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611D2-5630-42C6-BCAE-630864877CD2}" type="datetimeFigureOut">
              <a:rPr lang="uk-UA" smtClean="0"/>
              <a:t>04.12.2017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3F92C-A324-4A8D-9B25-2EBBD5750CE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98050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611D2-5630-42C6-BCAE-630864877CD2}" type="datetimeFigureOut">
              <a:rPr lang="uk-UA" smtClean="0"/>
              <a:t>04.12.2017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3F92C-A324-4A8D-9B25-2EBBD5750CE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5869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611D2-5630-42C6-BCAE-630864877CD2}" type="datetimeFigureOut">
              <a:rPr lang="uk-UA" smtClean="0"/>
              <a:t>04.12.2017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3F92C-A324-4A8D-9B25-2EBBD5750CE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149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611D2-5630-42C6-BCAE-630864877CD2}" type="datetimeFigureOut">
              <a:rPr lang="uk-UA" smtClean="0"/>
              <a:t>04.12.2017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3F92C-A324-4A8D-9B25-2EBBD5750CE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65168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611D2-5630-42C6-BCAE-630864877CD2}" type="datetimeFigureOut">
              <a:rPr lang="uk-UA" smtClean="0"/>
              <a:t>04.12.2017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3F92C-A324-4A8D-9B25-2EBBD5750CE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63338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611D2-5630-42C6-BCAE-630864877CD2}" type="datetimeFigureOut">
              <a:rPr lang="uk-UA" smtClean="0"/>
              <a:t>04.12.2017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3F92C-A324-4A8D-9B25-2EBBD5750CE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67609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611D2-5630-42C6-BCAE-630864877CD2}" type="datetimeFigureOut">
              <a:rPr lang="uk-UA" smtClean="0"/>
              <a:t>04.12.2017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3F92C-A324-4A8D-9B25-2EBBD5750CE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6746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611D2-5630-42C6-BCAE-630864877CD2}" type="datetimeFigureOut">
              <a:rPr lang="uk-UA" smtClean="0"/>
              <a:t>04.12.2017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3F92C-A324-4A8D-9B25-2EBBD5750CE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41558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611D2-5630-42C6-BCAE-630864877CD2}" type="datetimeFigureOut">
              <a:rPr lang="uk-UA" smtClean="0"/>
              <a:t>04.12.2017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3F92C-A324-4A8D-9B25-2EBBD5750CE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65755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611D2-5630-42C6-BCAE-630864877CD2}" type="datetimeFigureOut">
              <a:rPr lang="uk-UA" smtClean="0"/>
              <a:t>04.12.2017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3F92C-A324-4A8D-9B25-2EBBD5750CE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38640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611D2-5630-42C6-BCAE-630864877CD2}" type="datetimeFigureOut">
              <a:rPr lang="uk-UA" smtClean="0"/>
              <a:t>04.12.2017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3F92C-A324-4A8D-9B25-2EBBD5750CE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904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0611D2-5630-42C6-BCAE-630864877CD2}" type="datetimeFigureOut">
              <a:rPr lang="uk-UA" smtClean="0"/>
              <a:t>04.12.2017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03F92C-A324-4A8D-9B25-2EBBD5750CE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10525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303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6194094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541769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8621193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0804060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024656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17473472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0</Words>
  <Application>Microsoft Office PowerPoint</Application>
  <PresentationFormat>Широкоэкранный</PresentationFormat>
  <Paragraphs>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Коля Руденко</dc:creator>
  <cp:lastModifiedBy>m.oksana1303@gmail.com</cp:lastModifiedBy>
  <cp:revision>2</cp:revision>
  <dcterms:created xsi:type="dcterms:W3CDTF">2017-12-04T21:10:01Z</dcterms:created>
  <dcterms:modified xsi:type="dcterms:W3CDTF">2017-12-04T21:30:13Z</dcterms:modified>
</cp:coreProperties>
</file>