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83A"/>
    <a:srgbClr val="009242"/>
    <a:srgbClr val="E68B26"/>
    <a:srgbClr val="AD8215"/>
    <a:srgbClr val="ECCF20"/>
    <a:srgbClr val="FF9933"/>
    <a:srgbClr val="9B1A05"/>
    <a:srgbClr val="EC2520"/>
    <a:srgbClr val="01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54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CE-8188-416C-9BBD-71F74CEB8558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6738-A892-41F5-BCC1-E985D13E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7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CE-8188-416C-9BBD-71F74CEB8558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6738-A892-41F5-BCC1-E985D13E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CE-8188-416C-9BBD-71F74CEB8558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6738-A892-41F5-BCC1-E985D13E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5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CE-8188-416C-9BBD-71F74CEB8558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6738-A892-41F5-BCC1-E985D13E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6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CE-8188-416C-9BBD-71F74CEB8558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6738-A892-41F5-BCC1-E985D13E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8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CE-8188-416C-9BBD-71F74CEB8558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6738-A892-41F5-BCC1-E985D13E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1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CE-8188-416C-9BBD-71F74CEB8558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6738-A892-41F5-BCC1-E985D13E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8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CE-8188-416C-9BBD-71F74CEB8558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6738-A892-41F5-BCC1-E985D13E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4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CE-8188-416C-9BBD-71F74CEB8558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6738-A892-41F5-BCC1-E985D13E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8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CE-8188-416C-9BBD-71F74CEB8558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6738-A892-41F5-BCC1-E985D13E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9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CE-8188-416C-9BBD-71F74CEB8558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6738-A892-41F5-BCC1-E985D13E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8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4B8CE-8188-416C-9BBD-71F74CEB8558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76738-A892-41F5-BCC1-E985D13E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7110" y="1124744"/>
            <a:ext cx="7560840" cy="3672408"/>
          </a:xfrm>
          <a:prstGeom prst="roundRect">
            <a:avLst/>
          </a:prstGeom>
          <a:solidFill>
            <a:srgbClr val="00B050">
              <a:alpha val="61000"/>
            </a:srgbClr>
          </a:solidFill>
          <a:ln w="57150">
            <a:solidFill>
              <a:srgbClr val="0092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</a:t>
            </a: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цивільно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-правового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сурогатного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материнства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8064" y="5020416"/>
            <a:ext cx="41028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2000" b="1" u="sng" dirty="0" smtClean="0"/>
              <a:t>Виконав:</a:t>
            </a:r>
            <a:r>
              <a:rPr lang="uk-UA" sz="2000" b="1" dirty="0" smtClean="0"/>
              <a:t> Павлюк Андрій Павлович</a:t>
            </a:r>
          </a:p>
          <a:p>
            <a:pPr algn="just"/>
            <a:r>
              <a:rPr lang="uk-UA" sz="2000" b="1" dirty="0" smtClean="0"/>
              <a:t>студент 4 курсу, групи ПІ-41</a:t>
            </a:r>
          </a:p>
          <a:p>
            <a:pPr algn="just"/>
            <a:r>
              <a:rPr lang="uk-UA" sz="2000" b="1" dirty="0" smtClean="0"/>
              <a:t>ПЮІ НЮУ імені Ярослава Мудрого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971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86476"/>
            <a:ext cx="7704856" cy="4608512"/>
          </a:xfrm>
          <a:prstGeom prst="rect">
            <a:avLst/>
          </a:prstGeom>
          <a:solidFill>
            <a:schemeClr val="accent5">
              <a:lumMod val="60000"/>
              <a:lumOff val="40000"/>
              <a:alpha val="69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5397"/>
            <a:ext cx="3888432" cy="433654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2939" y="602501"/>
            <a:ext cx="4187070" cy="41223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7584" y="5024130"/>
            <a:ext cx="7704856" cy="1584176"/>
          </a:xfrm>
          <a:prstGeom prst="rect">
            <a:avLst/>
          </a:prstGeom>
          <a:solidFill>
            <a:srgbClr val="01015F">
              <a:alpha val="42000"/>
            </a:srgbClr>
          </a:solidFill>
          <a:ln w="38100"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cs typeface="Aharoni" pitchFamily="2" charset="-79"/>
              </a:rPr>
              <a:t>НАКАЗ МОЗ №787 «Про затвердження порядку застосування допоміжних репродуктивних технологій в Україні» </a:t>
            </a:r>
            <a:endParaRPr lang="ru-RU" sz="32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14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3275856" y="1988840"/>
            <a:ext cx="2592288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84884"/>
            <a:ext cx="1800200" cy="1800200"/>
          </a:xfrm>
        </p:spPr>
      </p:pic>
      <p:sp>
        <p:nvSpPr>
          <p:cNvPr id="5" name="Прямоугольник 4"/>
          <p:cNvSpPr/>
          <p:nvPr/>
        </p:nvSpPr>
        <p:spPr>
          <a:xfrm>
            <a:off x="3131840" y="260648"/>
            <a:ext cx="2880320" cy="1368152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САМОСТІЙНИЙ ДОГОВІР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4077072"/>
            <a:ext cx="2880320" cy="1368152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ДОГОВІР ПРО НАДАННЯ ПОСЛУГ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670" y="4089513"/>
            <a:ext cx="2880320" cy="1368152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ДОГОВІР ПРО ВИКОНАННЯ РОБІТ</a:t>
            </a:r>
            <a:endParaRPr lang="ru-RU" b="1" dirty="0"/>
          </a:p>
        </p:txBody>
      </p:sp>
      <p:cxnSp>
        <p:nvCxnSpPr>
          <p:cNvPr id="10" name="Прямая соединительная линия 9"/>
          <p:cNvCxnSpPr>
            <a:endCxn id="6" idx="0"/>
          </p:cNvCxnSpPr>
          <p:nvPr/>
        </p:nvCxnSpPr>
        <p:spPr>
          <a:xfrm>
            <a:off x="5220072" y="1628800"/>
            <a:ext cx="2232248" cy="244827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7" idx="0"/>
          </p:cNvCxnSpPr>
          <p:nvPr/>
        </p:nvCxnSpPr>
        <p:spPr>
          <a:xfrm flipH="1">
            <a:off x="1573830" y="1628800"/>
            <a:ext cx="2350100" cy="246071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1"/>
          </p:cNvCxnSpPr>
          <p:nvPr/>
        </p:nvCxnSpPr>
        <p:spPr>
          <a:xfrm>
            <a:off x="3013990" y="4690594"/>
            <a:ext cx="2998170" cy="70554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0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24128" cy="6858000"/>
          </a:xfrm>
          <a:prstGeom prst="rect">
            <a:avLst/>
          </a:prstGeom>
          <a:solidFill>
            <a:srgbClr val="EC2520">
              <a:alpha val="33000"/>
            </a:srgbClr>
          </a:solidFill>
          <a:ln w="6350">
            <a:solidFill>
              <a:srgbClr val="9B1A05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1556792"/>
            <a:ext cx="4392488" cy="4392488"/>
          </a:xfrm>
        </p:spPr>
      </p:pic>
      <p:sp>
        <p:nvSpPr>
          <p:cNvPr id="5" name="Прямоугольник 4"/>
          <p:cNvSpPr/>
          <p:nvPr/>
        </p:nvSpPr>
        <p:spPr>
          <a:xfrm>
            <a:off x="5724128" y="0"/>
            <a:ext cx="3419872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4400" b="1" dirty="0" smtClean="0">
                <a:latin typeface="Arial Black" pitchFamily="34" charset="0"/>
                <a:cs typeface="Cordia New" pitchFamily="34" charset="-34"/>
              </a:rPr>
              <a:t>Відмова повертати дитину</a:t>
            </a:r>
            <a:endParaRPr lang="ru-RU" sz="4400" b="1" dirty="0">
              <a:latin typeface="Arial Black" pitchFamily="34" charset="0"/>
              <a:cs typeface="Cordia New" pitchFamily="34" charset="-3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256490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762742"/>
            <a:ext cx="4680520" cy="3384376"/>
          </a:xfrm>
          <a:prstGeom prst="rect">
            <a:avLst/>
          </a:prstGeom>
          <a:solidFill>
            <a:srgbClr val="E68B26">
              <a:alpha val="76000"/>
            </a:srgbClr>
          </a:solidFill>
          <a:ln>
            <a:solidFill>
              <a:srgbClr val="AD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48032"/>
            <a:ext cx="1872208" cy="3013795"/>
          </a:xfrm>
        </p:spPr>
      </p:pic>
      <p:sp>
        <p:nvSpPr>
          <p:cNvPr id="5" name="Прямоугольник 4"/>
          <p:cNvSpPr/>
          <p:nvPr/>
        </p:nvSpPr>
        <p:spPr>
          <a:xfrm>
            <a:off x="5580112" y="188640"/>
            <a:ext cx="3384376" cy="1872208"/>
          </a:xfrm>
          <a:prstGeom prst="rect">
            <a:avLst/>
          </a:prstGeom>
          <a:solidFill>
            <a:srgbClr val="D2483A">
              <a:alpha val="83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3384376" cy="1872208"/>
          </a:xfrm>
          <a:prstGeom prst="rect">
            <a:avLst/>
          </a:prstGeom>
          <a:solidFill>
            <a:srgbClr val="ECCF20">
              <a:alpha val="68000"/>
            </a:srgbClr>
          </a:solidFill>
          <a:ln w="38100">
            <a:solidFill>
              <a:srgbClr val="FF9933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17346"/>
            <a:ext cx="1317526" cy="1317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4986"/>
            <a:ext cx="1417932" cy="16574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08" y="346348"/>
            <a:ext cx="1556792" cy="15567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34872"/>
            <a:ext cx="3234822" cy="17083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40257" y="5232304"/>
            <a:ext cx="518880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Переривання вагітності за наявності вагомих підстав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333467"/>
            <a:ext cx="3744416" cy="95410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Comic Sans MS" pitchFamily="66" charset="0"/>
              </a:rPr>
              <a:t>Переривання без медичних показань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48" y="2467744"/>
            <a:ext cx="4058280" cy="4525963"/>
          </a:xfrm>
        </p:spPr>
      </p:pic>
      <p:sp>
        <p:nvSpPr>
          <p:cNvPr id="5" name="Облако 4"/>
          <p:cNvSpPr/>
          <p:nvPr/>
        </p:nvSpPr>
        <p:spPr>
          <a:xfrm>
            <a:off x="-108520" y="78027"/>
            <a:ext cx="4536504" cy="249289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29135" y="2772342"/>
            <a:ext cx="360040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90347" y="2341207"/>
            <a:ext cx="594455" cy="4594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5" y="70657"/>
            <a:ext cx="2438400" cy="2438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93" y="1114370"/>
            <a:ext cx="1987923" cy="13501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9552" y="3284984"/>
            <a:ext cx="3045250" cy="1656184"/>
          </a:xfrm>
          <a:prstGeom prst="rect">
            <a:avLst/>
          </a:prstGeom>
          <a:solidFill>
            <a:schemeClr val="accent4">
              <a:lumMod val="75000"/>
              <a:alpha val="7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Відмова замовників від дитини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965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31960"/>
            <a:ext cx="2088232" cy="2632450"/>
          </a:xfrm>
          <a:prstGeom prst="rect">
            <a:avLst/>
          </a:prstGeom>
          <a:solidFill>
            <a:srgbClr val="ECCF20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63" y="2427210"/>
            <a:ext cx="2241949" cy="2241949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419872" y="1309091"/>
            <a:ext cx="2300808" cy="11639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Comic Sans MS" pitchFamily="66" charset="0"/>
              </a:rPr>
              <a:t>НАРОДЖЕННЯ МЕРТВОЇ ДИТИНИ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4576624"/>
            <a:ext cx="2275589" cy="1268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Comic Sans MS" pitchFamily="66" charset="0"/>
              </a:rPr>
              <a:t>НАРОДЖЕННЯ ДЕКІЛЬКОХ ДІТЕЙ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2940765"/>
            <a:ext cx="2347597" cy="124648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mic Sans MS" pitchFamily="66" charset="0"/>
              </a:rPr>
              <a:t>НАРОДЖЕННЯ ДИТИНИ З ВАДАМИ РОЗВИТКУ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12" name="Стрелка углом вверх 11"/>
          <p:cNvSpPr/>
          <p:nvPr/>
        </p:nvSpPr>
        <p:spPr>
          <a:xfrm rot="5400000" flipH="1">
            <a:off x="1898761" y="1988840"/>
            <a:ext cx="1803412" cy="1008112"/>
          </a:xfrm>
          <a:prstGeom prst="bentUpArrow">
            <a:avLst/>
          </a:prstGeom>
          <a:solidFill>
            <a:schemeClr val="bg2">
              <a:lumMod val="75000"/>
            </a:schemeClr>
          </a:solidFill>
          <a:ln>
            <a:solidFill>
              <a:srgbClr val="AD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1787850" y="4072568"/>
            <a:ext cx="2025233" cy="1008112"/>
          </a:xfrm>
          <a:prstGeom prst="bentUpArrow">
            <a:avLst/>
          </a:prstGeom>
          <a:solidFill>
            <a:schemeClr val="bg2">
              <a:lumMod val="75000"/>
            </a:schemeClr>
          </a:solidFill>
          <a:ln>
            <a:solidFill>
              <a:srgbClr val="AD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296411" y="3317776"/>
            <a:ext cx="763421" cy="3600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AD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5897490">
            <a:off x="5634834" y="3109060"/>
            <a:ext cx="720080" cy="90989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rgbClr val="AD82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479704" y="2698558"/>
            <a:ext cx="2664296" cy="1440160"/>
          </a:xfrm>
          <a:prstGeom prst="ellipse">
            <a:avLst/>
          </a:prstGeom>
          <a:solidFill>
            <a:srgbClr val="E68B2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omic Sans MS" pitchFamily="66" charset="0"/>
              </a:rPr>
              <a:t>НАЛЕЖНЕ ВИКОНАННЯ ДОГОВОРУ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3444448">
            <a:off x="6119663" y="4211748"/>
            <a:ext cx="720080" cy="115212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rgbClr val="AD82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8737589">
            <a:off x="6012160" y="1788637"/>
            <a:ext cx="720080" cy="115212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rgbClr val="AD821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2539683" cy="25396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23" y="116632"/>
            <a:ext cx="2798440" cy="2798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75" y="3755215"/>
            <a:ext cx="2520280" cy="2616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93398"/>
            <a:ext cx="2539683" cy="2539683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3563888" y="1412776"/>
            <a:ext cx="1564773" cy="79208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3563887" y="4353272"/>
            <a:ext cx="1564773" cy="79208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220249" y="2858880"/>
            <a:ext cx="1000587" cy="79208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255" y="23321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84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Андрей</cp:lastModifiedBy>
  <cp:revision>15</cp:revision>
  <dcterms:created xsi:type="dcterms:W3CDTF">2017-11-25T20:21:13Z</dcterms:created>
  <dcterms:modified xsi:type="dcterms:W3CDTF">2017-11-26T08:36:15Z</dcterms:modified>
</cp:coreProperties>
</file>