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7" r:id="rId4"/>
    <p:sldId id="263" r:id="rId5"/>
    <p:sldId id="258" r:id="rId6"/>
    <p:sldId id="261" r:id="rId7"/>
    <p:sldId id="265" r:id="rId8"/>
    <p:sldId id="266" r:id="rId9"/>
    <p:sldId id="259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image" Target="../media/image2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B6088-0847-4FD1-81C8-6B00D8C0A490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</dgm:pt>
    <dgm:pt modelId="{E3D9163D-1EC5-4396-90E5-E25E1AD7F81F}">
      <dgm:prSet phldrT="[Текст]" custT="1"/>
      <dgm:spPr/>
      <dgm:t>
        <a:bodyPr/>
        <a:lstStyle/>
        <a:p>
          <a:r>
            <a:rPr lang="uk-UA" sz="4800" b="1" i="1" dirty="0" smtClean="0">
              <a:solidFill>
                <a:srgbClr val="C00000"/>
              </a:solidFill>
            </a:rPr>
            <a:t>законність</a:t>
          </a:r>
          <a:endParaRPr lang="ru-RU" sz="4800" b="1" i="1" dirty="0">
            <a:solidFill>
              <a:srgbClr val="C00000"/>
            </a:solidFill>
          </a:endParaRPr>
        </a:p>
      </dgm:t>
    </dgm:pt>
    <dgm:pt modelId="{F6DE6882-F2F1-4440-AA73-40B059F9A549}" type="parTrans" cxnId="{4231F7EF-857A-4713-BF1A-6BB86900812E}">
      <dgm:prSet/>
      <dgm:spPr/>
      <dgm:t>
        <a:bodyPr/>
        <a:lstStyle/>
        <a:p>
          <a:endParaRPr lang="ru-RU"/>
        </a:p>
      </dgm:t>
    </dgm:pt>
    <dgm:pt modelId="{92D8C43C-5097-4A20-90BA-B222C6401052}" type="sibTrans" cxnId="{4231F7EF-857A-4713-BF1A-6BB86900812E}">
      <dgm:prSet/>
      <dgm:spPr/>
      <dgm:t>
        <a:bodyPr/>
        <a:lstStyle/>
        <a:p>
          <a:endParaRPr lang="ru-RU"/>
        </a:p>
      </dgm:t>
    </dgm:pt>
    <dgm:pt modelId="{CD61677B-D0B7-410F-94F9-A24764B24696}">
      <dgm:prSet phldrT="[Текст]" custT="1"/>
      <dgm:spPr/>
      <dgm:t>
        <a:bodyPr/>
        <a:lstStyle/>
        <a:p>
          <a:r>
            <a:rPr lang="uk-UA" sz="4800" b="1" i="1" dirty="0" smtClean="0">
              <a:solidFill>
                <a:srgbClr val="C00000"/>
              </a:solidFill>
            </a:rPr>
            <a:t>гуманність</a:t>
          </a:r>
          <a:endParaRPr lang="ru-RU" sz="4800" b="1" i="1" dirty="0">
            <a:solidFill>
              <a:srgbClr val="C00000"/>
            </a:solidFill>
          </a:endParaRPr>
        </a:p>
      </dgm:t>
    </dgm:pt>
    <dgm:pt modelId="{4F97C4BC-E8EB-43DA-ACE1-CC2DDC4C4F00}" type="parTrans" cxnId="{613FDBEB-9844-451E-BE91-2560327F3BA4}">
      <dgm:prSet/>
      <dgm:spPr/>
      <dgm:t>
        <a:bodyPr/>
        <a:lstStyle/>
        <a:p>
          <a:endParaRPr lang="ru-RU"/>
        </a:p>
      </dgm:t>
    </dgm:pt>
    <dgm:pt modelId="{3B158052-2C18-4F62-8446-0B401BAD4A04}" type="sibTrans" cxnId="{613FDBEB-9844-451E-BE91-2560327F3BA4}">
      <dgm:prSet/>
      <dgm:spPr/>
      <dgm:t>
        <a:bodyPr/>
        <a:lstStyle/>
        <a:p>
          <a:endParaRPr lang="ru-RU"/>
        </a:p>
      </dgm:t>
    </dgm:pt>
    <dgm:pt modelId="{349ABD83-BBF1-48C3-9A02-888B4969BAA8}">
      <dgm:prSet phldrT="[Текст]" custT="1"/>
      <dgm:spPr/>
      <dgm:t>
        <a:bodyPr/>
        <a:lstStyle/>
        <a:p>
          <a:r>
            <a:rPr lang="uk-UA" sz="3600" b="1" i="1" dirty="0" smtClean="0">
              <a:solidFill>
                <a:srgbClr val="C00000"/>
              </a:solidFill>
            </a:rPr>
            <a:t>додержання прав і свобод людини</a:t>
          </a:r>
          <a:endParaRPr lang="ru-RU" sz="3600" b="1" i="1" dirty="0">
            <a:solidFill>
              <a:srgbClr val="C00000"/>
            </a:solidFill>
          </a:endParaRPr>
        </a:p>
      </dgm:t>
    </dgm:pt>
    <dgm:pt modelId="{18686B98-38B2-4705-93DF-5D3641ED90AF}" type="parTrans" cxnId="{80743F01-9828-4670-97F5-48B27A4A195C}">
      <dgm:prSet/>
      <dgm:spPr/>
      <dgm:t>
        <a:bodyPr/>
        <a:lstStyle/>
        <a:p>
          <a:endParaRPr lang="ru-RU"/>
        </a:p>
      </dgm:t>
    </dgm:pt>
    <dgm:pt modelId="{9C0B2FB1-CD3F-4065-AB41-3953EE04A0AF}" type="sibTrans" cxnId="{80743F01-9828-4670-97F5-48B27A4A195C}">
      <dgm:prSet/>
      <dgm:spPr/>
      <dgm:t>
        <a:bodyPr/>
        <a:lstStyle/>
        <a:p>
          <a:endParaRPr lang="ru-RU"/>
        </a:p>
      </dgm:t>
    </dgm:pt>
    <dgm:pt modelId="{82EAC3B1-4F8B-44E8-B525-10138A46B89E}" type="pres">
      <dgm:prSet presAssocID="{A1AB6088-0847-4FD1-81C8-6B00D8C0A490}" presName="linearFlow" presStyleCnt="0">
        <dgm:presLayoutVars>
          <dgm:dir/>
          <dgm:resizeHandles val="exact"/>
        </dgm:presLayoutVars>
      </dgm:prSet>
      <dgm:spPr/>
    </dgm:pt>
    <dgm:pt modelId="{BB3B9748-324F-4506-8DC6-67FED27A9425}" type="pres">
      <dgm:prSet presAssocID="{E3D9163D-1EC5-4396-90E5-E25E1AD7F81F}" presName="composite" presStyleCnt="0"/>
      <dgm:spPr/>
    </dgm:pt>
    <dgm:pt modelId="{D739D5B0-C4EE-444E-9091-5B2F75E8C874}" type="pres">
      <dgm:prSet presAssocID="{E3D9163D-1EC5-4396-90E5-E25E1AD7F81F}" presName="imgShp" presStyleLbl="fgImgPlace1" presStyleIdx="0" presStyleCnt="3" custScaleX="400336" custScaleY="332305" custLinFactNeighborX="-27711" custLinFactNeighborY="-68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2193629-FC2B-49E8-9F41-3CDB36056C26}" type="pres">
      <dgm:prSet presAssocID="{E3D9163D-1EC5-4396-90E5-E25E1AD7F81F}" presName="txShp" presStyleLbl="node1" presStyleIdx="0" presStyleCnt="3" custScaleX="142564" custScaleY="226132" custLinFactNeighborX="3916" custLinFactNeighborY="-1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5B7B2-A643-4EB7-A0B2-1A9AA6616201}" type="pres">
      <dgm:prSet presAssocID="{92D8C43C-5097-4A20-90BA-B222C6401052}" presName="spacing" presStyleCnt="0"/>
      <dgm:spPr/>
    </dgm:pt>
    <dgm:pt modelId="{98964019-1C0A-4B66-9069-38070DE01A01}" type="pres">
      <dgm:prSet presAssocID="{CD61677B-D0B7-410F-94F9-A24764B24696}" presName="composite" presStyleCnt="0"/>
      <dgm:spPr/>
    </dgm:pt>
    <dgm:pt modelId="{64E15D1F-F502-475A-97B4-CAED175785FC}" type="pres">
      <dgm:prSet presAssocID="{CD61677B-D0B7-410F-94F9-A24764B24696}" presName="imgShp" presStyleLbl="fgImgPlace1" presStyleIdx="1" presStyleCnt="3" custScaleX="392579" custScaleY="259160" custLinFactNeighborX="-15416" custLinFactNeighborY="-1316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B05EBA6-97E4-49ED-A0A2-E706D311D8A3}" type="pres">
      <dgm:prSet presAssocID="{CD61677B-D0B7-410F-94F9-A24764B24696}" presName="txShp" presStyleLbl="node1" presStyleIdx="1" presStyleCnt="3" custScaleX="138412" custScaleY="188324" custLinFactNeighborX="6549" custLinFactNeighborY="-10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B4B3A-04FE-41F9-96E0-0D93F5AEB436}" type="pres">
      <dgm:prSet presAssocID="{3B158052-2C18-4F62-8446-0B401BAD4A04}" presName="spacing" presStyleCnt="0"/>
      <dgm:spPr/>
    </dgm:pt>
    <dgm:pt modelId="{58BD534F-6AE0-464F-99A8-CFC5382CC912}" type="pres">
      <dgm:prSet presAssocID="{349ABD83-BBF1-48C3-9A02-888B4969BAA8}" presName="composite" presStyleCnt="0"/>
      <dgm:spPr/>
    </dgm:pt>
    <dgm:pt modelId="{3C20F346-3417-437C-9E5E-D8802D8CB089}" type="pres">
      <dgm:prSet presAssocID="{349ABD83-BBF1-48C3-9A02-888B4969BAA8}" presName="imgShp" presStyleLbl="fgImgPlace1" presStyleIdx="2" presStyleCnt="3" custScaleX="407325" custScaleY="279641" custLinFactNeighborX="-51814" custLinFactNeighborY="-1106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FB197AB-7272-421F-8929-66E2C6B19127}" type="pres">
      <dgm:prSet presAssocID="{349ABD83-BBF1-48C3-9A02-888B4969BAA8}" presName="txShp" presStyleLbl="node1" presStyleIdx="2" presStyleCnt="3" custScaleX="119994" custScaleY="240913" custLinFactNeighborX="14458" custLinFactNeighborY="-14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84461-B324-4DA6-941C-22B3EB371B6B}" type="presOf" srcId="{A1AB6088-0847-4FD1-81C8-6B00D8C0A490}" destId="{82EAC3B1-4F8B-44E8-B525-10138A46B89E}" srcOrd="0" destOrd="0" presId="urn:microsoft.com/office/officeart/2005/8/layout/vList3"/>
    <dgm:cxn modelId="{4231F7EF-857A-4713-BF1A-6BB86900812E}" srcId="{A1AB6088-0847-4FD1-81C8-6B00D8C0A490}" destId="{E3D9163D-1EC5-4396-90E5-E25E1AD7F81F}" srcOrd="0" destOrd="0" parTransId="{F6DE6882-F2F1-4440-AA73-40B059F9A549}" sibTransId="{92D8C43C-5097-4A20-90BA-B222C6401052}"/>
    <dgm:cxn modelId="{613FDBEB-9844-451E-BE91-2560327F3BA4}" srcId="{A1AB6088-0847-4FD1-81C8-6B00D8C0A490}" destId="{CD61677B-D0B7-410F-94F9-A24764B24696}" srcOrd="1" destOrd="0" parTransId="{4F97C4BC-E8EB-43DA-ACE1-CC2DDC4C4F00}" sibTransId="{3B158052-2C18-4F62-8446-0B401BAD4A04}"/>
    <dgm:cxn modelId="{5C27226C-0BDC-4A8E-BEEC-BEF4B4812D30}" type="presOf" srcId="{E3D9163D-1EC5-4396-90E5-E25E1AD7F81F}" destId="{72193629-FC2B-49E8-9F41-3CDB36056C26}" srcOrd="0" destOrd="0" presId="urn:microsoft.com/office/officeart/2005/8/layout/vList3"/>
    <dgm:cxn modelId="{5501D512-9DD1-4F37-B67B-537DFCA103E0}" type="presOf" srcId="{349ABD83-BBF1-48C3-9A02-888B4969BAA8}" destId="{DFB197AB-7272-421F-8929-66E2C6B19127}" srcOrd="0" destOrd="0" presId="urn:microsoft.com/office/officeart/2005/8/layout/vList3"/>
    <dgm:cxn modelId="{5DF88955-2E2A-4DAD-9736-FA98FBA80460}" type="presOf" srcId="{CD61677B-D0B7-410F-94F9-A24764B24696}" destId="{BB05EBA6-97E4-49ED-A0A2-E706D311D8A3}" srcOrd="0" destOrd="0" presId="urn:microsoft.com/office/officeart/2005/8/layout/vList3"/>
    <dgm:cxn modelId="{80743F01-9828-4670-97F5-48B27A4A195C}" srcId="{A1AB6088-0847-4FD1-81C8-6B00D8C0A490}" destId="{349ABD83-BBF1-48C3-9A02-888B4969BAA8}" srcOrd="2" destOrd="0" parTransId="{18686B98-38B2-4705-93DF-5D3641ED90AF}" sibTransId="{9C0B2FB1-CD3F-4065-AB41-3953EE04A0AF}"/>
    <dgm:cxn modelId="{E2FBAEB1-E4E2-4338-A136-2BA121C06CA8}" type="presParOf" srcId="{82EAC3B1-4F8B-44E8-B525-10138A46B89E}" destId="{BB3B9748-324F-4506-8DC6-67FED27A9425}" srcOrd="0" destOrd="0" presId="urn:microsoft.com/office/officeart/2005/8/layout/vList3"/>
    <dgm:cxn modelId="{04A1EE4A-AA1B-4303-89A2-EE3BFA86A2E3}" type="presParOf" srcId="{BB3B9748-324F-4506-8DC6-67FED27A9425}" destId="{D739D5B0-C4EE-444E-9091-5B2F75E8C874}" srcOrd="0" destOrd="0" presId="urn:microsoft.com/office/officeart/2005/8/layout/vList3"/>
    <dgm:cxn modelId="{AB7EFCC0-8BAE-4D9C-8E84-0E0C89B75FFC}" type="presParOf" srcId="{BB3B9748-324F-4506-8DC6-67FED27A9425}" destId="{72193629-FC2B-49E8-9F41-3CDB36056C26}" srcOrd="1" destOrd="0" presId="urn:microsoft.com/office/officeart/2005/8/layout/vList3"/>
    <dgm:cxn modelId="{E764FE90-2FB6-4183-B023-109226146C52}" type="presParOf" srcId="{82EAC3B1-4F8B-44E8-B525-10138A46B89E}" destId="{7315B7B2-A643-4EB7-A0B2-1A9AA6616201}" srcOrd="1" destOrd="0" presId="urn:microsoft.com/office/officeart/2005/8/layout/vList3"/>
    <dgm:cxn modelId="{CCC094CA-C98B-4883-AEE1-27AB3AD1CAF6}" type="presParOf" srcId="{82EAC3B1-4F8B-44E8-B525-10138A46B89E}" destId="{98964019-1C0A-4B66-9069-38070DE01A01}" srcOrd="2" destOrd="0" presId="urn:microsoft.com/office/officeart/2005/8/layout/vList3"/>
    <dgm:cxn modelId="{8DC7534A-3216-44E5-B84F-3823C5F243D4}" type="presParOf" srcId="{98964019-1C0A-4B66-9069-38070DE01A01}" destId="{64E15D1F-F502-475A-97B4-CAED175785FC}" srcOrd="0" destOrd="0" presId="urn:microsoft.com/office/officeart/2005/8/layout/vList3"/>
    <dgm:cxn modelId="{0E26CAE6-63C6-424D-BFA6-12E7893889A3}" type="presParOf" srcId="{98964019-1C0A-4B66-9069-38070DE01A01}" destId="{BB05EBA6-97E4-49ED-A0A2-E706D311D8A3}" srcOrd="1" destOrd="0" presId="urn:microsoft.com/office/officeart/2005/8/layout/vList3"/>
    <dgm:cxn modelId="{5EB21B79-E28B-45B3-8F10-9180BDC8D42B}" type="presParOf" srcId="{82EAC3B1-4F8B-44E8-B525-10138A46B89E}" destId="{308B4B3A-04FE-41F9-96E0-0D93F5AEB436}" srcOrd="3" destOrd="0" presId="urn:microsoft.com/office/officeart/2005/8/layout/vList3"/>
    <dgm:cxn modelId="{92340BEC-5E59-4367-9AD0-8ADC811D5615}" type="presParOf" srcId="{82EAC3B1-4F8B-44E8-B525-10138A46B89E}" destId="{58BD534F-6AE0-464F-99A8-CFC5382CC912}" srcOrd="4" destOrd="0" presId="urn:microsoft.com/office/officeart/2005/8/layout/vList3"/>
    <dgm:cxn modelId="{FCD51BAC-B3A2-46BE-B9C9-D25180CD6951}" type="presParOf" srcId="{58BD534F-6AE0-464F-99A8-CFC5382CC912}" destId="{3C20F346-3417-437C-9E5E-D8802D8CB089}" srcOrd="0" destOrd="0" presId="urn:microsoft.com/office/officeart/2005/8/layout/vList3"/>
    <dgm:cxn modelId="{70F8E80D-B67E-4815-B0D6-B622B424569C}" type="presParOf" srcId="{58BD534F-6AE0-464F-99A8-CFC5382CC912}" destId="{DFB197AB-7272-421F-8929-66E2C6B1912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DFE472-2F54-47BA-A8F0-EDBA5D968F1F}" type="doc">
      <dgm:prSet loTypeId="urn:microsoft.com/office/officeart/2005/8/layout/chart3" loCatId="relationship" qsTypeId="urn:microsoft.com/office/officeart/2005/8/quickstyle/simple1" qsCatId="simple" csTypeId="urn:microsoft.com/office/officeart/2005/8/colors/accent2_1" csCatId="accent2" phldr="1"/>
      <dgm:spPr/>
    </dgm:pt>
    <dgm:pt modelId="{B54BA633-841F-4276-AB1C-AF07B796066C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rgbClr val="C00000"/>
              </a:solidFill>
            </a:rPr>
            <a:t>Неспроможна самостійно задовольнити свої основні життєві потреби на рівні, який забезпечує її життєдіяльність</a:t>
          </a:r>
          <a:endParaRPr lang="ru-RU" sz="2000" b="1" i="1" dirty="0">
            <a:solidFill>
              <a:srgbClr val="C00000"/>
            </a:solidFill>
          </a:endParaRPr>
        </a:p>
      </dgm:t>
    </dgm:pt>
    <dgm:pt modelId="{894966B3-A968-4667-B98E-6A102043362A}" type="parTrans" cxnId="{67CA7B51-A479-4257-AE6C-6DBC24D07558}">
      <dgm:prSet/>
      <dgm:spPr/>
      <dgm:t>
        <a:bodyPr/>
        <a:lstStyle/>
        <a:p>
          <a:endParaRPr lang="ru-RU"/>
        </a:p>
      </dgm:t>
    </dgm:pt>
    <dgm:pt modelId="{5343F2B5-4804-4DD3-A022-B6033675F5CE}" type="sibTrans" cxnId="{67CA7B51-A479-4257-AE6C-6DBC24D07558}">
      <dgm:prSet/>
      <dgm:spPr/>
      <dgm:t>
        <a:bodyPr/>
        <a:lstStyle/>
        <a:p>
          <a:endParaRPr lang="ru-RU"/>
        </a:p>
      </dgm:t>
    </dgm:pt>
    <dgm:pt modelId="{66C0EBFB-89D7-4947-A446-2EDCC245861F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rgbClr val="C00000"/>
              </a:solidFill>
            </a:rPr>
            <a:t>Завдасть значної шкоди своєму здоров’ю у зв’язку з погіршенням психічного стану у разі ненадання їй психіатричної допомоги</a:t>
          </a:r>
          <a:endParaRPr lang="ru-RU" sz="2000" b="1" i="1" dirty="0">
            <a:solidFill>
              <a:srgbClr val="C00000"/>
            </a:solidFill>
          </a:endParaRPr>
        </a:p>
      </dgm:t>
    </dgm:pt>
    <dgm:pt modelId="{C4CAD593-171F-412A-9D0A-5DA6F2050085}" type="parTrans" cxnId="{E8B12C8B-C746-4CBA-BADD-2302A087FFAB}">
      <dgm:prSet/>
      <dgm:spPr/>
      <dgm:t>
        <a:bodyPr/>
        <a:lstStyle/>
        <a:p>
          <a:endParaRPr lang="ru-RU"/>
        </a:p>
      </dgm:t>
    </dgm:pt>
    <dgm:pt modelId="{4B4D910A-7330-4CDE-AAE1-3ACB345A85DD}" type="sibTrans" cxnId="{E8B12C8B-C746-4CBA-BADD-2302A087FFAB}">
      <dgm:prSet/>
      <dgm:spPr/>
      <dgm:t>
        <a:bodyPr/>
        <a:lstStyle/>
        <a:p>
          <a:endParaRPr lang="ru-RU"/>
        </a:p>
      </dgm:t>
    </dgm:pt>
    <dgm:pt modelId="{761D8104-E1D3-438F-97C2-0E51AC08A69E}">
      <dgm:prSet phldrT="[Текст]" custT="1"/>
      <dgm:spPr/>
      <dgm:t>
        <a:bodyPr/>
        <a:lstStyle/>
        <a:p>
          <a:r>
            <a:rPr lang="uk-UA" sz="2000" b="1" i="1" dirty="0" smtClean="0">
              <a:solidFill>
                <a:srgbClr val="C00000"/>
              </a:solidFill>
            </a:rPr>
            <a:t>Вчиняє чи виявляє реальні наміри вчинити дії, що являють собою безпосередню небезпеку щодо неї та оточуючих</a:t>
          </a:r>
          <a:endParaRPr lang="ru-RU" sz="2000" b="1" i="1" dirty="0">
            <a:solidFill>
              <a:srgbClr val="C00000"/>
            </a:solidFill>
          </a:endParaRPr>
        </a:p>
      </dgm:t>
    </dgm:pt>
    <dgm:pt modelId="{B700DE8D-EFB9-4E52-A604-2C936072F977}" type="parTrans" cxnId="{76CA3D1A-8F38-4F0F-B775-5EFD5AB69ED6}">
      <dgm:prSet/>
      <dgm:spPr/>
      <dgm:t>
        <a:bodyPr/>
        <a:lstStyle/>
        <a:p>
          <a:endParaRPr lang="ru-RU"/>
        </a:p>
      </dgm:t>
    </dgm:pt>
    <dgm:pt modelId="{E1056470-E29A-4B1A-953B-6E712E05264E}" type="sibTrans" cxnId="{76CA3D1A-8F38-4F0F-B775-5EFD5AB69ED6}">
      <dgm:prSet/>
      <dgm:spPr/>
      <dgm:t>
        <a:bodyPr/>
        <a:lstStyle/>
        <a:p>
          <a:endParaRPr lang="ru-RU"/>
        </a:p>
      </dgm:t>
    </dgm:pt>
    <dgm:pt modelId="{9DF8C394-D7DE-4B00-8AC1-E65F127DE620}" type="pres">
      <dgm:prSet presAssocID="{56DFE472-2F54-47BA-A8F0-EDBA5D968F1F}" presName="compositeShape" presStyleCnt="0">
        <dgm:presLayoutVars>
          <dgm:chMax val="7"/>
          <dgm:dir/>
          <dgm:resizeHandles val="exact"/>
        </dgm:presLayoutVars>
      </dgm:prSet>
      <dgm:spPr/>
    </dgm:pt>
    <dgm:pt modelId="{8488FF5A-FBF8-4923-8336-6A7F197E5544}" type="pres">
      <dgm:prSet presAssocID="{56DFE472-2F54-47BA-A8F0-EDBA5D968F1F}" presName="wedge1" presStyleLbl="node1" presStyleIdx="0" presStyleCnt="3" custScaleX="166486" custScaleY="87790" custLinFactNeighborX="-2577" custLinFactNeighborY="13294"/>
      <dgm:spPr/>
      <dgm:t>
        <a:bodyPr/>
        <a:lstStyle/>
        <a:p>
          <a:endParaRPr lang="ru-RU"/>
        </a:p>
      </dgm:t>
    </dgm:pt>
    <dgm:pt modelId="{5E464F70-875D-4771-AC2F-2229EEC4C55B}" type="pres">
      <dgm:prSet presAssocID="{56DFE472-2F54-47BA-A8F0-EDBA5D968F1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296E3-CD8D-4457-A53F-A976262495F6}" type="pres">
      <dgm:prSet presAssocID="{56DFE472-2F54-47BA-A8F0-EDBA5D968F1F}" presName="wedge2" presStyleLbl="node1" presStyleIdx="1" presStyleCnt="3" custScaleX="150503" custScaleY="121268" custLinFactNeighborX="2217" custLinFactNeighborY="13320"/>
      <dgm:spPr/>
      <dgm:t>
        <a:bodyPr/>
        <a:lstStyle/>
        <a:p>
          <a:endParaRPr lang="ru-RU"/>
        </a:p>
      </dgm:t>
    </dgm:pt>
    <dgm:pt modelId="{F6ADBDE3-E8DC-4356-A78B-A7F18BF2E4CB}" type="pres">
      <dgm:prSet presAssocID="{56DFE472-2F54-47BA-A8F0-EDBA5D968F1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1066D-422F-45E1-8D81-1A9927B532F1}" type="pres">
      <dgm:prSet presAssocID="{56DFE472-2F54-47BA-A8F0-EDBA5D968F1F}" presName="wedge3" presStyleLbl="node1" presStyleIdx="2" presStyleCnt="3" custScaleX="163683" custScaleY="88523" custLinFactNeighborX="1176" custLinFactNeighborY="10684"/>
      <dgm:spPr/>
      <dgm:t>
        <a:bodyPr/>
        <a:lstStyle/>
        <a:p>
          <a:endParaRPr lang="ru-RU"/>
        </a:p>
      </dgm:t>
    </dgm:pt>
    <dgm:pt modelId="{CF2D10FE-47E9-4B74-9192-DD8B56551561}" type="pres">
      <dgm:prSet presAssocID="{56DFE472-2F54-47BA-A8F0-EDBA5D968F1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3B4C6-C526-4C69-8EFE-7BD22B292939}" type="presOf" srcId="{66C0EBFB-89D7-4947-A446-2EDCC245861F}" destId="{DAD296E3-CD8D-4457-A53F-A976262495F6}" srcOrd="0" destOrd="0" presId="urn:microsoft.com/office/officeart/2005/8/layout/chart3"/>
    <dgm:cxn modelId="{A5C5A17D-2EFD-4508-9279-D60997284542}" type="presOf" srcId="{56DFE472-2F54-47BA-A8F0-EDBA5D968F1F}" destId="{9DF8C394-D7DE-4B00-8AC1-E65F127DE620}" srcOrd="0" destOrd="0" presId="urn:microsoft.com/office/officeart/2005/8/layout/chart3"/>
    <dgm:cxn modelId="{2228AE8A-06D3-473A-961E-8CDD77E548C6}" type="presOf" srcId="{B54BA633-841F-4276-AB1C-AF07B796066C}" destId="{8488FF5A-FBF8-4923-8336-6A7F197E5544}" srcOrd="0" destOrd="0" presId="urn:microsoft.com/office/officeart/2005/8/layout/chart3"/>
    <dgm:cxn modelId="{88CBC25A-5F35-473F-BBC5-39ED2CB589A5}" type="presOf" srcId="{761D8104-E1D3-438F-97C2-0E51AC08A69E}" destId="{CF2D10FE-47E9-4B74-9192-DD8B56551561}" srcOrd="1" destOrd="0" presId="urn:microsoft.com/office/officeart/2005/8/layout/chart3"/>
    <dgm:cxn modelId="{E8B12C8B-C746-4CBA-BADD-2302A087FFAB}" srcId="{56DFE472-2F54-47BA-A8F0-EDBA5D968F1F}" destId="{66C0EBFB-89D7-4947-A446-2EDCC245861F}" srcOrd="1" destOrd="0" parTransId="{C4CAD593-171F-412A-9D0A-5DA6F2050085}" sibTransId="{4B4D910A-7330-4CDE-AAE1-3ACB345A85DD}"/>
    <dgm:cxn modelId="{67CA7B51-A479-4257-AE6C-6DBC24D07558}" srcId="{56DFE472-2F54-47BA-A8F0-EDBA5D968F1F}" destId="{B54BA633-841F-4276-AB1C-AF07B796066C}" srcOrd="0" destOrd="0" parTransId="{894966B3-A968-4667-B98E-6A102043362A}" sibTransId="{5343F2B5-4804-4DD3-A022-B6033675F5CE}"/>
    <dgm:cxn modelId="{76CA3D1A-8F38-4F0F-B775-5EFD5AB69ED6}" srcId="{56DFE472-2F54-47BA-A8F0-EDBA5D968F1F}" destId="{761D8104-E1D3-438F-97C2-0E51AC08A69E}" srcOrd="2" destOrd="0" parTransId="{B700DE8D-EFB9-4E52-A604-2C936072F977}" sibTransId="{E1056470-E29A-4B1A-953B-6E712E05264E}"/>
    <dgm:cxn modelId="{51065D63-7C40-48A8-B025-6A8196C67AFD}" type="presOf" srcId="{66C0EBFB-89D7-4947-A446-2EDCC245861F}" destId="{F6ADBDE3-E8DC-4356-A78B-A7F18BF2E4CB}" srcOrd="1" destOrd="0" presId="urn:microsoft.com/office/officeart/2005/8/layout/chart3"/>
    <dgm:cxn modelId="{79FF6051-74CB-41B3-87C2-959DB546F189}" type="presOf" srcId="{761D8104-E1D3-438F-97C2-0E51AC08A69E}" destId="{77D1066D-422F-45E1-8D81-1A9927B532F1}" srcOrd="0" destOrd="0" presId="urn:microsoft.com/office/officeart/2005/8/layout/chart3"/>
    <dgm:cxn modelId="{C53C71C2-C72B-4017-B483-A4D8FDD86504}" type="presOf" srcId="{B54BA633-841F-4276-AB1C-AF07B796066C}" destId="{5E464F70-875D-4771-AC2F-2229EEC4C55B}" srcOrd="1" destOrd="0" presId="urn:microsoft.com/office/officeart/2005/8/layout/chart3"/>
    <dgm:cxn modelId="{A3633FA0-061F-4786-B944-B6C4370A2624}" type="presParOf" srcId="{9DF8C394-D7DE-4B00-8AC1-E65F127DE620}" destId="{8488FF5A-FBF8-4923-8336-6A7F197E5544}" srcOrd="0" destOrd="0" presId="urn:microsoft.com/office/officeart/2005/8/layout/chart3"/>
    <dgm:cxn modelId="{97014D73-2AF7-4062-A575-D2FA61B35979}" type="presParOf" srcId="{9DF8C394-D7DE-4B00-8AC1-E65F127DE620}" destId="{5E464F70-875D-4771-AC2F-2229EEC4C55B}" srcOrd="1" destOrd="0" presId="urn:microsoft.com/office/officeart/2005/8/layout/chart3"/>
    <dgm:cxn modelId="{4EAD71E0-ADD3-4D10-9C52-C94C491D9143}" type="presParOf" srcId="{9DF8C394-D7DE-4B00-8AC1-E65F127DE620}" destId="{DAD296E3-CD8D-4457-A53F-A976262495F6}" srcOrd="2" destOrd="0" presId="urn:microsoft.com/office/officeart/2005/8/layout/chart3"/>
    <dgm:cxn modelId="{98B159CB-97F2-46C2-BE34-E6786FC1A0A0}" type="presParOf" srcId="{9DF8C394-D7DE-4B00-8AC1-E65F127DE620}" destId="{F6ADBDE3-E8DC-4356-A78B-A7F18BF2E4CB}" srcOrd="3" destOrd="0" presId="urn:microsoft.com/office/officeart/2005/8/layout/chart3"/>
    <dgm:cxn modelId="{9CFC7327-8AB2-4177-8605-52B3328EF097}" type="presParOf" srcId="{9DF8C394-D7DE-4B00-8AC1-E65F127DE620}" destId="{77D1066D-422F-45E1-8D81-1A9927B532F1}" srcOrd="4" destOrd="0" presId="urn:microsoft.com/office/officeart/2005/8/layout/chart3"/>
    <dgm:cxn modelId="{8EE2EB14-C2CE-460B-A9DF-B0526DDE8396}" type="presParOf" srcId="{9DF8C394-D7DE-4B00-8AC1-E65F127DE620}" destId="{CF2D10FE-47E9-4B74-9192-DD8B5655156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F851B9-7367-494E-96A4-10B68D7F8BC3}" type="doc">
      <dgm:prSet loTypeId="urn:microsoft.com/office/officeart/2005/8/layout/hList7" loCatId="list" qsTypeId="urn:microsoft.com/office/officeart/2005/8/quickstyle/simple1" qsCatId="simple" csTypeId="urn:microsoft.com/office/officeart/2005/8/colors/accent2_1" csCatId="accent2" phldr="1"/>
      <dgm:spPr/>
    </dgm:pt>
    <dgm:pt modelId="{DEF395E0-168C-40A0-8078-4824B7417977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</a:rPr>
            <a:t>Харчування</a:t>
          </a:r>
          <a:endParaRPr lang="ru-RU" dirty="0">
            <a:solidFill>
              <a:srgbClr val="C00000"/>
            </a:solidFill>
          </a:endParaRPr>
        </a:p>
      </dgm:t>
    </dgm:pt>
    <dgm:pt modelId="{8CB170FE-BE90-4DB5-AEBA-0A2317E990FA}" type="parTrans" cxnId="{BBB9B5C0-31DC-4A61-A10F-F0C74DCB20C6}">
      <dgm:prSet/>
      <dgm:spPr/>
      <dgm:t>
        <a:bodyPr/>
        <a:lstStyle/>
        <a:p>
          <a:endParaRPr lang="ru-RU"/>
        </a:p>
      </dgm:t>
    </dgm:pt>
    <dgm:pt modelId="{017310E0-B4E2-42A5-97FA-6D133EF58240}" type="sibTrans" cxnId="{BBB9B5C0-31DC-4A61-A10F-F0C74DCB20C6}">
      <dgm:prSet/>
      <dgm:spPr/>
      <dgm:t>
        <a:bodyPr/>
        <a:lstStyle/>
        <a:p>
          <a:endParaRPr lang="ru-RU"/>
        </a:p>
      </dgm:t>
    </dgm:pt>
    <dgm:pt modelId="{AA65A9C7-FFA7-4198-A7AD-5B242A795C9B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</a:rPr>
            <a:t>Ремонт</a:t>
          </a:r>
          <a:endParaRPr lang="ru-RU" dirty="0">
            <a:solidFill>
              <a:srgbClr val="C00000"/>
            </a:solidFill>
          </a:endParaRPr>
        </a:p>
      </dgm:t>
    </dgm:pt>
    <dgm:pt modelId="{BA423293-7A00-4BCE-B91D-17F14A34B433}" type="parTrans" cxnId="{2D48120C-CA1F-4C68-97FF-8DED1A809F88}">
      <dgm:prSet/>
      <dgm:spPr/>
      <dgm:t>
        <a:bodyPr/>
        <a:lstStyle/>
        <a:p>
          <a:endParaRPr lang="ru-RU"/>
        </a:p>
      </dgm:t>
    </dgm:pt>
    <dgm:pt modelId="{81E939FD-A075-41A7-ADEE-E06D8EB649CA}" type="sibTrans" cxnId="{2D48120C-CA1F-4C68-97FF-8DED1A809F88}">
      <dgm:prSet/>
      <dgm:spPr/>
      <dgm:t>
        <a:bodyPr/>
        <a:lstStyle/>
        <a:p>
          <a:endParaRPr lang="ru-RU"/>
        </a:p>
      </dgm:t>
    </dgm:pt>
    <dgm:pt modelId="{1662B93E-E018-44C5-A8F0-0A89EEA80DC7}">
      <dgm:prSet phldrT="[Текст]"/>
      <dgm:spPr/>
      <dgm:t>
        <a:bodyPr/>
        <a:lstStyle/>
        <a:p>
          <a:r>
            <a:rPr lang="uk-UA" dirty="0" smtClean="0">
              <a:solidFill>
                <a:srgbClr val="C00000"/>
              </a:solidFill>
            </a:rPr>
            <a:t>Засоби зв’язку</a:t>
          </a:r>
          <a:endParaRPr lang="ru-RU" dirty="0">
            <a:solidFill>
              <a:srgbClr val="C00000"/>
            </a:solidFill>
          </a:endParaRPr>
        </a:p>
      </dgm:t>
    </dgm:pt>
    <dgm:pt modelId="{ADE7B470-5BFE-4B23-89B4-C73174110993}" type="parTrans" cxnId="{515A65CA-C1ED-4752-8663-AEB6A865F819}">
      <dgm:prSet/>
      <dgm:spPr/>
      <dgm:t>
        <a:bodyPr/>
        <a:lstStyle/>
        <a:p>
          <a:endParaRPr lang="ru-RU"/>
        </a:p>
      </dgm:t>
    </dgm:pt>
    <dgm:pt modelId="{6D1F95CF-BEA9-4EF2-B0D1-ECE5C2A9D469}" type="sibTrans" cxnId="{515A65CA-C1ED-4752-8663-AEB6A865F819}">
      <dgm:prSet/>
      <dgm:spPr/>
      <dgm:t>
        <a:bodyPr/>
        <a:lstStyle/>
        <a:p>
          <a:endParaRPr lang="ru-RU"/>
        </a:p>
      </dgm:t>
    </dgm:pt>
    <dgm:pt modelId="{FFD2BB30-DBA4-48A3-A1F7-2CEB73074854}" type="pres">
      <dgm:prSet presAssocID="{23F851B9-7367-494E-96A4-10B68D7F8BC3}" presName="Name0" presStyleCnt="0">
        <dgm:presLayoutVars>
          <dgm:dir/>
          <dgm:resizeHandles val="exact"/>
        </dgm:presLayoutVars>
      </dgm:prSet>
      <dgm:spPr/>
    </dgm:pt>
    <dgm:pt modelId="{8AF40502-33D2-42A3-8849-39AA8C7257F7}" type="pres">
      <dgm:prSet presAssocID="{23F851B9-7367-494E-96A4-10B68D7F8BC3}" presName="fgShape" presStyleLbl="fgShp" presStyleIdx="0" presStyleCnt="1"/>
      <dgm:spPr/>
    </dgm:pt>
    <dgm:pt modelId="{FEA20C50-2D49-43EA-A799-6C8DD9719050}" type="pres">
      <dgm:prSet presAssocID="{23F851B9-7367-494E-96A4-10B68D7F8BC3}" presName="linComp" presStyleCnt="0"/>
      <dgm:spPr/>
    </dgm:pt>
    <dgm:pt modelId="{D31FE9C5-B660-4EEB-A74E-D28DBF6E6C42}" type="pres">
      <dgm:prSet presAssocID="{DEF395E0-168C-40A0-8078-4824B7417977}" presName="compNode" presStyleCnt="0"/>
      <dgm:spPr/>
    </dgm:pt>
    <dgm:pt modelId="{C8D1963E-729F-4D21-8A7A-94D570983D1C}" type="pres">
      <dgm:prSet presAssocID="{DEF395E0-168C-40A0-8078-4824B7417977}" presName="bkgdShape" presStyleLbl="node1" presStyleIdx="0" presStyleCnt="3"/>
      <dgm:spPr/>
      <dgm:t>
        <a:bodyPr/>
        <a:lstStyle/>
        <a:p>
          <a:endParaRPr lang="ru-RU"/>
        </a:p>
      </dgm:t>
    </dgm:pt>
    <dgm:pt modelId="{535038CE-8615-4A50-97CB-D7316FF7DFA1}" type="pres">
      <dgm:prSet presAssocID="{DEF395E0-168C-40A0-8078-4824B7417977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1E6F8D-8F8A-45A0-B905-51006D8C883B}" type="pres">
      <dgm:prSet presAssocID="{DEF395E0-168C-40A0-8078-4824B7417977}" presName="invisiNode" presStyleLbl="node1" presStyleIdx="0" presStyleCnt="3"/>
      <dgm:spPr/>
    </dgm:pt>
    <dgm:pt modelId="{09CA5C67-F7BF-418E-BFAF-3AA4314EC438}" type="pres">
      <dgm:prSet presAssocID="{DEF395E0-168C-40A0-8078-4824B7417977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E1367D-7EAF-45C8-A3A2-E37E65EEE11C}" type="pres">
      <dgm:prSet presAssocID="{017310E0-B4E2-42A5-97FA-6D133EF582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B720210-5409-4C04-A489-FBCA85BF74D7}" type="pres">
      <dgm:prSet presAssocID="{AA65A9C7-FFA7-4198-A7AD-5B242A795C9B}" presName="compNode" presStyleCnt="0"/>
      <dgm:spPr/>
    </dgm:pt>
    <dgm:pt modelId="{48BD03A1-655B-4E99-9A9A-0180D6E73523}" type="pres">
      <dgm:prSet presAssocID="{AA65A9C7-FFA7-4198-A7AD-5B242A795C9B}" presName="bkgdShape" presStyleLbl="node1" presStyleIdx="1" presStyleCnt="3"/>
      <dgm:spPr/>
      <dgm:t>
        <a:bodyPr/>
        <a:lstStyle/>
        <a:p>
          <a:endParaRPr lang="ru-RU"/>
        </a:p>
      </dgm:t>
    </dgm:pt>
    <dgm:pt modelId="{35A43685-AC44-4FD6-AA46-B47FED9FFDC4}" type="pres">
      <dgm:prSet presAssocID="{AA65A9C7-FFA7-4198-A7AD-5B242A795C9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666A0-8494-44F5-A8E7-405BB69F2E05}" type="pres">
      <dgm:prSet presAssocID="{AA65A9C7-FFA7-4198-A7AD-5B242A795C9B}" presName="invisiNode" presStyleLbl="node1" presStyleIdx="1" presStyleCnt="3"/>
      <dgm:spPr/>
    </dgm:pt>
    <dgm:pt modelId="{3633A38B-182F-4E3C-91E2-C74950B9F719}" type="pres">
      <dgm:prSet presAssocID="{AA65A9C7-FFA7-4198-A7AD-5B242A795C9B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D2B65F5-0B84-40B9-8F60-33229208E48B}" type="pres">
      <dgm:prSet presAssocID="{81E939FD-A075-41A7-ADEE-E06D8EB649C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5357736-85D0-43D6-B955-8B84F317C2B0}" type="pres">
      <dgm:prSet presAssocID="{1662B93E-E018-44C5-A8F0-0A89EEA80DC7}" presName="compNode" presStyleCnt="0"/>
      <dgm:spPr/>
    </dgm:pt>
    <dgm:pt modelId="{D8B4262F-B2B8-48EC-9894-EE104A8C14BA}" type="pres">
      <dgm:prSet presAssocID="{1662B93E-E018-44C5-A8F0-0A89EEA80DC7}" presName="bkgdShape" presStyleLbl="node1" presStyleIdx="2" presStyleCnt="3" custLinFactNeighborX="856"/>
      <dgm:spPr/>
      <dgm:t>
        <a:bodyPr/>
        <a:lstStyle/>
        <a:p>
          <a:endParaRPr lang="ru-RU"/>
        </a:p>
      </dgm:t>
    </dgm:pt>
    <dgm:pt modelId="{D3A537B0-06DF-449C-8EDF-FCDCBFBDE064}" type="pres">
      <dgm:prSet presAssocID="{1662B93E-E018-44C5-A8F0-0A89EEA80DC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66E32-EA47-4C86-827F-86589B4FB286}" type="pres">
      <dgm:prSet presAssocID="{1662B93E-E018-44C5-A8F0-0A89EEA80DC7}" presName="invisiNode" presStyleLbl="node1" presStyleIdx="2" presStyleCnt="3"/>
      <dgm:spPr/>
    </dgm:pt>
    <dgm:pt modelId="{B6965528-581C-4EE5-8479-27609FE261E2}" type="pres">
      <dgm:prSet presAssocID="{1662B93E-E018-44C5-A8F0-0A89EEA80DC7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BB9B5C0-31DC-4A61-A10F-F0C74DCB20C6}" srcId="{23F851B9-7367-494E-96A4-10B68D7F8BC3}" destId="{DEF395E0-168C-40A0-8078-4824B7417977}" srcOrd="0" destOrd="0" parTransId="{8CB170FE-BE90-4DB5-AEBA-0A2317E990FA}" sibTransId="{017310E0-B4E2-42A5-97FA-6D133EF58240}"/>
    <dgm:cxn modelId="{BB74F7CE-6951-42C8-80B8-4FA1F1945D3C}" type="presOf" srcId="{1662B93E-E018-44C5-A8F0-0A89EEA80DC7}" destId="{D3A537B0-06DF-449C-8EDF-FCDCBFBDE064}" srcOrd="1" destOrd="0" presId="urn:microsoft.com/office/officeart/2005/8/layout/hList7"/>
    <dgm:cxn modelId="{BD710DBF-6253-447D-9259-DCB3113D8550}" type="presOf" srcId="{1662B93E-E018-44C5-A8F0-0A89EEA80DC7}" destId="{D8B4262F-B2B8-48EC-9894-EE104A8C14BA}" srcOrd="0" destOrd="0" presId="urn:microsoft.com/office/officeart/2005/8/layout/hList7"/>
    <dgm:cxn modelId="{883AAD49-23F9-4B63-AE16-79C01A121E5B}" type="presOf" srcId="{017310E0-B4E2-42A5-97FA-6D133EF58240}" destId="{6AE1367D-7EAF-45C8-A3A2-E37E65EEE11C}" srcOrd="0" destOrd="0" presId="urn:microsoft.com/office/officeart/2005/8/layout/hList7"/>
    <dgm:cxn modelId="{9A7CA667-DD3F-45C5-A731-390DC8EA06EF}" type="presOf" srcId="{AA65A9C7-FFA7-4198-A7AD-5B242A795C9B}" destId="{48BD03A1-655B-4E99-9A9A-0180D6E73523}" srcOrd="0" destOrd="0" presId="urn:microsoft.com/office/officeart/2005/8/layout/hList7"/>
    <dgm:cxn modelId="{515A65CA-C1ED-4752-8663-AEB6A865F819}" srcId="{23F851B9-7367-494E-96A4-10B68D7F8BC3}" destId="{1662B93E-E018-44C5-A8F0-0A89EEA80DC7}" srcOrd="2" destOrd="0" parTransId="{ADE7B470-5BFE-4B23-89B4-C73174110993}" sibTransId="{6D1F95CF-BEA9-4EF2-B0D1-ECE5C2A9D469}"/>
    <dgm:cxn modelId="{094E548E-8AC4-4416-B292-E6236B89D246}" type="presOf" srcId="{DEF395E0-168C-40A0-8078-4824B7417977}" destId="{C8D1963E-729F-4D21-8A7A-94D570983D1C}" srcOrd="0" destOrd="0" presId="urn:microsoft.com/office/officeart/2005/8/layout/hList7"/>
    <dgm:cxn modelId="{1E32E1D4-4FD3-4182-8878-F0E25142D3AA}" type="presOf" srcId="{81E939FD-A075-41A7-ADEE-E06D8EB649CA}" destId="{8D2B65F5-0B84-40B9-8F60-33229208E48B}" srcOrd="0" destOrd="0" presId="urn:microsoft.com/office/officeart/2005/8/layout/hList7"/>
    <dgm:cxn modelId="{C67B2A87-C9BF-4AF7-8645-E56AF47E55FD}" type="presOf" srcId="{DEF395E0-168C-40A0-8078-4824B7417977}" destId="{535038CE-8615-4A50-97CB-D7316FF7DFA1}" srcOrd="1" destOrd="0" presId="urn:microsoft.com/office/officeart/2005/8/layout/hList7"/>
    <dgm:cxn modelId="{2D48120C-CA1F-4C68-97FF-8DED1A809F88}" srcId="{23F851B9-7367-494E-96A4-10B68D7F8BC3}" destId="{AA65A9C7-FFA7-4198-A7AD-5B242A795C9B}" srcOrd="1" destOrd="0" parTransId="{BA423293-7A00-4BCE-B91D-17F14A34B433}" sibTransId="{81E939FD-A075-41A7-ADEE-E06D8EB649CA}"/>
    <dgm:cxn modelId="{43FDAD8E-23AA-46C1-BA8F-9ED53FC7EF54}" type="presOf" srcId="{AA65A9C7-FFA7-4198-A7AD-5B242A795C9B}" destId="{35A43685-AC44-4FD6-AA46-B47FED9FFDC4}" srcOrd="1" destOrd="0" presId="urn:microsoft.com/office/officeart/2005/8/layout/hList7"/>
    <dgm:cxn modelId="{A3E0E1FC-9645-43B0-871D-8C6FEE5F578D}" type="presOf" srcId="{23F851B9-7367-494E-96A4-10B68D7F8BC3}" destId="{FFD2BB30-DBA4-48A3-A1F7-2CEB73074854}" srcOrd="0" destOrd="0" presId="urn:microsoft.com/office/officeart/2005/8/layout/hList7"/>
    <dgm:cxn modelId="{03ECBFA2-E1FC-4688-8A5D-0257409FD0DC}" type="presParOf" srcId="{FFD2BB30-DBA4-48A3-A1F7-2CEB73074854}" destId="{8AF40502-33D2-42A3-8849-39AA8C7257F7}" srcOrd="0" destOrd="0" presId="urn:microsoft.com/office/officeart/2005/8/layout/hList7"/>
    <dgm:cxn modelId="{2F0BE7E9-1ABE-4AFC-802B-4B4AC0F0F347}" type="presParOf" srcId="{FFD2BB30-DBA4-48A3-A1F7-2CEB73074854}" destId="{FEA20C50-2D49-43EA-A799-6C8DD9719050}" srcOrd="1" destOrd="0" presId="urn:microsoft.com/office/officeart/2005/8/layout/hList7"/>
    <dgm:cxn modelId="{43C696A1-79CF-4961-ACB0-711538AA29BB}" type="presParOf" srcId="{FEA20C50-2D49-43EA-A799-6C8DD9719050}" destId="{D31FE9C5-B660-4EEB-A74E-D28DBF6E6C42}" srcOrd="0" destOrd="0" presId="urn:microsoft.com/office/officeart/2005/8/layout/hList7"/>
    <dgm:cxn modelId="{958A7362-71AE-477D-9B4D-C67601C3E1D6}" type="presParOf" srcId="{D31FE9C5-B660-4EEB-A74E-D28DBF6E6C42}" destId="{C8D1963E-729F-4D21-8A7A-94D570983D1C}" srcOrd="0" destOrd="0" presId="urn:microsoft.com/office/officeart/2005/8/layout/hList7"/>
    <dgm:cxn modelId="{AC88129A-0185-4808-B742-E331C6FE6817}" type="presParOf" srcId="{D31FE9C5-B660-4EEB-A74E-D28DBF6E6C42}" destId="{535038CE-8615-4A50-97CB-D7316FF7DFA1}" srcOrd="1" destOrd="0" presId="urn:microsoft.com/office/officeart/2005/8/layout/hList7"/>
    <dgm:cxn modelId="{EE790E14-EB23-4596-9318-AEB0C7375763}" type="presParOf" srcId="{D31FE9C5-B660-4EEB-A74E-D28DBF6E6C42}" destId="{871E6F8D-8F8A-45A0-B905-51006D8C883B}" srcOrd="2" destOrd="0" presId="urn:microsoft.com/office/officeart/2005/8/layout/hList7"/>
    <dgm:cxn modelId="{F902B7DC-E7E6-4301-BF15-F5DFBBACC2A3}" type="presParOf" srcId="{D31FE9C5-B660-4EEB-A74E-D28DBF6E6C42}" destId="{09CA5C67-F7BF-418E-BFAF-3AA4314EC438}" srcOrd="3" destOrd="0" presId="urn:microsoft.com/office/officeart/2005/8/layout/hList7"/>
    <dgm:cxn modelId="{A8A6906C-579D-450A-B609-68D14D5B0CD0}" type="presParOf" srcId="{FEA20C50-2D49-43EA-A799-6C8DD9719050}" destId="{6AE1367D-7EAF-45C8-A3A2-E37E65EEE11C}" srcOrd="1" destOrd="0" presId="urn:microsoft.com/office/officeart/2005/8/layout/hList7"/>
    <dgm:cxn modelId="{28BA5E57-E918-415C-83DB-24EC36891DB4}" type="presParOf" srcId="{FEA20C50-2D49-43EA-A799-6C8DD9719050}" destId="{3B720210-5409-4C04-A489-FBCA85BF74D7}" srcOrd="2" destOrd="0" presId="urn:microsoft.com/office/officeart/2005/8/layout/hList7"/>
    <dgm:cxn modelId="{1B7E369B-4574-4BAF-AE84-855BEE576BC3}" type="presParOf" srcId="{3B720210-5409-4C04-A489-FBCA85BF74D7}" destId="{48BD03A1-655B-4E99-9A9A-0180D6E73523}" srcOrd="0" destOrd="0" presId="urn:microsoft.com/office/officeart/2005/8/layout/hList7"/>
    <dgm:cxn modelId="{525A3E62-7300-4B59-8EFB-BE6F2DEA75BB}" type="presParOf" srcId="{3B720210-5409-4C04-A489-FBCA85BF74D7}" destId="{35A43685-AC44-4FD6-AA46-B47FED9FFDC4}" srcOrd="1" destOrd="0" presId="urn:microsoft.com/office/officeart/2005/8/layout/hList7"/>
    <dgm:cxn modelId="{120EEFEC-4CB2-4A6C-B55B-F04E258893D2}" type="presParOf" srcId="{3B720210-5409-4C04-A489-FBCA85BF74D7}" destId="{CCA666A0-8494-44F5-A8E7-405BB69F2E05}" srcOrd="2" destOrd="0" presId="urn:microsoft.com/office/officeart/2005/8/layout/hList7"/>
    <dgm:cxn modelId="{F4661FC5-7AC2-4C36-9441-0BA80B07F48B}" type="presParOf" srcId="{3B720210-5409-4C04-A489-FBCA85BF74D7}" destId="{3633A38B-182F-4E3C-91E2-C74950B9F719}" srcOrd="3" destOrd="0" presId="urn:microsoft.com/office/officeart/2005/8/layout/hList7"/>
    <dgm:cxn modelId="{8484573D-C438-4843-8972-813048C3570C}" type="presParOf" srcId="{FEA20C50-2D49-43EA-A799-6C8DD9719050}" destId="{8D2B65F5-0B84-40B9-8F60-33229208E48B}" srcOrd="3" destOrd="0" presId="urn:microsoft.com/office/officeart/2005/8/layout/hList7"/>
    <dgm:cxn modelId="{F720150B-1B75-4D0B-BD45-7FCE75A4054B}" type="presParOf" srcId="{FEA20C50-2D49-43EA-A799-6C8DD9719050}" destId="{35357736-85D0-43D6-B955-8B84F317C2B0}" srcOrd="4" destOrd="0" presId="urn:microsoft.com/office/officeart/2005/8/layout/hList7"/>
    <dgm:cxn modelId="{76B5C6D2-95C9-4C2F-8646-300D89A9DF43}" type="presParOf" srcId="{35357736-85D0-43D6-B955-8B84F317C2B0}" destId="{D8B4262F-B2B8-48EC-9894-EE104A8C14BA}" srcOrd="0" destOrd="0" presId="urn:microsoft.com/office/officeart/2005/8/layout/hList7"/>
    <dgm:cxn modelId="{C2586BBA-5A5E-4E3B-91AB-06351C1A70DF}" type="presParOf" srcId="{35357736-85D0-43D6-B955-8B84F317C2B0}" destId="{D3A537B0-06DF-449C-8EDF-FCDCBFBDE064}" srcOrd="1" destOrd="0" presId="urn:microsoft.com/office/officeart/2005/8/layout/hList7"/>
    <dgm:cxn modelId="{4D80A7C8-9A64-4F1E-B282-E17C4724E307}" type="presParOf" srcId="{35357736-85D0-43D6-B955-8B84F317C2B0}" destId="{BAF66E32-EA47-4C86-827F-86589B4FB286}" srcOrd="2" destOrd="0" presId="urn:microsoft.com/office/officeart/2005/8/layout/hList7"/>
    <dgm:cxn modelId="{5A742367-BBD5-4657-93E3-CA68DB6DEAFB}" type="presParOf" srcId="{35357736-85D0-43D6-B955-8B84F317C2B0}" destId="{B6965528-581C-4EE5-8479-27609FE261E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F2EEA4-9B18-4E50-9C8B-34F35B909E50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AECAEBF-C647-4F51-A8FB-F4AE8D67DE7B}">
      <dgm:prSet phldrT="[Текст]" custT="1"/>
      <dgm:spPr/>
      <dgm:t>
        <a:bodyPr/>
        <a:lstStyle/>
        <a:p>
          <a:pPr algn="l"/>
          <a:r>
            <a:rPr lang="uk-UA" sz="3600" b="1" dirty="0" smtClean="0">
              <a:solidFill>
                <a:srgbClr val="0070C0"/>
              </a:solidFill>
            </a:rPr>
            <a:t>Право на захист</a:t>
          </a:r>
          <a:endParaRPr lang="ru-RU" sz="3600" b="1" dirty="0">
            <a:solidFill>
              <a:srgbClr val="0070C0"/>
            </a:solidFill>
          </a:endParaRPr>
        </a:p>
      </dgm:t>
    </dgm:pt>
    <dgm:pt modelId="{20F73DED-D3A3-4ABB-9B06-BFAC838579CD}" type="parTrans" cxnId="{E79E7DA0-7732-4C00-ABB2-6FF95F7A5C21}">
      <dgm:prSet/>
      <dgm:spPr/>
      <dgm:t>
        <a:bodyPr/>
        <a:lstStyle/>
        <a:p>
          <a:endParaRPr lang="ru-RU"/>
        </a:p>
      </dgm:t>
    </dgm:pt>
    <dgm:pt modelId="{9DF0FB5B-6ACC-4A0A-9795-64E7C7B7D453}" type="sibTrans" cxnId="{E79E7DA0-7732-4C00-ABB2-6FF95F7A5C21}">
      <dgm:prSet/>
      <dgm:spPr/>
      <dgm:t>
        <a:bodyPr/>
        <a:lstStyle/>
        <a:p>
          <a:endParaRPr lang="ru-RU"/>
        </a:p>
      </dgm:t>
    </dgm:pt>
    <dgm:pt modelId="{D0B53BE3-4ED1-46A3-A7EA-AAC981C19EB9}">
      <dgm:prSet phldrT="[Текст]" custT="1"/>
      <dgm:spPr/>
      <dgm:t>
        <a:bodyPr/>
        <a:lstStyle/>
        <a:p>
          <a:pPr algn="ctr"/>
          <a:r>
            <a:rPr lang="uk-UA" sz="3200" i="1" dirty="0" smtClean="0">
              <a:solidFill>
                <a:srgbClr val="C00000"/>
              </a:solidFill>
            </a:rPr>
            <a:t>Рішення ЄСПЛ (Х. та У. проти Нідерландів)</a:t>
          </a:r>
          <a:endParaRPr lang="ru-RU" sz="3200" i="1" dirty="0">
            <a:solidFill>
              <a:srgbClr val="C00000"/>
            </a:solidFill>
          </a:endParaRPr>
        </a:p>
      </dgm:t>
    </dgm:pt>
    <dgm:pt modelId="{E9C8ECFA-3D72-4CB0-AB58-778EB6A10A64}" type="parTrans" cxnId="{CCAEFC88-97D0-4010-B316-8D2577205DD0}">
      <dgm:prSet/>
      <dgm:spPr/>
      <dgm:t>
        <a:bodyPr/>
        <a:lstStyle/>
        <a:p>
          <a:endParaRPr lang="ru-RU"/>
        </a:p>
      </dgm:t>
    </dgm:pt>
    <dgm:pt modelId="{2A446FCE-AA58-4514-8EC5-5FF1A6EFF16B}" type="sibTrans" cxnId="{CCAEFC88-97D0-4010-B316-8D2577205DD0}">
      <dgm:prSet/>
      <dgm:spPr/>
      <dgm:t>
        <a:bodyPr/>
        <a:lstStyle/>
        <a:p>
          <a:endParaRPr lang="ru-RU"/>
        </a:p>
      </dgm:t>
    </dgm:pt>
    <dgm:pt modelId="{EBE23724-7D23-497F-B021-8B36D4476746}">
      <dgm:prSet phldrT="[Текст]" custT="1"/>
      <dgm:spPr/>
      <dgm:t>
        <a:bodyPr/>
        <a:lstStyle/>
        <a:p>
          <a:pPr algn="ctr"/>
          <a:r>
            <a:rPr lang="uk-UA" sz="2800" b="1" dirty="0" smtClean="0">
              <a:solidFill>
                <a:srgbClr val="0070C0"/>
              </a:solidFill>
            </a:rPr>
            <a:t>Право на справедливий судовий розгляд</a:t>
          </a:r>
          <a:endParaRPr lang="ru-RU" sz="2800" b="1" dirty="0">
            <a:solidFill>
              <a:srgbClr val="0070C0"/>
            </a:solidFill>
          </a:endParaRPr>
        </a:p>
      </dgm:t>
    </dgm:pt>
    <dgm:pt modelId="{145EBEF6-9904-406C-AFF6-DF24B8EDB238}" type="parTrans" cxnId="{097A52D2-B068-40AB-ADE1-D7DE52E10670}">
      <dgm:prSet/>
      <dgm:spPr/>
      <dgm:t>
        <a:bodyPr/>
        <a:lstStyle/>
        <a:p>
          <a:endParaRPr lang="ru-RU"/>
        </a:p>
      </dgm:t>
    </dgm:pt>
    <dgm:pt modelId="{93DD9BAD-4E4A-4813-84C8-D5FF84FEF181}" type="sibTrans" cxnId="{097A52D2-B068-40AB-ADE1-D7DE52E10670}">
      <dgm:prSet/>
      <dgm:spPr/>
      <dgm:t>
        <a:bodyPr/>
        <a:lstStyle/>
        <a:p>
          <a:endParaRPr lang="ru-RU"/>
        </a:p>
      </dgm:t>
    </dgm:pt>
    <dgm:pt modelId="{3B4B40B5-2789-4D0A-BCC5-545FA11004C2}">
      <dgm:prSet phldrT="[Текст]" custT="1"/>
      <dgm:spPr/>
      <dgm:t>
        <a:bodyPr/>
        <a:lstStyle/>
        <a:p>
          <a:pPr algn="ctr"/>
          <a:r>
            <a:rPr lang="uk-UA" sz="2800" b="0" i="1" dirty="0" smtClean="0">
              <a:solidFill>
                <a:srgbClr val="C00000"/>
              </a:solidFill>
            </a:rPr>
            <a:t>Рішення ЄСПЛ (Т. проти Сполученого Королівства)</a:t>
          </a:r>
          <a:endParaRPr lang="ru-RU" sz="2800" b="0" i="1" dirty="0">
            <a:solidFill>
              <a:srgbClr val="C00000"/>
            </a:solidFill>
          </a:endParaRPr>
        </a:p>
      </dgm:t>
    </dgm:pt>
    <dgm:pt modelId="{3C43C118-0423-4829-82EC-52E41AD81914}" type="parTrans" cxnId="{845F3B4C-9F65-475B-A8EE-1A4A559EA646}">
      <dgm:prSet/>
      <dgm:spPr/>
      <dgm:t>
        <a:bodyPr/>
        <a:lstStyle/>
        <a:p>
          <a:endParaRPr lang="ru-RU"/>
        </a:p>
      </dgm:t>
    </dgm:pt>
    <dgm:pt modelId="{74CF1CDB-C300-4055-A773-49EABE0BA3E1}" type="sibTrans" cxnId="{845F3B4C-9F65-475B-A8EE-1A4A559EA646}">
      <dgm:prSet/>
      <dgm:spPr/>
      <dgm:t>
        <a:bodyPr/>
        <a:lstStyle/>
        <a:p>
          <a:endParaRPr lang="ru-RU"/>
        </a:p>
      </dgm:t>
    </dgm:pt>
    <dgm:pt modelId="{224AA405-DB46-4DE1-8181-419147D21946}">
      <dgm:prSet phldrT="[Текст]" custT="1"/>
      <dgm:spPr/>
      <dgm:t>
        <a:bodyPr/>
        <a:lstStyle/>
        <a:p>
          <a:pPr algn="ctr"/>
          <a:r>
            <a:rPr lang="uk-UA" sz="2800" b="1" dirty="0" smtClean="0">
              <a:solidFill>
                <a:srgbClr val="0070C0"/>
              </a:solidFill>
            </a:rPr>
            <a:t>Право на особисту участь у судових засіданнях </a:t>
          </a:r>
          <a:endParaRPr lang="ru-RU" sz="2800" b="1" dirty="0">
            <a:solidFill>
              <a:srgbClr val="0070C0"/>
            </a:solidFill>
          </a:endParaRPr>
        </a:p>
      </dgm:t>
    </dgm:pt>
    <dgm:pt modelId="{3407FD50-6A5C-43A3-B361-391AF9F6AF26}" type="parTrans" cxnId="{1521EB5F-E3E2-4D0E-8319-FE7EF3F0673D}">
      <dgm:prSet/>
      <dgm:spPr/>
      <dgm:t>
        <a:bodyPr/>
        <a:lstStyle/>
        <a:p>
          <a:endParaRPr lang="ru-RU"/>
        </a:p>
      </dgm:t>
    </dgm:pt>
    <dgm:pt modelId="{3250014B-48AC-4D28-8E5D-83B9FB32CB87}" type="sibTrans" cxnId="{1521EB5F-E3E2-4D0E-8319-FE7EF3F0673D}">
      <dgm:prSet/>
      <dgm:spPr/>
      <dgm:t>
        <a:bodyPr/>
        <a:lstStyle/>
        <a:p>
          <a:endParaRPr lang="ru-RU"/>
        </a:p>
      </dgm:t>
    </dgm:pt>
    <dgm:pt modelId="{693E158A-C507-4EA9-8459-E3266DC11442}">
      <dgm:prSet phldrT="[Текст]" custT="1"/>
      <dgm:spPr/>
      <dgm:t>
        <a:bodyPr/>
        <a:lstStyle/>
        <a:p>
          <a:pPr algn="ctr"/>
          <a:r>
            <a:rPr lang="uk-UA" sz="2800" i="1" dirty="0" smtClean="0">
              <a:solidFill>
                <a:srgbClr val="C00000"/>
              </a:solidFill>
            </a:rPr>
            <a:t>Рішення ЄСПЛ (</a:t>
          </a:r>
          <a:r>
            <a:rPr lang="en-US" sz="2800" i="1" dirty="0" smtClean="0">
              <a:solidFill>
                <a:srgbClr val="C00000"/>
              </a:solidFill>
            </a:rPr>
            <a:t>S.C.</a:t>
          </a:r>
          <a:r>
            <a:rPr lang="uk-UA" sz="2800" i="1" dirty="0" smtClean="0">
              <a:solidFill>
                <a:srgbClr val="C00000"/>
              </a:solidFill>
            </a:rPr>
            <a:t> Проти Сполученого Королівства)</a:t>
          </a:r>
          <a:endParaRPr lang="ru-RU" sz="2800" i="1" dirty="0">
            <a:solidFill>
              <a:srgbClr val="C00000"/>
            </a:solidFill>
          </a:endParaRPr>
        </a:p>
      </dgm:t>
    </dgm:pt>
    <dgm:pt modelId="{39F6552A-2D65-4AC6-B5B5-D6899931D680}" type="parTrans" cxnId="{25E28B0A-31B5-42BF-8C1F-2D679FE155BD}">
      <dgm:prSet/>
      <dgm:spPr/>
      <dgm:t>
        <a:bodyPr/>
        <a:lstStyle/>
        <a:p>
          <a:endParaRPr lang="ru-RU"/>
        </a:p>
      </dgm:t>
    </dgm:pt>
    <dgm:pt modelId="{D7EA809E-7C89-4518-BF14-18A0AFC124A0}" type="sibTrans" cxnId="{25E28B0A-31B5-42BF-8C1F-2D679FE155BD}">
      <dgm:prSet/>
      <dgm:spPr/>
      <dgm:t>
        <a:bodyPr/>
        <a:lstStyle/>
        <a:p>
          <a:endParaRPr lang="ru-RU"/>
        </a:p>
      </dgm:t>
    </dgm:pt>
    <dgm:pt modelId="{F9405594-31EF-4A1F-BF75-F285AF0EE9A2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F0B37795-CEC8-4F12-8919-0E4D11896424}" type="parTrans" cxnId="{8AD852BD-05AA-4ECA-843F-5B6E156C6E4F}">
      <dgm:prSet/>
      <dgm:spPr/>
      <dgm:t>
        <a:bodyPr/>
        <a:lstStyle/>
        <a:p>
          <a:endParaRPr lang="ru-RU"/>
        </a:p>
      </dgm:t>
    </dgm:pt>
    <dgm:pt modelId="{8554A3C6-0AB3-4AB0-9C24-350AAC3FBF7B}" type="sibTrans" cxnId="{8AD852BD-05AA-4ECA-843F-5B6E156C6E4F}">
      <dgm:prSet/>
      <dgm:spPr/>
      <dgm:t>
        <a:bodyPr/>
        <a:lstStyle/>
        <a:p>
          <a:endParaRPr lang="ru-RU"/>
        </a:p>
      </dgm:t>
    </dgm:pt>
    <dgm:pt modelId="{D6E2EB15-4E35-48C2-A3A8-8EE5326A6BB9}">
      <dgm:prSet phldrT="[Текст]"/>
      <dgm:spPr/>
      <dgm:t>
        <a:bodyPr/>
        <a:lstStyle/>
        <a:p>
          <a:pPr algn="l"/>
          <a:endParaRPr lang="ru-RU" sz="2000" dirty="0"/>
        </a:p>
      </dgm:t>
    </dgm:pt>
    <dgm:pt modelId="{E95241B2-499A-4CA9-A321-81CA89D18501}" type="parTrans" cxnId="{A402ECDA-71A0-4A76-A3AA-43BEC8CC7E8C}">
      <dgm:prSet/>
      <dgm:spPr/>
      <dgm:t>
        <a:bodyPr/>
        <a:lstStyle/>
        <a:p>
          <a:endParaRPr lang="ru-RU"/>
        </a:p>
      </dgm:t>
    </dgm:pt>
    <dgm:pt modelId="{77BA575B-BEF0-4275-9F18-D521B4FECA58}" type="sibTrans" cxnId="{A402ECDA-71A0-4A76-A3AA-43BEC8CC7E8C}">
      <dgm:prSet/>
      <dgm:spPr/>
      <dgm:t>
        <a:bodyPr/>
        <a:lstStyle/>
        <a:p>
          <a:endParaRPr lang="ru-RU"/>
        </a:p>
      </dgm:t>
    </dgm:pt>
    <dgm:pt modelId="{E21713D1-F7BB-4954-90BB-A7657B23D605}" type="pres">
      <dgm:prSet presAssocID="{F8F2EEA4-9B18-4E50-9C8B-34F35B909E5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006BE1-5379-45B5-B429-43C86D44F662}" type="pres">
      <dgm:prSet presAssocID="{5AECAEBF-C647-4F51-A8FB-F4AE8D67DE7B}" presName="comp" presStyleCnt="0"/>
      <dgm:spPr/>
    </dgm:pt>
    <dgm:pt modelId="{4845D6D2-1016-4401-8E8B-68B9E883F08C}" type="pres">
      <dgm:prSet presAssocID="{5AECAEBF-C647-4F51-A8FB-F4AE8D67DE7B}" presName="box" presStyleLbl="node1" presStyleIdx="0" presStyleCnt="3"/>
      <dgm:spPr/>
      <dgm:t>
        <a:bodyPr/>
        <a:lstStyle/>
        <a:p>
          <a:endParaRPr lang="ru-RU"/>
        </a:p>
      </dgm:t>
    </dgm:pt>
    <dgm:pt modelId="{867D1B94-4FEB-4997-9219-0698C1A95482}" type="pres">
      <dgm:prSet presAssocID="{5AECAEBF-C647-4F51-A8FB-F4AE8D67DE7B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393741F-03C4-4838-A4AD-A5ACA86DE1E0}" type="pres">
      <dgm:prSet presAssocID="{5AECAEBF-C647-4F51-A8FB-F4AE8D67DE7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C9F2-C314-4805-81FA-E65B78B0877A}" type="pres">
      <dgm:prSet presAssocID="{9DF0FB5B-6ACC-4A0A-9795-64E7C7B7D453}" presName="spacer" presStyleCnt="0"/>
      <dgm:spPr/>
    </dgm:pt>
    <dgm:pt modelId="{18385E07-F736-4440-9E2B-7C6A447A3B5F}" type="pres">
      <dgm:prSet presAssocID="{EBE23724-7D23-497F-B021-8B36D4476746}" presName="comp" presStyleCnt="0"/>
      <dgm:spPr/>
    </dgm:pt>
    <dgm:pt modelId="{1286D11D-1B19-4194-AB53-EAA961DAB90C}" type="pres">
      <dgm:prSet presAssocID="{EBE23724-7D23-497F-B021-8B36D4476746}" presName="box" presStyleLbl="node1" presStyleIdx="1" presStyleCnt="3"/>
      <dgm:spPr/>
      <dgm:t>
        <a:bodyPr/>
        <a:lstStyle/>
        <a:p>
          <a:endParaRPr lang="ru-RU"/>
        </a:p>
      </dgm:t>
    </dgm:pt>
    <dgm:pt modelId="{808AB4E6-DAAD-468C-82BF-A048EBFDA652}" type="pres">
      <dgm:prSet presAssocID="{EBE23724-7D23-497F-B021-8B36D4476746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8B3E507-B844-46B3-98F1-285C80A2B3AC}" type="pres">
      <dgm:prSet presAssocID="{EBE23724-7D23-497F-B021-8B36D447674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9667C-697D-47F7-B23C-80B1F1971200}" type="pres">
      <dgm:prSet presAssocID="{93DD9BAD-4E4A-4813-84C8-D5FF84FEF181}" presName="spacer" presStyleCnt="0"/>
      <dgm:spPr/>
    </dgm:pt>
    <dgm:pt modelId="{6F3041D6-DD8A-4B6E-BFB9-B03BA1BA40A1}" type="pres">
      <dgm:prSet presAssocID="{224AA405-DB46-4DE1-8181-419147D21946}" presName="comp" presStyleCnt="0"/>
      <dgm:spPr/>
    </dgm:pt>
    <dgm:pt modelId="{7240710B-C6BD-41E2-AF4E-A81CBCACE7F4}" type="pres">
      <dgm:prSet presAssocID="{224AA405-DB46-4DE1-8181-419147D21946}" presName="box" presStyleLbl="node1" presStyleIdx="2" presStyleCnt="3"/>
      <dgm:spPr/>
      <dgm:t>
        <a:bodyPr/>
        <a:lstStyle/>
        <a:p>
          <a:endParaRPr lang="ru-RU"/>
        </a:p>
      </dgm:t>
    </dgm:pt>
    <dgm:pt modelId="{5A41F91E-5468-44E1-990E-F68D4A4CBFF1}" type="pres">
      <dgm:prSet presAssocID="{224AA405-DB46-4DE1-8181-419147D21946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F468126-0C8C-455C-B54D-BA860BC79E4C}" type="pres">
      <dgm:prSet presAssocID="{224AA405-DB46-4DE1-8181-419147D2194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83611-00E9-4CD6-880B-05D1514D4E4D}" type="presOf" srcId="{D6E2EB15-4E35-48C2-A3A8-8EE5326A6BB9}" destId="{7240710B-C6BD-41E2-AF4E-A81CBCACE7F4}" srcOrd="0" destOrd="2" presId="urn:microsoft.com/office/officeart/2005/8/layout/vList4"/>
    <dgm:cxn modelId="{097A52D2-B068-40AB-ADE1-D7DE52E10670}" srcId="{F8F2EEA4-9B18-4E50-9C8B-34F35B909E50}" destId="{EBE23724-7D23-497F-B021-8B36D4476746}" srcOrd="1" destOrd="0" parTransId="{145EBEF6-9904-406C-AFF6-DF24B8EDB238}" sibTransId="{93DD9BAD-4E4A-4813-84C8-D5FF84FEF181}"/>
    <dgm:cxn modelId="{DAAFEF29-E3CE-4176-BF24-C9F3A0AB39B0}" type="presOf" srcId="{D0B53BE3-4ED1-46A3-A7EA-AAC981C19EB9}" destId="{5393741F-03C4-4838-A4AD-A5ACA86DE1E0}" srcOrd="1" destOrd="1" presId="urn:microsoft.com/office/officeart/2005/8/layout/vList4"/>
    <dgm:cxn modelId="{AD0C4B57-93C2-42CB-8F53-FC9E488448AB}" type="presOf" srcId="{EBE23724-7D23-497F-B021-8B36D4476746}" destId="{08B3E507-B844-46B3-98F1-285C80A2B3AC}" srcOrd="1" destOrd="0" presId="urn:microsoft.com/office/officeart/2005/8/layout/vList4"/>
    <dgm:cxn modelId="{D47D9016-B5AA-4FFE-AA28-2E95751953AB}" type="presOf" srcId="{F8F2EEA4-9B18-4E50-9C8B-34F35B909E50}" destId="{E21713D1-F7BB-4954-90BB-A7657B23D605}" srcOrd="0" destOrd="0" presId="urn:microsoft.com/office/officeart/2005/8/layout/vList4"/>
    <dgm:cxn modelId="{723AC2A4-C845-490B-9D38-421398546B32}" type="presOf" srcId="{D0B53BE3-4ED1-46A3-A7EA-AAC981C19EB9}" destId="{4845D6D2-1016-4401-8E8B-68B9E883F08C}" srcOrd="0" destOrd="1" presId="urn:microsoft.com/office/officeart/2005/8/layout/vList4"/>
    <dgm:cxn modelId="{8AD852BD-05AA-4ECA-843F-5B6E156C6E4F}" srcId="{EBE23724-7D23-497F-B021-8B36D4476746}" destId="{F9405594-31EF-4A1F-BF75-F285AF0EE9A2}" srcOrd="1" destOrd="0" parTransId="{F0B37795-CEC8-4F12-8919-0E4D11896424}" sibTransId="{8554A3C6-0AB3-4AB0-9C24-350AAC3FBF7B}"/>
    <dgm:cxn modelId="{77581D58-D70A-406C-B266-7D7910C10207}" type="presOf" srcId="{EBE23724-7D23-497F-B021-8B36D4476746}" destId="{1286D11D-1B19-4194-AB53-EAA961DAB90C}" srcOrd="0" destOrd="0" presId="urn:microsoft.com/office/officeart/2005/8/layout/vList4"/>
    <dgm:cxn modelId="{1521EB5F-E3E2-4D0E-8319-FE7EF3F0673D}" srcId="{F8F2EEA4-9B18-4E50-9C8B-34F35B909E50}" destId="{224AA405-DB46-4DE1-8181-419147D21946}" srcOrd="2" destOrd="0" parTransId="{3407FD50-6A5C-43A3-B361-391AF9F6AF26}" sibTransId="{3250014B-48AC-4D28-8E5D-83B9FB32CB87}"/>
    <dgm:cxn modelId="{831DA4E2-D925-4994-8471-D20C52B56694}" type="presOf" srcId="{D6E2EB15-4E35-48C2-A3A8-8EE5326A6BB9}" destId="{EF468126-0C8C-455C-B54D-BA860BC79E4C}" srcOrd="1" destOrd="2" presId="urn:microsoft.com/office/officeart/2005/8/layout/vList4"/>
    <dgm:cxn modelId="{A60907A2-EC34-4112-A5AE-63F51693B8AA}" type="presOf" srcId="{5AECAEBF-C647-4F51-A8FB-F4AE8D67DE7B}" destId="{5393741F-03C4-4838-A4AD-A5ACA86DE1E0}" srcOrd="1" destOrd="0" presId="urn:microsoft.com/office/officeart/2005/8/layout/vList4"/>
    <dgm:cxn modelId="{845F3B4C-9F65-475B-A8EE-1A4A559EA646}" srcId="{EBE23724-7D23-497F-B021-8B36D4476746}" destId="{3B4B40B5-2789-4D0A-BCC5-545FA11004C2}" srcOrd="0" destOrd="0" parTransId="{3C43C118-0423-4829-82EC-52E41AD81914}" sibTransId="{74CF1CDB-C300-4055-A773-49EABE0BA3E1}"/>
    <dgm:cxn modelId="{2809DEC4-EE43-4C13-9152-5F5121C0E544}" type="presOf" srcId="{3B4B40B5-2789-4D0A-BCC5-545FA11004C2}" destId="{08B3E507-B844-46B3-98F1-285C80A2B3AC}" srcOrd="1" destOrd="1" presId="urn:microsoft.com/office/officeart/2005/8/layout/vList4"/>
    <dgm:cxn modelId="{33E2D609-3F93-470B-A4FE-E2005739420D}" type="presOf" srcId="{693E158A-C507-4EA9-8459-E3266DC11442}" destId="{7240710B-C6BD-41E2-AF4E-A81CBCACE7F4}" srcOrd="0" destOrd="1" presId="urn:microsoft.com/office/officeart/2005/8/layout/vList4"/>
    <dgm:cxn modelId="{BDE806BB-31F4-4569-94CC-C69C62599C3C}" type="presOf" srcId="{693E158A-C507-4EA9-8459-E3266DC11442}" destId="{EF468126-0C8C-455C-B54D-BA860BC79E4C}" srcOrd="1" destOrd="1" presId="urn:microsoft.com/office/officeart/2005/8/layout/vList4"/>
    <dgm:cxn modelId="{E9122640-34AC-4949-B362-49E0C65A3B76}" type="presOf" srcId="{224AA405-DB46-4DE1-8181-419147D21946}" destId="{7240710B-C6BD-41E2-AF4E-A81CBCACE7F4}" srcOrd="0" destOrd="0" presId="urn:microsoft.com/office/officeart/2005/8/layout/vList4"/>
    <dgm:cxn modelId="{061670DD-2B9F-4ED8-96F1-563F11231E16}" type="presOf" srcId="{F9405594-31EF-4A1F-BF75-F285AF0EE9A2}" destId="{08B3E507-B844-46B3-98F1-285C80A2B3AC}" srcOrd="1" destOrd="2" presId="urn:microsoft.com/office/officeart/2005/8/layout/vList4"/>
    <dgm:cxn modelId="{824E473C-AE11-497E-B6A1-79738B1A24A1}" type="presOf" srcId="{5AECAEBF-C647-4F51-A8FB-F4AE8D67DE7B}" destId="{4845D6D2-1016-4401-8E8B-68B9E883F08C}" srcOrd="0" destOrd="0" presId="urn:microsoft.com/office/officeart/2005/8/layout/vList4"/>
    <dgm:cxn modelId="{A402ECDA-71A0-4A76-A3AA-43BEC8CC7E8C}" srcId="{224AA405-DB46-4DE1-8181-419147D21946}" destId="{D6E2EB15-4E35-48C2-A3A8-8EE5326A6BB9}" srcOrd="1" destOrd="0" parTransId="{E95241B2-499A-4CA9-A321-81CA89D18501}" sibTransId="{77BA575B-BEF0-4275-9F18-D521B4FECA58}"/>
    <dgm:cxn modelId="{CCAEFC88-97D0-4010-B316-8D2577205DD0}" srcId="{5AECAEBF-C647-4F51-A8FB-F4AE8D67DE7B}" destId="{D0B53BE3-4ED1-46A3-A7EA-AAC981C19EB9}" srcOrd="0" destOrd="0" parTransId="{E9C8ECFA-3D72-4CB0-AB58-778EB6A10A64}" sibTransId="{2A446FCE-AA58-4514-8EC5-5FF1A6EFF16B}"/>
    <dgm:cxn modelId="{25E28B0A-31B5-42BF-8C1F-2D679FE155BD}" srcId="{224AA405-DB46-4DE1-8181-419147D21946}" destId="{693E158A-C507-4EA9-8459-E3266DC11442}" srcOrd="0" destOrd="0" parTransId="{39F6552A-2D65-4AC6-B5B5-D6899931D680}" sibTransId="{D7EA809E-7C89-4518-BF14-18A0AFC124A0}"/>
    <dgm:cxn modelId="{4B017E64-067B-4880-8C02-8973E61574A3}" type="presOf" srcId="{224AA405-DB46-4DE1-8181-419147D21946}" destId="{EF468126-0C8C-455C-B54D-BA860BC79E4C}" srcOrd="1" destOrd="0" presId="urn:microsoft.com/office/officeart/2005/8/layout/vList4"/>
    <dgm:cxn modelId="{E79E7DA0-7732-4C00-ABB2-6FF95F7A5C21}" srcId="{F8F2EEA4-9B18-4E50-9C8B-34F35B909E50}" destId="{5AECAEBF-C647-4F51-A8FB-F4AE8D67DE7B}" srcOrd="0" destOrd="0" parTransId="{20F73DED-D3A3-4ABB-9B06-BFAC838579CD}" sibTransId="{9DF0FB5B-6ACC-4A0A-9795-64E7C7B7D453}"/>
    <dgm:cxn modelId="{964FA5E0-BA0F-4FA6-994E-A8F891802F6D}" type="presOf" srcId="{3B4B40B5-2789-4D0A-BCC5-545FA11004C2}" destId="{1286D11D-1B19-4194-AB53-EAA961DAB90C}" srcOrd="0" destOrd="1" presId="urn:microsoft.com/office/officeart/2005/8/layout/vList4"/>
    <dgm:cxn modelId="{0FECCC46-FC7C-49D5-817E-85C8D59BD70D}" type="presOf" srcId="{F9405594-31EF-4A1F-BF75-F285AF0EE9A2}" destId="{1286D11D-1B19-4194-AB53-EAA961DAB90C}" srcOrd="0" destOrd="2" presId="urn:microsoft.com/office/officeart/2005/8/layout/vList4"/>
    <dgm:cxn modelId="{702DC80E-9F52-49D9-825D-0D10286DEEE5}" type="presParOf" srcId="{E21713D1-F7BB-4954-90BB-A7657B23D605}" destId="{8D006BE1-5379-45B5-B429-43C86D44F662}" srcOrd="0" destOrd="0" presId="urn:microsoft.com/office/officeart/2005/8/layout/vList4"/>
    <dgm:cxn modelId="{02D244EA-CA26-46FF-8AFA-C0F5EB302EA5}" type="presParOf" srcId="{8D006BE1-5379-45B5-B429-43C86D44F662}" destId="{4845D6D2-1016-4401-8E8B-68B9E883F08C}" srcOrd="0" destOrd="0" presId="urn:microsoft.com/office/officeart/2005/8/layout/vList4"/>
    <dgm:cxn modelId="{F175C2EC-7A67-4057-A244-6F5CB2AA2925}" type="presParOf" srcId="{8D006BE1-5379-45B5-B429-43C86D44F662}" destId="{867D1B94-4FEB-4997-9219-0698C1A95482}" srcOrd="1" destOrd="0" presId="urn:microsoft.com/office/officeart/2005/8/layout/vList4"/>
    <dgm:cxn modelId="{300B2BEA-AC12-498F-88C2-F0AB06D13C7E}" type="presParOf" srcId="{8D006BE1-5379-45B5-B429-43C86D44F662}" destId="{5393741F-03C4-4838-A4AD-A5ACA86DE1E0}" srcOrd="2" destOrd="0" presId="urn:microsoft.com/office/officeart/2005/8/layout/vList4"/>
    <dgm:cxn modelId="{8111F900-350F-4751-833B-4BF5F9F63264}" type="presParOf" srcId="{E21713D1-F7BB-4954-90BB-A7657B23D605}" destId="{BD36C9F2-C314-4805-81FA-E65B78B0877A}" srcOrd="1" destOrd="0" presId="urn:microsoft.com/office/officeart/2005/8/layout/vList4"/>
    <dgm:cxn modelId="{8A9EB6FD-6491-4FA2-9C81-C43800772E24}" type="presParOf" srcId="{E21713D1-F7BB-4954-90BB-A7657B23D605}" destId="{18385E07-F736-4440-9E2B-7C6A447A3B5F}" srcOrd="2" destOrd="0" presId="urn:microsoft.com/office/officeart/2005/8/layout/vList4"/>
    <dgm:cxn modelId="{4E07C7F6-2739-464C-BA70-007A00FA1B59}" type="presParOf" srcId="{18385E07-F736-4440-9E2B-7C6A447A3B5F}" destId="{1286D11D-1B19-4194-AB53-EAA961DAB90C}" srcOrd="0" destOrd="0" presId="urn:microsoft.com/office/officeart/2005/8/layout/vList4"/>
    <dgm:cxn modelId="{C86F2F46-4DC7-456D-B17D-C559EC1F559E}" type="presParOf" srcId="{18385E07-F736-4440-9E2B-7C6A447A3B5F}" destId="{808AB4E6-DAAD-468C-82BF-A048EBFDA652}" srcOrd="1" destOrd="0" presId="urn:microsoft.com/office/officeart/2005/8/layout/vList4"/>
    <dgm:cxn modelId="{501F24A5-FFB6-4FB7-A4F6-320870AFBFD6}" type="presParOf" srcId="{18385E07-F736-4440-9E2B-7C6A447A3B5F}" destId="{08B3E507-B844-46B3-98F1-285C80A2B3AC}" srcOrd="2" destOrd="0" presId="urn:microsoft.com/office/officeart/2005/8/layout/vList4"/>
    <dgm:cxn modelId="{EB40D5C3-2CF0-47F4-B0BF-617246B14E23}" type="presParOf" srcId="{E21713D1-F7BB-4954-90BB-A7657B23D605}" destId="{0B49667C-697D-47F7-B23C-80B1F1971200}" srcOrd="3" destOrd="0" presId="urn:microsoft.com/office/officeart/2005/8/layout/vList4"/>
    <dgm:cxn modelId="{B6FC1E45-8955-4A5D-A27E-B3CD5D38CD11}" type="presParOf" srcId="{E21713D1-F7BB-4954-90BB-A7657B23D605}" destId="{6F3041D6-DD8A-4B6E-BFB9-B03BA1BA40A1}" srcOrd="4" destOrd="0" presId="urn:microsoft.com/office/officeart/2005/8/layout/vList4"/>
    <dgm:cxn modelId="{21E17395-49AE-4D81-9984-9248C9EB3F5D}" type="presParOf" srcId="{6F3041D6-DD8A-4B6E-BFB9-B03BA1BA40A1}" destId="{7240710B-C6BD-41E2-AF4E-A81CBCACE7F4}" srcOrd="0" destOrd="0" presId="urn:microsoft.com/office/officeart/2005/8/layout/vList4"/>
    <dgm:cxn modelId="{9622E0DD-4450-4C35-9511-4175877D897C}" type="presParOf" srcId="{6F3041D6-DD8A-4B6E-BFB9-B03BA1BA40A1}" destId="{5A41F91E-5468-44E1-990E-F68D4A4CBFF1}" srcOrd="1" destOrd="0" presId="urn:microsoft.com/office/officeart/2005/8/layout/vList4"/>
    <dgm:cxn modelId="{E4386B0F-E3BB-4671-A090-20C2CFB1CA89}" type="presParOf" srcId="{6F3041D6-DD8A-4B6E-BFB9-B03BA1BA40A1}" destId="{EF468126-0C8C-455C-B54D-BA860BC79E4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193629-FC2B-49E8-9F41-3CDB36056C26}">
      <dsp:nvSpPr>
        <dsp:cNvPr id="0" name=""/>
        <dsp:cNvSpPr/>
      </dsp:nvSpPr>
      <dsp:spPr>
        <a:xfrm rot="10800000">
          <a:off x="427522" y="199809"/>
          <a:ext cx="7802077" cy="106542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182880" rIns="341376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i="1" kern="1200" dirty="0" smtClean="0">
              <a:solidFill>
                <a:srgbClr val="C00000"/>
              </a:solidFill>
            </a:rPr>
            <a:t>законність</a:t>
          </a:r>
          <a:endParaRPr lang="ru-RU" sz="4800" b="1" i="1" kern="1200" dirty="0">
            <a:solidFill>
              <a:srgbClr val="C00000"/>
            </a:solidFill>
          </a:endParaRPr>
        </a:p>
      </dsp:txBody>
      <dsp:txXfrm rot="10800000">
        <a:off x="427522" y="199809"/>
        <a:ext cx="7802077" cy="1065426"/>
      </dsp:txXfrm>
    </dsp:sp>
    <dsp:sp modelId="{D739D5B0-C4EE-444E-9091-5B2F75E8C874}">
      <dsp:nvSpPr>
        <dsp:cNvPr id="0" name=""/>
        <dsp:cNvSpPr/>
      </dsp:nvSpPr>
      <dsp:spPr>
        <a:xfrm>
          <a:off x="304800" y="0"/>
          <a:ext cx="1886193" cy="15656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05EBA6-97E4-49ED-A0A2-E706D311D8A3}">
      <dsp:nvSpPr>
        <dsp:cNvPr id="0" name=""/>
        <dsp:cNvSpPr/>
      </dsp:nvSpPr>
      <dsp:spPr>
        <a:xfrm rot="10800000">
          <a:off x="654748" y="1825744"/>
          <a:ext cx="7574851" cy="88729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182880" rIns="341376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i="1" kern="1200" dirty="0" smtClean="0">
              <a:solidFill>
                <a:srgbClr val="C00000"/>
              </a:solidFill>
            </a:rPr>
            <a:t>гуманність</a:t>
          </a:r>
          <a:endParaRPr lang="ru-RU" sz="4800" b="1" i="1" kern="1200" dirty="0">
            <a:solidFill>
              <a:srgbClr val="C00000"/>
            </a:solidFill>
          </a:endParaRPr>
        </a:p>
      </dsp:txBody>
      <dsp:txXfrm rot="10800000">
        <a:off x="654748" y="1825744"/>
        <a:ext cx="7574851" cy="887293"/>
      </dsp:txXfrm>
    </dsp:sp>
    <dsp:sp modelId="{64E15D1F-F502-475A-97B4-CAED175785FC}">
      <dsp:nvSpPr>
        <dsp:cNvPr id="0" name=""/>
        <dsp:cNvSpPr/>
      </dsp:nvSpPr>
      <dsp:spPr>
        <a:xfrm>
          <a:off x="381001" y="1646240"/>
          <a:ext cx="1849646" cy="122103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197AB-7272-421F-8929-66E2C6B19127}">
      <dsp:nvSpPr>
        <dsp:cNvPr id="0" name=""/>
        <dsp:cNvSpPr/>
      </dsp:nvSpPr>
      <dsp:spPr>
        <a:xfrm rot="10800000">
          <a:off x="1662707" y="3094039"/>
          <a:ext cx="6566892" cy="113506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765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solidFill>
                <a:srgbClr val="C00000"/>
              </a:solidFill>
            </a:rPr>
            <a:t>додержання прав і свобод людини</a:t>
          </a:r>
          <a:endParaRPr lang="ru-RU" sz="3600" b="1" i="1" kern="1200" dirty="0">
            <a:solidFill>
              <a:srgbClr val="C00000"/>
            </a:solidFill>
          </a:endParaRPr>
        </a:p>
      </dsp:txBody>
      <dsp:txXfrm rot="10800000">
        <a:off x="1662707" y="3094039"/>
        <a:ext cx="6566892" cy="1135067"/>
      </dsp:txXfrm>
    </dsp:sp>
    <dsp:sp modelId="{3C20F346-3417-437C-9E5E-D8802D8CB089}">
      <dsp:nvSpPr>
        <dsp:cNvPr id="0" name=""/>
        <dsp:cNvSpPr/>
      </dsp:nvSpPr>
      <dsp:spPr>
        <a:xfrm>
          <a:off x="381002" y="3017835"/>
          <a:ext cx="1919122" cy="131753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88FF5A-FBF8-4923-8336-6A7F197E5544}">
      <dsp:nvSpPr>
        <dsp:cNvPr id="0" name=""/>
        <dsp:cNvSpPr/>
      </dsp:nvSpPr>
      <dsp:spPr>
        <a:xfrm>
          <a:off x="152423" y="1295417"/>
          <a:ext cx="8312019" cy="4383024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C00000"/>
              </a:solidFill>
            </a:rPr>
            <a:t>Неспроможна самостійно задовольнити свої основні життєві потреби на рівні, який забезпечує її життєдіяльність</a:t>
          </a:r>
          <a:endParaRPr lang="ru-RU" sz="2000" b="1" i="1" kern="1200" dirty="0">
            <a:solidFill>
              <a:srgbClr val="C00000"/>
            </a:solidFill>
          </a:endParaRPr>
        </a:p>
      </dsp:txBody>
      <dsp:txXfrm>
        <a:off x="4671589" y="2104189"/>
        <a:ext cx="2820149" cy="1461008"/>
      </dsp:txXfrm>
    </dsp:sp>
    <dsp:sp modelId="{DAD296E3-CD8D-4457-A53F-A976262495F6}">
      <dsp:nvSpPr>
        <dsp:cNvPr id="0" name=""/>
        <dsp:cNvSpPr/>
      </dsp:nvSpPr>
      <dsp:spPr>
        <a:xfrm>
          <a:off x="533397" y="609589"/>
          <a:ext cx="7514048" cy="6054455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C00000"/>
              </a:solidFill>
            </a:rPr>
            <a:t>Завдасть значної шкоди своєму здоров’ю у зв’язку з погіршенням психічного стану у разі ненадання їй психіатричної допомоги</a:t>
          </a:r>
          <a:endParaRPr lang="ru-RU" sz="2000" b="1" i="1" kern="1200" dirty="0">
            <a:solidFill>
              <a:srgbClr val="C00000"/>
            </a:solidFill>
          </a:endParaRPr>
        </a:p>
      </dsp:txBody>
      <dsp:txXfrm>
        <a:off x="2590815" y="4429662"/>
        <a:ext cx="3399212" cy="1873998"/>
      </dsp:txXfrm>
    </dsp:sp>
    <dsp:sp modelId="{77D1066D-422F-45E1-8D81-1A9927B532F1}">
      <dsp:nvSpPr>
        <dsp:cNvPr id="0" name=""/>
        <dsp:cNvSpPr/>
      </dsp:nvSpPr>
      <dsp:spPr>
        <a:xfrm>
          <a:off x="152410" y="1295401"/>
          <a:ext cx="8172076" cy="4419620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C00000"/>
              </a:solidFill>
            </a:rPr>
            <a:t>Вчиняє чи виявляє реальні наміри вчинити дії, що являють собою безпосередню небезпеку щодо неї та оточуючих</a:t>
          </a:r>
          <a:endParaRPr lang="ru-RU" sz="2000" b="1" i="1" kern="1200" dirty="0">
            <a:solidFill>
              <a:srgbClr val="C00000"/>
            </a:solidFill>
          </a:endParaRPr>
        </a:p>
      </dsp:txBody>
      <dsp:txXfrm>
        <a:off x="1027989" y="2163541"/>
        <a:ext cx="2772668" cy="14732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D1963E-729F-4D21-8A7A-94D570983D1C}">
      <dsp:nvSpPr>
        <dsp:cNvPr id="0" name=""/>
        <dsp:cNvSpPr/>
      </dsp:nvSpPr>
      <dsp:spPr>
        <a:xfrm>
          <a:off x="1727" y="0"/>
          <a:ext cx="2688282" cy="4876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rgbClr val="C00000"/>
              </a:solidFill>
            </a:rPr>
            <a:t>Харчування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1727" y="1950720"/>
        <a:ext cx="2688282" cy="1950720"/>
      </dsp:txXfrm>
    </dsp:sp>
    <dsp:sp modelId="{09CA5C67-F7BF-418E-BFAF-3AA4314EC438}">
      <dsp:nvSpPr>
        <dsp:cNvPr id="0" name=""/>
        <dsp:cNvSpPr/>
      </dsp:nvSpPr>
      <dsp:spPr>
        <a:xfrm>
          <a:off x="533881" y="292608"/>
          <a:ext cx="1623974" cy="162397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D03A1-655B-4E99-9A9A-0180D6E73523}">
      <dsp:nvSpPr>
        <dsp:cNvPr id="0" name=""/>
        <dsp:cNvSpPr/>
      </dsp:nvSpPr>
      <dsp:spPr>
        <a:xfrm>
          <a:off x="2770658" y="0"/>
          <a:ext cx="2688282" cy="4876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rgbClr val="C00000"/>
              </a:solidFill>
            </a:rPr>
            <a:t>Ремонт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2770658" y="1950720"/>
        <a:ext cx="2688282" cy="1950720"/>
      </dsp:txXfrm>
    </dsp:sp>
    <dsp:sp modelId="{3633A38B-182F-4E3C-91E2-C74950B9F719}">
      <dsp:nvSpPr>
        <dsp:cNvPr id="0" name=""/>
        <dsp:cNvSpPr/>
      </dsp:nvSpPr>
      <dsp:spPr>
        <a:xfrm>
          <a:off x="3302812" y="292608"/>
          <a:ext cx="1623974" cy="162397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4262F-B2B8-48EC-9894-EE104A8C14BA}">
      <dsp:nvSpPr>
        <dsp:cNvPr id="0" name=""/>
        <dsp:cNvSpPr/>
      </dsp:nvSpPr>
      <dsp:spPr>
        <a:xfrm>
          <a:off x="5541317" y="0"/>
          <a:ext cx="2688282" cy="4876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rgbClr val="C00000"/>
              </a:solidFill>
            </a:rPr>
            <a:t>Засоби зв’язку</a:t>
          </a:r>
          <a:endParaRPr lang="ru-RU" sz="3200" kern="1200" dirty="0">
            <a:solidFill>
              <a:srgbClr val="C00000"/>
            </a:solidFill>
          </a:endParaRPr>
        </a:p>
      </dsp:txBody>
      <dsp:txXfrm>
        <a:off x="5541317" y="1950720"/>
        <a:ext cx="2688282" cy="1950720"/>
      </dsp:txXfrm>
    </dsp:sp>
    <dsp:sp modelId="{B6965528-581C-4EE5-8479-27609FE261E2}">
      <dsp:nvSpPr>
        <dsp:cNvPr id="0" name=""/>
        <dsp:cNvSpPr/>
      </dsp:nvSpPr>
      <dsp:spPr>
        <a:xfrm>
          <a:off x="6071743" y="292608"/>
          <a:ext cx="1623974" cy="162397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40502-33D2-42A3-8849-39AA8C7257F7}">
      <dsp:nvSpPr>
        <dsp:cNvPr id="0" name=""/>
        <dsp:cNvSpPr/>
      </dsp:nvSpPr>
      <dsp:spPr>
        <a:xfrm>
          <a:off x="329183" y="3901440"/>
          <a:ext cx="7571232" cy="731520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0AF53-B06E-4D0B-828F-4AE955475B9A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C529F-7FD7-4F77-99D4-E8F90CA4C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C529F-7FD7-4F77-99D4-E8F90CA4CF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7851648" cy="2057400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rgbClr val="0070C0"/>
                </a:solidFill>
              </a:rPr>
              <a:t>П</a:t>
            </a:r>
            <a:r>
              <a:rPr lang="uk-UA" sz="4800" dirty="0" smtClean="0">
                <a:solidFill>
                  <a:srgbClr val="0070C0"/>
                </a:solidFill>
              </a:rPr>
              <a:t>роблеми </a:t>
            </a:r>
            <a:r>
              <a:rPr lang="uk-UA" sz="4800" dirty="0" smtClean="0">
                <a:solidFill>
                  <a:srgbClr val="0070C0"/>
                </a:solidFill>
              </a:rPr>
              <a:t>захисту прав психічно хворих дітей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4724400"/>
            <a:ext cx="7854696" cy="1752600"/>
          </a:xfrm>
        </p:spPr>
        <p:txBody>
          <a:bodyPr/>
          <a:lstStyle/>
          <a:p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Підготувала</a:t>
            </a:r>
          </a:p>
          <a:p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студентка 4 курсу 41 групи</a:t>
            </a:r>
          </a:p>
          <a:p>
            <a:r>
              <a:rPr lang="uk-UA" i="1" dirty="0" err="1" smtClean="0">
                <a:solidFill>
                  <a:schemeClr val="accent1">
                    <a:lumMod val="75000"/>
                  </a:schemeClr>
                </a:solidFill>
              </a:rPr>
              <a:t>Аббасова</a:t>
            </a:r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 Дарія </a:t>
            </a:r>
            <a:r>
              <a:rPr lang="uk-UA" i="1" dirty="0" err="1" smtClean="0">
                <a:solidFill>
                  <a:schemeClr val="accent1">
                    <a:lumMod val="75000"/>
                  </a:schemeClr>
                </a:solidFill>
              </a:rPr>
              <a:t>Лазимівна</a:t>
            </a:r>
            <a:endParaRPr lang="uk-UA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632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Дякую за увагу!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качанные файлы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828800"/>
            <a:ext cx="3657600" cy="2180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скачанные файлы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828800"/>
            <a:ext cx="3118338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scriptmaginnerchildp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348896"/>
            <a:ext cx="3733800" cy="2280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скачанные файлы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191000"/>
            <a:ext cx="25146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81000" y="762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За даними на 2015 рік 20-30% дітей у Європі мають психічні розлади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solidFill>
                  <a:srgbClr val="0070C0"/>
                </a:solidFill>
              </a:rPr>
              <a:t>Принципи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</a:rPr>
              <a:t>надання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</a:rPr>
              <a:t>психіатричної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</a:rPr>
              <a:t>допомоги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endParaRPr lang="ru-RU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Види надання психіатричної допомоги дітям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3400" y="1905000"/>
            <a:ext cx="4114800" cy="1676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Первинна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2400" y="3810000"/>
            <a:ext cx="4648200" cy="1905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</a:rPr>
              <a:t>Третинна </a:t>
            </a:r>
            <a:r>
              <a:rPr lang="uk-UA" sz="2400" i="1" dirty="0" smtClean="0">
                <a:solidFill>
                  <a:srgbClr val="002060"/>
                </a:solidFill>
              </a:rPr>
              <a:t>(</a:t>
            </a:r>
            <a:r>
              <a:rPr lang="uk-UA" sz="2400" i="1" dirty="0" err="1" smtClean="0">
                <a:solidFill>
                  <a:srgbClr val="002060"/>
                </a:solidFill>
              </a:rPr>
              <a:t>вискоспеціалізована</a:t>
            </a:r>
            <a:r>
              <a:rPr lang="uk-UA" sz="2400" i="1" dirty="0" smtClean="0">
                <a:solidFill>
                  <a:srgbClr val="002060"/>
                </a:solidFill>
              </a:rPr>
              <a:t>) 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76800" y="3810000"/>
            <a:ext cx="4114800" cy="1828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err="1" smtClean="0">
                <a:solidFill>
                  <a:srgbClr val="C00000"/>
                </a:solidFill>
              </a:rPr>
              <a:t>Екстренна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76800" y="1905000"/>
            <a:ext cx="40386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Вторинна </a:t>
            </a:r>
            <a:r>
              <a:rPr lang="uk-UA" sz="2400" dirty="0" smtClean="0">
                <a:solidFill>
                  <a:srgbClr val="002060"/>
                </a:solidFill>
              </a:rPr>
              <a:t>(спеціалізована)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0270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002060"/>
                </a:solidFill>
              </a:rPr>
              <a:t>Відповідно до Наказу МОЗ </a:t>
            </a:r>
            <a:r>
              <a:rPr lang="uk-UA" sz="2400" i="1" dirty="0" err="1" smtClean="0">
                <a:solidFill>
                  <a:srgbClr val="002060"/>
                </a:solidFill>
              </a:rPr>
              <a:t>“Про</a:t>
            </a:r>
            <a:r>
              <a:rPr lang="uk-UA" sz="2400" i="1" dirty="0" smtClean="0">
                <a:solidFill>
                  <a:srgbClr val="002060"/>
                </a:solidFill>
              </a:rPr>
              <a:t> вдосконалення порядку надання </a:t>
            </a:r>
            <a:r>
              <a:rPr lang="uk-UA" sz="2400" i="1" dirty="0" err="1" smtClean="0">
                <a:solidFill>
                  <a:srgbClr val="002060"/>
                </a:solidFill>
              </a:rPr>
              <a:t>психіатричнрої</a:t>
            </a:r>
            <a:r>
              <a:rPr lang="uk-UA" sz="2400" i="1" dirty="0" smtClean="0">
                <a:solidFill>
                  <a:srgbClr val="002060"/>
                </a:solidFill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</a:rPr>
              <a:t>допомги</a:t>
            </a:r>
            <a:r>
              <a:rPr lang="uk-UA" sz="2400" i="1" dirty="0" smtClean="0">
                <a:solidFill>
                  <a:srgbClr val="002060"/>
                </a:solidFill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</a:rPr>
              <a:t>дітям”</a:t>
            </a:r>
            <a:r>
              <a:rPr lang="uk-UA" sz="2400" i="1" dirty="0" smtClean="0">
                <a:solidFill>
                  <a:srgbClr val="002060"/>
                </a:solidFill>
              </a:rPr>
              <a:t> від 18.05.2013 № 400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81001"/>
          <a:ext cx="8686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381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</a:rPr>
              <a:t>Підстави до примусового психіатричного огляду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667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 </a:t>
            </a:r>
            <a:r>
              <a:rPr lang="ru-RU" b="1" i="1" dirty="0" err="1" smtClean="0">
                <a:solidFill>
                  <a:srgbClr val="0070C0"/>
                </a:solidFill>
              </a:rPr>
              <a:t>надання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дитині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психіатричної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допомоги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48400" y="4267200"/>
            <a:ext cx="28956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744567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48200" y="9906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rgbClr val="C00000"/>
                </a:solidFill>
              </a:rPr>
              <a:t>Виключна мета примусової госпіталізації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41960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solidFill>
                  <a:srgbClr val="C00000"/>
                </a:solidFill>
              </a:rPr>
              <a:t>Рішення </a:t>
            </a:r>
            <a:r>
              <a:rPr lang="uk-UA" sz="3200" i="1" dirty="0" err="1" smtClean="0">
                <a:solidFill>
                  <a:srgbClr val="C00000"/>
                </a:solidFill>
              </a:rPr>
              <a:t>Ярмолинецького</a:t>
            </a:r>
            <a:r>
              <a:rPr lang="uk-UA" sz="3200" i="1" dirty="0" smtClean="0">
                <a:solidFill>
                  <a:srgbClr val="C00000"/>
                </a:solidFill>
              </a:rPr>
              <a:t> районного суду Хмельницької області від 12 січня 2016 року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Право на гідний рівень життя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562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002060"/>
                </a:solidFill>
              </a:rPr>
              <a:t>Рішення ЄСПЛ (Центр правових ресурсів від імені Валентина </a:t>
            </a:r>
            <a:r>
              <a:rPr lang="uk-UA" sz="2000" b="1" i="1" dirty="0" err="1" smtClean="0">
                <a:solidFill>
                  <a:srgbClr val="002060"/>
                </a:solidFill>
              </a:rPr>
              <a:t>Кампенау</a:t>
            </a:r>
            <a:r>
              <a:rPr lang="uk-UA" sz="2000" b="1" i="1" dirty="0" smtClean="0">
                <a:solidFill>
                  <a:srgbClr val="002060"/>
                </a:solidFill>
              </a:rPr>
              <a:t> проти Румунії</a:t>
            </a:r>
            <a:r>
              <a:rPr lang="uk-UA" sz="1600" b="1" i="1" dirty="0" smtClean="0"/>
              <a:t>)</a:t>
            </a:r>
            <a:endParaRPr lang="ru-RU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Право на належне медичне обслуговування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8333"/>
          <a:stretch>
            <a:fillRect/>
          </a:stretch>
        </p:blipFill>
        <p:spPr>
          <a:xfrm>
            <a:off x="1600200" y="1905000"/>
            <a:ext cx="2819400" cy="4084926"/>
          </a:xfrm>
        </p:spPr>
      </p:pic>
      <p:sp>
        <p:nvSpPr>
          <p:cNvPr id="5" name="Пятно 1 4"/>
          <p:cNvSpPr/>
          <p:nvPr/>
        </p:nvSpPr>
        <p:spPr>
          <a:xfrm>
            <a:off x="3962400" y="1752600"/>
            <a:ext cx="4419600" cy="396240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rgbClr val="002060"/>
                </a:solidFill>
              </a:rPr>
              <a:t>60%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C00000"/>
                </a:solidFill>
              </a:rPr>
              <a:t>Рішення ЄСПЛ (Центр правових ресурсів від імені </a:t>
            </a:r>
            <a:r>
              <a:rPr lang="uk-UA" sz="2400" i="1" dirty="0" err="1" smtClean="0">
                <a:solidFill>
                  <a:srgbClr val="C00000"/>
                </a:solidFill>
              </a:rPr>
              <a:t>Моріта</a:t>
            </a:r>
            <a:r>
              <a:rPr lang="uk-UA" sz="2400" i="1" dirty="0" smtClean="0">
                <a:solidFill>
                  <a:srgbClr val="C00000"/>
                </a:solidFill>
              </a:rPr>
              <a:t> </a:t>
            </a:r>
            <a:r>
              <a:rPr lang="uk-UA" sz="2400" i="1" dirty="0" err="1" smtClean="0">
                <a:solidFill>
                  <a:srgbClr val="C00000"/>
                </a:solidFill>
              </a:rPr>
              <a:t>Молаку</a:t>
            </a:r>
            <a:r>
              <a:rPr lang="uk-UA" sz="2400" i="1" dirty="0" smtClean="0">
                <a:solidFill>
                  <a:srgbClr val="C00000"/>
                </a:solidFill>
              </a:rPr>
              <a:t> та ін. проти Румунії)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4038600"/>
            <a:ext cx="3505200" cy="2149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скачанные файлы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00200"/>
            <a:ext cx="3661682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228600"/>
            <a:ext cx="2695575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скачанные файлы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2133600"/>
            <a:ext cx="3276600" cy="2220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81600" y="4572000"/>
            <a:ext cx="3352800" cy="1977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838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</a:rPr>
              <a:t>Завжди є альтернатива!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606</TotalTime>
  <Words>237</Words>
  <Application>Microsoft Office PowerPoint</Application>
  <PresentationFormat>Экран (4:3)</PresentationFormat>
  <Paragraphs>39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Проблеми захисту прав психічно хворих дітей</vt:lpstr>
      <vt:lpstr>Слайд 2</vt:lpstr>
      <vt:lpstr>Принципи надання психіатричної допомоги </vt:lpstr>
      <vt:lpstr>Види надання психіатричної допомоги дітям</vt:lpstr>
      <vt:lpstr>Слайд 5</vt:lpstr>
      <vt:lpstr> надання дитині психіатричної допомоги</vt:lpstr>
      <vt:lpstr>Право на гідний рівень життя</vt:lpstr>
      <vt:lpstr>Право на належне медичне обслуговування</vt:lpstr>
      <vt:lpstr>Слайд 9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56</cp:revision>
  <dcterms:modified xsi:type="dcterms:W3CDTF">2017-11-10T17:36:34Z</dcterms:modified>
</cp:coreProperties>
</file>