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86" r:id="rId4"/>
    <p:sldId id="287" r:id="rId5"/>
    <p:sldId id="282" r:id="rId6"/>
    <p:sldId id="283" r:id="rId7"/>
    <p:sldId id="284" r:id="rId8"/>
    <p:sldId id="257" r:id="rId9"/>
    <p:sldId id="288" r:id="rId10"/>
    <p:sldId id="290" r:id="rId11"/>
    <p:sldId id="291" r:id="rId12"/>
    <p:sldId id="292" r:id="rId13"/>
    <p:sldId id="28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E08"/>
    <a:srgbClr val="B92D14"/>
    <a:srgbClr val="35759D"/>
    <a:srgbClr val="35B19D"/>
    <a:srgbClr val="000000"/>
    <a:srgbClr val="FFFF00"/>
    <a:srgbClr val="491403"/>
    <a:srgbClr val="3A10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2536" autoAdjust="0"/>
    <p:restoredTop sz="95596" autoAdjust="0"/>
  </p:normalViewPr>
  <p:slideViewPr>
    <p:cSldViewPr>
      <p:cViewPr>
        <p:scale>
          <a:sx n="50" d="100"/>
          <a:sy n="50" d="100"/>
        </p:scale>
        <p:origin x="-162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6250B5-B106-433D-A469-5C0C6E86DAF8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FBFC71-9CD2-41E2-BDDA-816C614B3B0C}">
      <dgm:prSet phldrT="[Текст]"/>
      <dgm:spPr/>
      <dgm:t>
        <a:bodyPr/>
        <a:lstStyle/>
        <a:p>
          <a:r>
            <a:rPr lang="uk-UA" dirty="0" smtClean="0"/>
            <a:t>Переговори з роботодавцем</a:t>
          </a:r>
          <a:endParaRPr lang="ru-RU" dirty="0"/>
        </a:p>
      </dgm:t>
    </dgm:pt>
    <dgm:pt modelId="{8CA3757D-5AB4-4470-B6E4-6C3E17D3833F}" type="parTrans" cxnId="{F161C15A-A63A-4737-AFAA-B07983519D72}">
      <dgm:prSet/>
      <dgm:spPr/>
      <dgm:t>
        <a:bodyPr/>
        <a:lstStyle/>
        <a:p>
          <a:endParaRPr lang="ru-RU"/>
        </a:p>
      </dgm:t>
    </dgm:pt>
    <dgm:pt modelId="{D409293E-54BE-4003-92A3-6B76B78E2390}" type="sibTrans" cxnId="{F161C15A-A63A-4737-AFAA-B07983519D72}">
      <dgm:prSet/>
      <dgm:spPr/>
      <dgm:t>
        <a:bodyPr/>
        <a:lstStyle/>
        <a:p>
          <a:endParaRPr lang="ru-RU"/>
        </a:p>
      </dgm:t>
    </dgm:pt>
    <dgm:pt modelId="{97595020-23D1-44BC-932C-70AB49619078}">
      <dgm:prSet phldrT="[Текст]"/>
      <dgm:spPr/>
      <dgm:t>
        <a:bodyPr/>
        <a:lstStyle/>
        <a:p>
          <a:r>
            <a:rPr lang="uk-UA" dirty="0" smtClean="0"/>
            <a:t>Судовий порядок</a:t>
          </a:r>
          <a:endParaRPr lang="ru-RU" dirty="0"/>
        </a:p>
      </dgm:t>
    </dgm:pt>
    <dgm:pt modelId="{CB22622C-78BC-440D-9AB4-36D4869403E1}" type="parTrans" cxnId="{1214E493-70EA-4FEC-B31F-1D3E1C05067F}">
      <dgm:prSet/>
      <dgm:spPr/>
      <dgm:t>
        <a:bodyPr/>
        <a:lstStyle/>
        <a:p>
          <a:endParaRPr lang="ru-RU"/>
        </a:p>
      </dgm:t>
    </dgm:pt>
    <dgm:pt modelId="{C9EE91B7-55F3-481E-A8DA-6BF1289CBDBF}" type="sibTrans" cxnId="{1214E493-70EA-4FEC-B31F-1D3E1C05067F}">
      <dgm:prSet/>
      <dgm:spPr/>
      <dgm:t>
        <a:bodyPr/>
        <a:lstStyle/>
        <a:p>
          <a:endParaRPr lang="ru-RU"/>
        </a:p>
      </dgm:t>
    </dgm:pt>
    <dgm:pt modelId="{1E67AF2F-C214-46F7-A1CA-980B40BBA9D7}" type="pres">
      <dgm:prSet presAssocID="{376250B5-B106-433D-A469-5C0C6E86DA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C230FF-9E11-4986-A5FF-B397C02621F2}" type="pres">
      <dgm:prSet presAssocID="{C5FBFC71-9CD2-41E2-BDDA-816C614B3B0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EA6A2-AAAD-45DB-86F5-EFAF8B12BF75}" type="pres">
      <dgm:prSet presAssocID="{97595020-23D1-44BC-932C-70AB4961907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2C93E6-BE2A-4B59-8586-1764BDD2CD8C}" type="presOf" srcId="{C5FBFC71-9CD2-41E2-BDDA-816C614B3B0C}" destId="{83C230FF-9E11-4986-A5FF-B397C02621F2}" srcOrd="0" destOrd="0" presId="urn:microsoft.com/office/officeart/2005/8/layout/arrow1"/>
    <dgm:cxn modelId="{F161C15A-A63A-4737-AFAA-B07983519D72}" srcId="{376250B5-B106-433D-A469-5C0C6E86DAF8}" destId="{C5FBFC71-9CD2-41E2-BDDA-816C614B3B0C}" srcOrd="0" destOrd="0" parTransId="{8CA3757D-5AB4-4470-B6E4-6C3E17D3833F}" sibTransId="{D409293E-54BE-4003-92A3-6B76B78E2390}"/>
    <dgm:cxn modelId="{FD6D8EB6-28E2-4B33-9060-A183F7A072FC}" type="presOf" srcId="{376250B5-B106-433D-A469-5C0C6E86DAF8}" destId="{1E67AF2F-C214-46F7-A1CA-980B40BBA9D7}" srcOrd="0" destOrd="0" presId="urn:microsoft.com/office/officeart/2005/8/layout/arrow1"/>
    <dgm:cxn modelId="{1214E493-70EA-4FEC-B31F-1D3E1C05067F}" srcId="{376250B5-B106-433D-A469-5C0C6E86DAF8}" destId="{97595020-23D1-44BC-932C-70AB49619078}" srcOrd="1" destOrd="0" parTransId="{CB22622C-78BC-440D-9AB4-36D4869403E1}" sibTransId="{C9EE91B7-55F3-481E-A8DA-6BF1289CBDBF}"/>
    <dgm:cxn modelId="{82F957C6-0F9D-4234-9E44-02088AFDDAB9}" type="presOf" srcId="{97595020-23D1-44BC-932C-70AB49619078}" destId="{300EA6A2-AAAD-45DB-86F5-EFAF8B12BF75}" srcOrd="0" destOrd="0" presId="urn:microsoft.com/office/officeart/2005/8/layout/arrow1"/>
    <dgm:cxn modelId="{5C5F952E-EA88-414F-943F-13C0F18607FA}" type="presParOf" srcId="{1E67AF2F-C214-46F7-A1CA-980B40BBA9D7}" destId="{83C230FF-9E11-4986-A5FF-B397C02621F2}" srcOrd="0" destOrd="0" presId="urn:microsoft.com/office/officeart/2005/8/layout/arrow1"/>
    <dgm:cxn modelId="{6A5EB54D-BA82-4C33-A9D5-2099E38847B7}" type="presParOf" srcId="{1E67AF2F-C214-46F7-A1CA-980B40BBA9D7}" destId="{300EA6A2-AAAD-45DB-86F5-EFAF8B12BF75}" srcOrd="1" destOrd="0" presId="urn:microsoft.com/office/officeart/2005/8/layout/arrow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283BC2-754A-45A3-BEF7-495CF6715D4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88A486-29AC-4818-984A-906348F3DD49}">
      <dgm:prSet phldrT="[Текст]"/>
      <dgm:spPr/>
      <dgm:t>
        <a:bodyPr/>
        <a:lstStyle/>
        <a:p>
          <a:r>
            <a:rPr lang="en-US" dirty="0" smtClean="0"/>
            <a:t>Employment Appeal Tribunal (</a:t>
          </a:r>
          <a:r>
            <a:rPr lang="uk-UA" dirty="0" smtClean="0"/>
            <a:t>Апеляційний Трибунал по трудовим спорам</a:t>
          </a:r>
          <a:r>
            <a:rPr lang="en-US" dirty="0" smtClean="0"/>
            <a:t>)</a:t>
          </a:r>
          <a:endParaRPr lang="ru-RU" dirty="0"/>
        </a:p>
      </dgm:t>
    </dgm:pt>
    <dgm:pt modelId="{B6BF3054-559D-4C33-93EB-4001F1532476}" type="parTrans" cxnId="{8DB2CFB5-99ED-48E2-900C-771E7876AF49}">
      <dgm:prSet/>
      <dgm:spPr/>
      <dgm:t>
        <a:bodyPr/>
        <a:lstStyle/>
        <a:p>
          <a:endParaRPr lang="ru-RU"/>
        </a:p>
      </dgm:t>
    </dgm:pt>
    <dgm:pt modelId="{D0ECA973-C047-4979-A39E-A3DDD19CEF35}" type="sibTrans" cxnId="{8DB2CFB5-99ED-48E2-900C-771E7876AF49}">
      <dgm:prSet/>
      <dgm:spPr/>
      <dgm:t>
        <a:bodyPr/>
        <a:lstStyle/>
        <a:p>
          <a:endParaRPr lang="ru-RU"/>
        </a:p>
      </dgm:t>
    </dgm:pt>
    <dgm:pt modelId="{D00FFB5B-0CAF-4505-B67B-5267E0714A60}">
      <dgm:prSet phldrT="[Текст]"/>
      <dgm:spPr/>
      <dgm:t>
        <a:bodyPr/>
        <a:lstStyle/>
        <a:p>
          <a:r>
            <a:rPr lang="en-US" dirty="0" smtClean="0"/>
            <a:t>First-tier Tribunal (</a:t>
          </a:r>
          <a:r>
            <a:rPr lang="uk-UA" dirty="0" smtClean="0"/>
            <a:t>Трибунал І рівня</a:t>
          </a:r>
          <a:r>
            <a:rPr lang="en-US" dirty="0" smtClean="0"/>
            <a:t>) </a:t>
          </a:r>
          <a:r>
            <a:rPr lang="ru-RU" dirty="0" smtClean="0"/>
            <a:t>та </a:t>
          </a:r>
          <a:r>
            <a:rPr lang="en-US" dirty="0" smtClean="0"/>
            <a:t>Upper Tribunal (</a:t>
          </a:r>
          <a:r>
            <a:rPr lang="uk-UA" dirty="0" smtClean="0"/>
            <a:t>Вищий Трибунал</a:t>
          </a:r>
          <a:r>
            <a:rPr lang="en-US" dirty="0" smtClean="0"/>
            <a:t>)</a:t>
          </a:r>
          <a:endParaRPr lang="ru-RU" dirty="0"/>
        </a:p>
      </dgm:t>
    </dgm:pt>
    <dgm:pt modelId="{B5796889-032C-4FB1-8179-F5DA1F09D9B7}" type="parTrans" cxnId="{18CAEB80-CA93-444E-92CF-55147B9DD639}">
      <dgm:prSet/>
      <dgm:spPr/>
      <dgm:t>
        <a:bodyPr/>
        <a:lstStyle/>
        <a:p>
          <a:endParaRPr lang="ru-RU"/>
        </a:p>
      </dgm:t>
    </dgm:pt>
    <dgm:pt modelId="{93BBC47E-D73C-46E6-A2C7-BC9056F19F8C}" type="sibTrans" cxnId="{18CAEB80-CA93-444E-92CF-55147B9DD639}">
      <dgm:prSet/>
      <dgm:spPr/>
      <dgm:t>
        <a:bodyPr/>
        <a:lstStyle/>
        <a:p>
          <a:endParaRPr lang="ru-RU"/>
        </a:p>
      </dgm:t>
    </dgm:pt>
    <dgm:pt modelId="{755DF166-3EC5-4206-B5D6-426F32EF79A2}">
      <dgm:prSet custT="1"/>
      <dgm:spPr/>
      <dgm:t>
        <a:bodyPr/>
        <a:lstStyle/>
        <a:p>
          <a:r>
            <a:rPr lang="en-US" sz="2400" dirty="0" smtClean="0"/>
            <a:t>Employment Tribunal (</a:t>
          </a:r>
          <a:r>
            <a:rPr lang="uk-UA" sz="2400" dirty="0" smtClean="0"/>
            <a:t>Трибунали з питань трудових відносин</a:t>
          </a:r>
          <a:r>
            <a:rPr lang="en-US" sz="2400" dirty="0" smtClean="0"/>
            <a:t>)</a:t>
          </a:r>
          <a:endParaRPr lang="ru-RU" sz="2400" dirty="0"/>
        </a:p>
      </dgm:t>
    </dgm:pt>
    <dgm:pt modelId="{2B444A02-3CC2-49EF-BEF4-57C15E69A749}" type="parTrans" cxnId="{DBB95C6D-FAB9-4C81-ABC3-194B25BDD52B}">
      <dgm:prSet/>
      <dgm:spPr/>
      <dgm:t>
        <a:bodyPr/>
        <a:lstStyle/>
        <a:p>
          <a:endParaRPr lang="ru-RU"/>
        </a:p>
      </dgm:t>
    </dgm:pt>
    <dgm:pt modelId="{A0B68AC5-E1FB-4475-8014-EBC23013A252}" type="sibTrans" cxnId="{DBB95C6D-FAB9-4C81-ABC3-194B25BDD52B}">
      <dgm:prSet/>
      <dgm:spPr/>
      <dgm:t>
        <a:bodyPr/>
        <a:lstStyle/>
        <a:p>
          <a:endParaRPr lang="ru-RU"/>
        </a:p>
      </dgm:t>
    </dgm:pt>
    <dgm:pt modelId="{E9F0D933-84F6-4D7B-8B83-0BA8366D0A5B}" type="pres">
      <dgm:prSet presAssocID="{9E283BC2-754A-45A3-BEF7-495CF6715D4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BF0312-0CF6-46FA-8F49-B00132CE8218}" type="pres">
      <dgm:prSet presAssocID="{9E283BC2-754A-45A3-BEF7-495CF6715D43}" presName="dummyMaxCanvas" presStyleCnt="0">
        <dgm:presLayoutVars/>
      </dgm:prSet>
      <dgm:spPr/>
    </dgm:pt>
    <dgm:pt modelId="{AE08B8E8-FEC5-4C93-BBCF-B838F88DA053}" type="pres">
      <dgm:prSet presAssocID="{9E283BC2-754A-45A3-BEF7-495CF6715D4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7E145-1AEB-4C8E-93B0-BFFFBFF6477A}" type="pres">
      <dgm:prSet presAssocID="{9E283BC2-754A-45A3-BEF7-495CF6715D4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C8062-ECED-4434-ADFC-741AFAB598FD}" type="pres">
      <dgm:prSet presAssocID="{9E283BC2-754A-45A3-BEF7-495CF6715D4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37806-9683-4006-BE1E-0FA006CFB616}" type="pres">
      <dgm:prSet presAssocID="{9E283BC2-754A-45A3-BEF7-495CF6715D4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D37F9-6534-4C4E-A7F0-FC92909F6F0F}" type="pres">
      <dgm:prSet presAssocID="{9E283BC2-754A-45A3-BEF7-495CF6715D4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1DDCF-474F-47A9-94DA-3160187926C2}" type="pres">
      <dgm:prSet presAssocID="{9E283BC2-754A-45A3-BEF7-495CF6715D4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4BCB8-8082-403C-A8F5-81F02C105084}" type="pres">
      <dgm:prSet presAssocID="{9E283BC2-754A-45A3-BEF7-495CF6715D4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5A686-5688-4FA0-BAB0-A9698BE046FF}" type="pres">
      <dgm:prSet presAssocID="{9E283BC2-754A-45A3-BEF7-495CF6715D4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B2CFB5-99ED-48E2-900C-771E7876AF49}" srcId="{9E283BC2-754A-45A3-BEF7-495CF6715D43}" destId="{5288A486-29AC-4818-984A-906348F3DD49}" srcOrd="1" destOrd="0" parTransId="{B6BF3054-559D-4C33-93EB-4001F1532476}" sibTransId="{D0ECA973-C047-4979-A39E-A3DDD19CEF35}"/>
    <dgm:cxn modelId="{2AADBB54-D783-4359-933A-3D87F9FD00EC}" type="presOf" srcId="{755DF166-3EC5-4206-B5D6-426F32EF79A2}" destId="{7F31DDCF-474F-47A9-94DA-3160187926C2}" srcOrd="1" destOrd="0" presId="urn:microsoft.com/office/officeart/2005/8/layout/vProcess5"/>
    <dgm:cxn modelId="{1E8427D3-C41D-4296-876A-50D2202E3472}" type="presOf" srcId="{755DF166-3EC5-4206-B5D6-426F32EF79A2}" destId="{AE08B8E8-FEC5-4C93-BBCF-B838F88DA053}" srcOrd="0" destOrd="0" presId="urn:microsoft.com/office/officeart/2005/8/layout/vProcess5"/>
    <dgm:cxn modelId="{98B695FE-D777-48DB-8D54-26CA7997E8C1}" type="presOf" srcId="{A0B68AC5-E1FB-4475-8014-EBC23013A252}" destId="{CA937806-9683-4006-BE1E-0FA006CFB616}" srcOrd="0" destOrd="0" presId="urn:microsoft.com/office/officeart/2005/8/layout/vProcess5"/>
    <dgm:cxn modelId="{DBB95C6D-FAB9-4C81-ABC3-194B25BDD52B}" srcId="{9E283BC2-754A-45A3-BEF7-495CF6715D43}" destId="{755DF166-3EC5-4206-B5D6-426F32EF79A2}" srcOrd="0" destOrd="0" parTransId="{2B444A02-3CC2-49EF-BEF4-57C15E69A749}" sibTransId="{A0B68AC5-E1FB-4475-8014-EBC23013A252}"/>
    <dgm:cxn modelId="{4D17CB69-1B18-461D-BEF3-5DCDEFBD2C1D}" type="presOf" srcId="{5288A486-29AC-4818-984A-906348F3DD49}" destId="{B0E7E145-1AEB-4C8E-93B0-BFFFBFF6477A}" srcOrd="0" destOrd="0" presId="urn:microsoft.com/office/officeart/2005/8/layout/vProcess5"/>
    <dgm:cxn modelId="{18CAEB80-CA93-444E-92CF-55147B9DD639}" srcId="{9E283BC2-754A-45A3-BEF7-495CF6715D43}" destId="{D00FFB5B-0CAF-4505-B67B-5267E0714A60}" srcOrd="2" destOrd="0" parTransId="{B5796889-032C-4FB1-8179-F5DA1F09D9B7}" sibTransId="{93BBC47E-D73C-46E6-A2C7-BC9056F19F8C}"/>
    <dgm:cxn modelId="{98185A89-141E-4932-BA15-79FBB43ED0AE}" type="presOf" srcId="{5288A486-29AC-4818-984A-906348F3DD49}" destId="{30A4BCB8-8082-403C-A8F5-81F02C105084}" srcOrd="1" destOrd="0" presId="urn:microsoft.com/office/officeart/2005/8/layout/vProcess5"/>
    <dgm:cxn modelId="{B0A63BAA-C149-4E6E-AEC8-60266479C301}" type="presOf" srcId="{D00FFB5B-0CAF-4505-B67B-5267E0714A60}" destId="{9B55A686-5688-4FA0-BAB0-A9698BE046FF}" srcOrd="1" destOrd="0" presId="urn:microsoft.com/office/officeart/2005/8/layout/vProcess5"/>
    <dgm:cxn modelId="{C0EE9809-559E-4A6F-BA7C-D74C35D86AAF}" type="presOf" srcId="{9E283BC2-754A-45A3-BEF7-495CF6715D43}" destId="{E9F0D933-84F6-4D7B-8B83-0BA8366D0A5B}" srcOrd="0" destOrd="0" presId="urn:microsoft.com/office/officeart/2005/8/layout/vProcess5"/>
    <dgm:cxn modelId="{CD0CF39B-41E6-43AF-BEDC-C45BEF3EAD83}" type="presOf" srcId="{D00FFB5B-0CAF-4505-B67B-5267E0714A60}" destId="{CC4C8062-ECED-4434-ADFC-741AFAB598FD}" srcOrd="0" destOrd="0" presId="urn:microsoft.com/office/officeart/2005/8/layout/vProcess5"/>
    <dgm:cxn modelId="{6488B960-36A5-4F77-89AB-B619432D805D}" type="presOf" srcId="{D0ECA973-C047-4979-A39E-A3DDD19CEF35}" destId="{F23D37F9-6534-4C4E-A7F0-FC92909F6F0F}" srcOrd="0" destOrd="0" presId="urn:microsoft.com/office/officeart/2005/8/layout/vProcess5"/>
    <dgm:cxn modelId="{FB8D5A10-9750-4D8C-A861-59EAB1E69879}" type="presParOf" srcId="{E9F0D933-84F6-4D7B-8B83-0BA8366D0A5B}" destId="{A1BF0312-0CF6-46FA-8F49-B00132CE8218}" srcOrd="0" destOrd="0" presId="urn:microsoft.com/office/officeart/2005/8/layout/vProcess5"/>
    <dgm:cxn modelId="{D20E82E1-C151-4610-8AC5-29DCFD6F2788}" type="presParOf" srcId="{E9F0D933-84F6-4D7B-8B83-0BA8366D0A5B}" destId="{AE08B8E8-FEC5-4C93-BBCF-B838F88DA053}" srcOrd="1" destOrd="0" presId="urn:microsoft.com/office/officeart/2005/8/layout/vProcess5"/>
    <dgm:cxn modelId="{5AA2443A-5FA2-4F48-B0C0-DC0A1EA624C6}" type="presParOf" srcId="{E9F0D933-84F6-4D7B-8B83-0BA8366D0A5B}" destId="{B0E7E145-1AEB-4C8E-93B0-BFFFBFF6477A}" srcOrd="2" destOrd="0" presId="urn:microsoft.com/office/officeart/2005/8/layout/vProcess5"/>
    <dgm:cxn modelId="{1D722594-8002-44C3-A27E-40C2A1FB139D}" type="presParOf" srcId="{E9F0D933-84F6-4D7B-8B83-0BA8366D0A5B}" destId="{CC4C8062-ECED-4434-ADFC-741AFAB598FD}" srcOrd="3" destOrd="0" presId="urn:microsoft.com/office/officeart/2005/8/layout/vProcess5"/>
    <dgm:cxn modelId="{956EC60D-6EEE-432D-8BB5-AB9DC8AAB827}" type="presParOf" srcId="{E9F0D933-84F6-4D7B-8B83-0BA8366D0A5B}" destId="{CA937806-9683-4006-BE1E-0FA006CFB616}" srcOrd="4" destOrd="0" presId="urn:microsoft.com/office/officeart/2005/8/layout/vProcess5"/>
    <dgm:cxn modelId="{868B9AED-BEE4-4FA1-8C2A-9C48951BC7AA}" type="presParOf" srcId="{E9F0D933-84F6-4D7B-8B83-0BA8366D0A5B}" destId="{F23D37F9-6534-4C4E-A7F0-FC92909F6F0F}" srcOrd="5" destOrd="0" presId="urn:microsoft.com/office/officeart/2005/8/layout/vProcess5"/>
    <dgm:cxn modelId="{376EDC9C-8402-40A4-9227-EAF17C924C04}" type="presParOf" srcId="{E9F0D933-84F6-4D7B-8B83-0BA8366D0A5B}" destId="{7F31DDCF-474F-47A9-94DA-3160187926C2}" srcOrd="6" destOrd="0" presId="urn:microsoft.com/office/officeart/2005/8/layout/vProcess5"/>
    <dgm:cxn modelId="{0C28FA69-888C-44EA-9774-56FC5B555CBD}" type="presParOf" srcId="{E9F0D933-84F6-4D7B-8B83-0BA8366D0A5B}" destId="{30A4BCB8-8082-403C-A8F5-81F02C105084}" srcOrd="7" destOrd="0" presId="urn:microsoft.com/office/officeart/2005/8/layout/vProcess5"/>
    <dgm:cxn modelId="{0E530B12-7B07-4712-9DC4-CBC75C72465F}" type="presParOf" srcId="{E9F0D933-84F6-4D7B-8B83-0BA8366D0A5B}" destId="{9B55A686-5688-4FA0-BAB0-A9698BE046FF}" srcOrd="8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DB9CDC-C408-4C0E-B1C8-4B697580A40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D9BF47-E128-4E72-8A97-72DB022F877B}">
      <dgm:prSet custT="1"/>
      <dgm:spPr/>
      <dgm:t>
        <a:bodyPr/>
        <a:lstStyle/>
        <a:p>
          <a:r>
            <a:rPr lang="uk-UA" sz="2000" dirty="0" smtClean="0"/>
            <a:t>- фізичні болі та страждання, які фізична особа зазнала у зв'язку з травмою або іншими порушеннями здоров'я;</a:t>
          </a:r>
          <a:endParaRPr lang="ru-RU" sz="2000" dirty="0"/>
        </a:p>
      </dgm:t>
    </dgm:pt>
    <dgm:pt modelId="{407E482C-D8A1-4D6F-BA3B-44F4BD5AE76D}" type="parTrans" cxnId="{73C1E798-78E1-453A-92B2-2018D2EBC84C}">
      <dgm:prSet/>
      <dgm:spPr/>
      <dgm:t>
        <a:bodyPr/>
        <a:lstStyle/>
        <a:p>
          <a:endParaRPr lang="ru-RU"/>
        </a:p>
      </dgm:t>
    </dgm:pt>
    <dgm:pt modelId="{33DB4314-D9C9-4779-A32A-D298BFF08BB6}" type="sibTrans" cxnId="{73C1E798-78E1-453A-92B2-2018D2EBC84C}">
      <dgm:prSet/>
      <dgm:spPr/>
      <dgm:t>
        <a:bodyPr/>
        <a:lstStyle/>
        <a:p>
          <a:endParaRPr lang="ru-RU"/>
        </a:p>
      </dgm:t>
    </dgm:pt>
    <dgm:pt modelId="{68F8888B-BC97-43F2-B6B1-22792B955997}">
      <dgm:prSet custT="1"/>
      <dgm:spPr/>
      <dgm:t>
        <a:bodyPr/>
        <a:lstStyle/>
        <a:p>
          <a:r>
            <a:rPr lang="uk-UA" sz="2000" dirty="0" smtClean="0"/>
            <a:t>- психічні страждання, які фізична особа зазнала через незаконну поведінку відносно себе, членів його сім'ї або близьких родичів;</a:t>
          </a:r>
          <a:endParaRPr lang="ru-RU" sz="2000" dirty="0"/>
        </a:p>
      </dgm:t>
    </dgm:pt>
    <dgm:pt modelId="{6246B5CF-6D6B-4FAB-99A2-B6766C9CC687}" type="parTrans" cxnId="{C1C5F6B9-9223-451F-8AC5-5EB96997B7CC}">
      <dgm:prSet/>
      <dgm:spPr/>
      <dgm:t>
        <a:bodyPr/>
        <a:lstStyle/>
        <a:p>
          <a:endParaRPr lang="ru-RU"/>
        </a:p>
      </dgm:t>
    </dgm:pt>
    <dgm:pt modelId="{9B0D7889-F384-430A-B426-866478FBBAE8}" type="sibTrans" cxnId="{C1C5F6B9-9223-451F-8AC5-5EB96997B7CC}">
      <dgm:prSet/>
      <dgm:spPr/>
      <dgm:t>
        <a:bodyPr/>
        <a:lstStyle/>
        <a:p>
          <a:endParaRPr lang="ru-RU"/>
        </a:p>
      </dgm:t>
    </dgm:pt>
    <dgm:pt modelId="{32FF732F-F99A-4505-840C-747B7289A19B}">
      <dgm:prSet custT="1"/>
      <dgm:spPr/>
      <dgm:t>
        <a:bodyPr/>
        <a:lstStyle/>
        <a:p>
          <a:r>
            <a:rPr lang="uk-UA" sz="2000" dirty="0" smtClean="0"/>
            <a:t>- психічні страждання, які фізична особа зазнала в результаті руйнування або пошкодження його майна;</a:t>
          </a:r>
          <a:endParaRPr lang="ru-RU" sz="2000" dirty="0"/>
        </a:p>
      </dgm:t>
    </dgm:pt>
    <dgm:pt modelId="{62EE4674-6855-4E91-B8A3-723D7168B1F9}" type="parTrans" cxnId="{2E0FBA44-9CB8-4C9A-8368-E28A93A78842}">
      <dgm:prSet/>
      <dgm:spPr/>
      <dgm:t>
        <a:bodyPr/>
        <a:lstStyle/>
        <a:p>
          <a:endParaRPr lang="ru-RU"/>
        </a:p>
      </dgm:t>
    </dgm:pt>
    <dgm:pt modelId="{BC0577EB-9B3D-4129-95B6-0676037DE7AE}" type="sibTrans" cxnId="{2E0FBA44-9CB8-4C9A-8368-E28A93A78842}">
      <dgm:prSet/>
      <dgm:spPr/>
      <dgm:t>
        <a:bodyPr/>
        <a:lstStyle/>
        <a:p>
          <a:endParaRPr lang="ru-RU"/>
        </a:p>
      </dgm:t>
    </dgm:pt>
    <dgm:pt modelId="{DAFC55AE-E4B7-40F5-B76D-E8B55EE6AA3F}">
      <dgm:prSet custT="1"/>
      <dgm:spPr/>
      <dgm:t>
        <a:bodyPr/>
        <a:lstStyle/>
        <a:p>
          <a:r>
            <a:rPr lang="uk-UA" sz="2000" dirty="0" smtClean="0"/>
            <a:t>- приниження честі та гідності фізичної особи, а також ділової репутація фізичної або юридичної особи.</a:t>
          </a:r>
          <a:endParaRPr lang="ru-RU" sz="2000" dirty="0"/>
        </a:p>
      </dgm:t>
    </dgm:pt>
    <dgm:pt modelId="{BCD684FC-F503-4F21-BF61-6C4019562ECF}" type="parTrans" cxnId="{5B3AA800-495A-4F6F-B51B-3C38C18FDF33}">
      <dgm:prSet/>
      <dgm:spPr/>
      <dgm:t>
        <a:bodyPr/>
        <a:lstStyle/>
        <a:p>
          <a:endParaRPr lang="ru-RU"/>
        </a:p>
      </dgm:t>
    </dgm:pt>
    <dgm:pt modelId="{FD46D1F7-7FF7-4A75-9A6A-B8EFC3E023DB}" type="sibTrans" cxnId="{5B3AA800-495A-4F6F-B51B-3C38C18FDF33}">
      <dgm:prSet/>
      <dgm:spPr/>
      <dgm:t>
        <a:bodyPr/>
        <a:lstStyle/>
        <a:p>
          <a:endParaRPr lang="ru-RU"/>
        </a:p>
      </dgm:t>
    </dgm:pt>
    <dgm:pt modelId="{48BCAC6C-ED74-43C3-888F-D4850A23BC4E}" type="pres">
      <dgm:prSet presAssocID="{7CDB9CDC-C408-4C0E-B1C8-4B697580A4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97DAF6-1A62-4E43-B74E-A8F10FD15E69}" type="pres">
      <dgm:prSet presAssocID="{9BD9BF47-E128-4E72-8A97-72DB022F877B}" presName="parentLin" presStyleCnt="0"/>
      <dgm:spPr/>
    </dgm:pt>
    <dgm:pt modelId="{AC75B72A-B455-4F66-BD67-CC6D7AE4AAFE}" type="pres">
      <dgm:prSet presAssocID="{9BD9BF47-E128-4E72-8A97-72DB022F877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01FC3E6-F40A-4E07-A13A-99A1CD96DEF6}" type="pres">
      <dgm:prSet presAssocID="{9BD9BF47-E128-4E72-8A97-72DB022F877B}" presName="parentText" presStyleLbl="node1" presStyleIdx="0" presStyleCnt="4" custScaleY="2839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E7D9B-2BC5-46C1-A6C9-16AAC35F052D}" type="pres">
      <dgm:prSet presAssocID="{9BD9BF47-E128-4E72-8A97-72DB022F877B}" presName="negativeSpace" presStyleCnt="0"/>
      <dgm:spPr/>
    </dgm:pt>
    <dgm:pt modelId="{53E68F95-8ED6-4577-AE46-922C24055D1D}" type="pres">
      <dgm:prSet presAssocID="{9BD9BF47-E128-4E72-8A97-72DB022F877B}" presName="childText" presStyleLbl="conFgAcc1" presStyleIdx="0" presStyleCnt="4" custLinFactNeighborX="130" custLinFactNeighborY="-54443">
        <dgm:presLayoutVars>
          <dgm:bulletEnabled val="1"/>
        </dgm:presLayoutVars>
      </dgm:prSet>
      <dgm:spPr/>
    </dgm:pt>
    <dgm:pt modelId="{2EAC38DE-FDFA-4B21-BFDA-5A6C10784BED}" type="pres">
      <dgm:prSet presAssocID="{33DB4314-D9C9-4779-A32A-D298BFF08BB6}" presName="spaceBetweenRectangles" presStyleCnt="0"/>
      <dgm:spPr/>
    </dgm:pt>
    <dgm:pt modelId="{742BF4EB-FAE1-4D54-807F-5CC3C3AE8B3B}" type="pres">
      <dgm:prSet presAssocID="{68F8888B-BC97-43F2-B6B1-22792B955997}" presName="parentLin" presStyleCnt="0"/>
      <dgm:spPr/>
    </dgm:pt>
    <dgm:pt modelId="{84DDE2A0-8B33-4C16-8EA6-1E2D7AFDC393}" type="pres">
      <dgm:prSet presAssocID="{68F8888B-BC97-43F2-B6B1-22792B95599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06A23A9-B7F1-4260-8A4E-69286C03A913}" type="pres">
      <dgm:prSet presAssocID="{68F8888B-BC97-43F2-B6B1-22792B955997}" presName="parentText" presStyleLbl="node1" presStyleIdx="1" presStyleCnt="4" custScaleY="2911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4C8C2-AF3E-4763-888E-39BFC6070FFC}" type="pres">
      <dgm:prSet presAssocID="{68F8888B-BC97-43F2-B6B1-22792B955997}" presName="negativeSpace" presStyleCnt="0"/>
      <dgm:spPr/>
    </dgm:pt>
    <dgm:pt modelId="{1C5EA68F-BD9F-41C7-97C8-837F7E9305BF}" type="pres">
      <dgm:prSet presAssocID="{68F8888B-BC97-43F2-B6B1-22792B955997}" presName="childText" presStyleLbl="conFgAcc1" presStyleIdx="1" presStyleCnt="4">
        <dgm:presLayoutVars>
          <dgm:bulletEnabled val="1"/>
        </dgm:presLayoutVars>
      </dgm:prSet>
      <dgm:spPr/>
    </dgm:pt>
    <dgm:pt modelId="{02F00732-05B8-44A8-988D-99C404A629D1}" type="pres">
      <dgm:prSet presAssocID="{9B0D7889-F384-430A-B426-866478FBBAE8}" presName="spaceBetweenRectangles" presStyleCnt="0"/>
      <dgm:spPr/>
    </dgm:pt>
    <dgm:pt modelId="{E8139651-58E9-4507-B262-1832E6B6A739}" type="pres">
      <dgm:prSet presAssocID="{32FF732F-F99A-4505-840C-747B7289A19B}" presName="parentLin" presStyleCnt="0"/>
      <dgm:spPr/>
    </dgm:pt>
    <dgm:pt modelId="{8F4B30CB-EE67-45E1-B9A3-4CCA2DDD294F}" type="pres">
      <dgm:prSet presAssocID="{32FF732F-F99A-4505-840C-747B7289A19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8C452B3-C85C-405D-9FE1-8B54C42A77BE}" type="pres">
      <dgm:prSet presAssocID="{32FF732F-F99A-4505-840C-747B7289A19B}" presName="parentText" presStyleLbl="node1" presStyleIdx="2" presStyleCnt="4" custScaleY="3056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BA131-6347-4305-9468-E26C19E99298}" type="pres">
      <dgm:prSet presAssocID="{32FF732F-F99A-4505-840C-747B7289A19B}" presName="negativeSpace" presStyleCnt="0"/>
      <dgm:spPr/>
    </dgm:pt>
    <dgm:pt modelId="{6B45B912-6153-4094-AB3B-67121867FC42}" type="pres">
      <dgm:prSet presAssocID="{32FF732F-F99A-4505-840C-747B7289A19B}" presName="childText" presStyleLbl="conFgAcc1" presStyleIdx="2" presStyleCnt="4">
        <dgm:presLayoutVars>
          <dgm:bulletEnabled val="1"/>
        </dgm:presLayoutVars>
      </dgm:prSet>
      <dgm:spPr/>
    </dgm:pt>
    <dgm:pt modelId="{880CD607-3389-4D7D-8660-0776FD6055E8}" type="pres">
      <dgm:prSet presAssocID="{BC0577EB-9B3D-4129-95B6-0676037DE7AE}" presName="spaceBetweenRectangles" presStyleCnt="0"/>
      <dgm:spPr/>
    </dgm:pt>
    <dgm:pt modelId="{AE1D44C9-0BC9-4255-BF7A-FAA4B90FFF2E}" type="pres">
      <dgm:prSet presAssocID="{DAFC55AE-E4B7-40F5-B76D-E8B55EE6AA3F}" presName="parentLin" presStyleCnt="0"/>
      <dgm:spPr/>
    </dgm:pt>
    <dgm:pt modelId="{B5017201-7A46-44B8-88B2-A7A44AF9C9A9}" type="pres">
      <dgm:prSet presAssocID="{DAFC55AE-E4B7-40F5-B76D-E8B55EE6AA3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9574163-3A31-4495-B86D-4FB49B550F36}" type="pres">
      <dgm:prSet presAssocID="{DAFC55AE-E4B7-40F5-B76D-E8B55EE6AA3F}" presName="parentText" presStyleLbl="node1" presStyleIdx="3" presStyleCnt="4" custScaleY="2465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ABC5A-54BC-4841-A864-4A53B84B2CFF}" type="pres">
      <dgm:prSet presAssocID="{DAFC55AE-E4B7-40F5-B76D-E8B55EE6AA3F}" presName="negativeSpace" presStyleCnt="0"/>
      <dgm:spPr/>
    </dgm:pt>
    <dgm:pt modelId="{80C2CFB6-144F-4121-8CFC-A9CBD489F8A6}" type="pres">
      <dgm:prSet presAssocID="{DAFC55AE-E4B7-40F5-B76D-E8B55EE6AA3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B2137B4-39C0-4E0A-BAFC-11156D036D05}" type="presOf" srcId="{DAFC55AE-E4B7-40F5-B76D-E8B55EE6AA3F}" destId="{09574163-3A31-4495-B86D-4FB49B550F36}" srcOrd="1" destOrd="0" presId="urn:microsoft.com/office/officeart/2005/8/layout/list1"/>
    <dgm:cxn modelId="{50C97861-F88D-466A-B653-60C78275EC48}" type="presOf" srcId="{32FF732F-F99A-4505-840C-747B7289A19B}" destId="{8F4B30CB-EE67-45E1-B9A3-4CCA2DDD294F}" srcOrd="0" destOrd="0" presId="urn:microsoft.com/office/officeart/2005/8/layout/list1"/>
    <dgm:cxn modelId="{59335C6A-4CFA-46A2-8572-9E4DE6E2CAD5}" type="presOf" srcId="{68F8888B-BC97-43F2-B6B1-22792B955997}" destId="{306A23A9-B7F1-4260-8A4E-69286C03A913}" srcOrd="1" destOrd="0" presId="urn:microsoft.com/office/officeart/2005/8/layout/list1"/>
    <dgm:cxn modelId="{961E1D8A-2842-4E60-AE83-1C7188593440}" type="presOf" srcId="{68F8888B-BC97-43F2-B6B1-22792B955997}" destId="{84DDE2A0-8B33-4C16-8EA6-1E2D7AFDC393}" srcOrd="0" destOrd="0" presId="urn:microsoft.com/office/officeart/2005/8/layout/list1"/>
    <dgm:cxn modelId="{9D489087-6A1F-4E4F-A8B9-E5226644582B}" type="presOf" srcId="{DAFC55AE-E4B7-40F5-B76D-E8B55EE6AA3F}" destId="{B5017201-7A46-44B8-88B2-A7A44AF9C9A9}" srcOrd="0" destOrd="0" presId="urn:microsoft.com/office/officeart/2005/8/layout/list1"/>
    <dgm:cxn modelId="{C1C5F6B9-9223-451F-8AC5-5EB96997B7CC}" srcId="{7CDB9CDC-C408-4C0E-B1C8-4B697580A404}" destId="{68F8888B-BC97-43F2-B6B1-22792B955997}" srcOrd="1" destOrd="0" parTransId="{6246B5CF-6D6B-4FAB-99A2-B6766C9CC687}" sibTransId="{9B0D7889-F384-430A-B426-866478FBBAE8}"/>
    <dgm:cxn modelId="{90F97095-E5AC-49FE-BCE2-F14CB158AEEA}" type="presOf" srcId="{7CDB9CDC-C408-4C0E-B1C8-4B697580A404}" destId="{48BCAC6C-ED74-43C3-888F-D4850A23BC4E}" srcOrd="0" destOrd="0" presId="urn:microsoft.com/office/officeart/2005/8/layout/list1"/>
    <dgm:cxn modelId="{923F08CB-89D4-411E-B6B9-A330CA77C3A4}" type="presOf" srcId="{9BD9BF47-E128-4E72-8A97-72DB022F877B}" destId="{E01FC3E6-F40A-4E07-A13A-99A1CD96DEF6}" srcOrd="1" destOrd="0" presId="urn:microsoft.com/office/officeart/2005/8/layout/list1"/>
    <dgm:cxn modelId="{2E0FBA44-9CB8-4C9A-8368-E28A93A78842}" srcId="{7CDB9CDC-C408-4C0E-B1C8-4B697580A404}" destId="{32FF732F-F99A-4505-840C-747B7289A19B}" srcOrd="2" destOrd="0" parTransId="{62EE4674-6855-4E91-B8A3-723D7168B1F9}" sibTransId="{BC0577EB-9B3D-4129-95B6-0676037DE7AE}"/>
    <dgm:cxn modelId="{73C1E798-78E1-453A-92B2-2018D2EBC84C}" srcId="{7CDB9CDC-C408-4C0E-B1C8-4B697580A404}" destId="{9BD9BF47-E128-4E72-8A97-72DB022F877B}" srcOrd="0" destOrd="0" parTransId="{407E482C-D8A1-4D6F-BA3B-44F4BD5AE76D}" sibTransId="{33DB4314-D9C9-4779-A32A-D298BFF08BB6}"/>
    <dgm:cxn modelId="{FC11B028-B7C4-4940-AAD7-E669EAC4C2E6}" type="presOf" srcId="{32FF732F-F99A-4505-840C-747B7289A19B}" destId="{28C452B3-C85C-405D-9FE1-8B54C42A77BE}" srcOrd="1" destOrd="0" presId="urn:microsoft.com/office/officeart/2005/8/layout/list1"/>
    <dgm:cxn modelId="{5E7036C2-F791-40A7-8BC9-2E639447E68D}" type="presOf" srcId="{9BD9BF47-E128-4E72-8A97-72DB022F877B}" destId="{AC75B72A-B455-4F66-BD67-CC6D7AE4AAFE}" srcOrd="0" destOrd="0" presId="urn:microsoft.com/office/officeart/2005/8/layout/list1"/>
    <dgm:cxn modelId="{5B3AA800-495A-4F6F-B51B-3C38C18FDF33}" srcId="{7CDB9CDC-C408-4C0E-B1C8-4B697580A404}" destId="{DAFC55AE-E4B7-40F5-B76D-E8B55EE6AA3F}" srcOrd="3" destOrd="0" parTransId="{BCD684FC-F503-4F21-BF61-6C4019562ECF}" sibTransId="{FD46D1F7-7FF7-4A75-9A6A-B8EFC3E023DB}"/>
    <dgm:cxn modelId="{0917728E-555F-49CD-9B9C-F051921B31BD}" type="presParOf" srcId="{48BCAC6C-ED74-43C3-888F-D4850A23BC4E}" destId="{6397DAF6-1A62-4E43-B74E-A8F10FD15E69}" srcOrd="0" destOrd="0" presId="urn:microsoft.com/office/officeart/2005/8/layout/list1"/>
    <dgm:cxn modelId="{AF0E6F7C-A3DE-420D-98AA-C7F0E699ED73}" type="presParOf" srcId="{6397DAF6-1A62-4E43-B74E-A8F10FD15E69}" destId="{AC75B72A-B455-4F66-BD67-CC6D7AE4AAFE}" srcOrd="0" destOrd="0" presId="urn:microsoft.com/office/officeart/2005/8/layout/list1"/>
    <dgm:cxn modelId="{547AFBD4-6E04-4139-AC24-53EFC729E8A8}" type="presParOf" srcId="{6397DAF6-1A62-4E43-B74E-A8F10FD15E69}" destId="{E01FC3E6-F40A-4E07-A13A-99A1CD96DEF6}" srcOrd="1" destOrd="0" presId="urn:microsoft.com/office/officeart/2005/8/layout/list1"/>
    <dgm:cxn modelId="{2AF8E811-E871-413C-B92C-C85710C9AD41}" type="presParOf" srcId="{48BCAC6C-ED74-43C3-888F-D4850A23BC4E}" destId="{580E7D9B-2BC5-46C1-A6C9-16AAC35F052D}" srcOrd="1" destOrd="0" presId="urn:microsoft.com/office/officeart/2005/8/layout/list1"/>
    <dgm:cxn modelId="{4E49C33E-36C0-4EE4-A237-F7D011E523CD}" type="presParOf" srcId="{48BCAC6C-ED74-43C3-888F-D4850A23BC4E}" destId="{53E68F95-8ED6-4577-AE46-922C24055D1D}" srcOrd="2" destOrd="0" presId="urn:microsoft.com/office/officeart/2005/8/layout/list1"/>
    <dgm:cxn modelId="{02ED2672-8428-4055-AE84-79B8CAEE2C67}" type="presParOf" srcId="{48BCAC6C-ED74-43C3-888F-D4850A23BC4E}" destId="{2EAC38DE-FDFA-4B21-BFDA-5A6C10784BED}" srcOrd="3" destOrd="0" presId="urn:microsoft.com/office/officeart/2005/8/layout/list1"/>
    <dgm:cxn modelId="{18F43F69-5520-46ED-8C0A-81FBB73A8FED}" type="presParOf" srcId="{48BCAC6C-ED74-43C3-888F-D4850A23BC4E}" destId="{742BF4EB-FAE1-4D54-807F-5CC3C3AE8B3B}" srcOrd="4" destOrd="0" presId="urn:microsoft.com/office/officeart/2005/8/layout/list1"/>
    <dgm:cxn modelId="{DE4D6852-BB18-4356-9349-AEF1C33F2965}" type="presParOf" srcId="{742BF4EB-FAE1-4D54-807F-5CC3C3AE8B3B}" destId="{84DDE2A0-8B33-4C16-8EA6-1E2D7AFDC393}" srcOrd="0" destOrd="0" presId="urn:microsoft.com/office/officeart/2005/8/layout/list1"/>
    <dgm:cxn modelId="{3BCB7B5F-CB78-4DA7-BD27-0A725AECB8BA}" type="presParOf" srcId="{742BF4EB-FAE1-4D54-807F-5CC3C3AE8B3B}" destId="{306A23A9-B7F1-4260-8A4E-69286C03A913}" srcOrd="1" destOrd="0" presId="urn:microsoft.com/office/officeart/2005/8/layout/list1"/>
    <dgm:cxn modelId="{2E3ABE3A-BFD3-4FC1-A625-81E5FAD57A2C}" type="presParOf" srcId="{48BCAC6C-ED74-43C3-888F-D4850A23BC4E}" destId="{4154C8C2-AF3E-4763-888E-39BFC6070FFC}" srcOrd="5" destOrd="0" presId="urn:microsoft.com/office/officeart/2005/8/layout/list1"/>
    <dgm:cxn modelId="{6830593B-8EE0-46FC-B68D-2461DC9FD7C0}" type="presParOf" srcId="{48BCAC6C-ED74-43C3-888F-D4850A23BC4E}" destId="{1C5EA68F-BD9F-41C7-97C8-837F7E9305BF}" srcOrd="6" destOrd="0" presId="urn:microsoft.com/office/officeart/2005/8/layout/list1"/>
    <dgm:cxn modelId="{CDD9BCE6-C223-4315-946D-B4660A81C907}" type="presParOf" srcId="{48BCAC6C-ED74-43C3-888F-D4850A23BC4E}" destId="{02F00732-05B8-44A8-988D-99C404A629D1}" srcOrd="7" destOrd="0" presId="urn:microsoft.com/office/officeart/2005/8/layout/list1"/>
    <dgm:cxn modelId="{92C08C26-1FC8-4A39-9DA3-E832D52225A7}" type="presParOf" srcId="{48BCAC6C-ED74-43C3-888F-D4850A23BC4E}" destId="{E8139651-58E9-4507-B262-1832E6B6A739}" srcOrd="8" destOrd="0" presId="urn:microsoft.com/office/officeart/2005/8/layout/list1"/>
    <dgm:cxn modelId="{DBBDC1DE-5BB5-4D1B-945E-3C97CADB1FC7}" type="presParOf" srcId="{E8139651-58E9-4507-B262-1832E6B6A739}" destId="{8F4B30CB-EE67-45E1-B9A3-4CCA2DDD294F}" srcOrd="0" destOrd="0" presId="urn:microsoft.com/office/officeart/2005/8/layout/list1"/>
    <dgm:cxn modelId="{3B6446CA-B5B7-4F07-9870-0D1DEEA00FB0}" type="presParOf" srcId="{E8139651-58E9-4507-B262-1832E6B6A739}" destId="{28C452B3-C85C-405D-9FE1-8B54C42A77BE}" srcOrd="1" destOrd="0" presId="urn:microsoft.com/office/officeart/2005/8/layout/list1"/>
    <dgm:cxn modelId="{41C101B8-FB74-4A3B-A695-7585901C15AC}" type="presParOf" srcId="{48BCAC6C-ED74-43C3-888F-D4850A23BC4E}" destId="{256BA131-6347-4305-9468-E26C19E99298}" srcOrd="9" destOrd="0" presId="urn:microsoft.com/office/officeart/2005/8/layout/list1"/>
    <dgm:cxn modelId="{9310B313-B7EC-4CBF-B6AA-C4932AD9479B}" type="presParOf" srcId="{48BCAC6C-ED74-43C3-888F-D4850A23BC4E}" destId="{6B45B912-6153-4094-AB3B-67121867FC42}" srcOrd="10" destOrd="0" presId="urn:microsoft.com/office/officeart/2005/8/layout/list1"/>
    <dgm:cxn modelId="{EEE8E895-4F92-487D-BBDC-752945678639}" type="presParOf" srcId="{48BCAC6C-ED74-43C3-888F-D4850A23BC4E}" destId="{880CD607-3389-4D7D-8660-0776FD6055E8}" srcOrd="11" destOrd="0" presId="urn:microsoft.com/office/officeart/2005/8/layout/list1"/>
    <dgm:cxn modelId="{429C64DD-28F2-431F-9F42-D325032680CD}" type="presParOf" srcId="{48BCAC6C-ED74-43C3-888F-D4850A23BC4E}" destId="{AE1D44C9-0BC9-4255-BF7A-FAA4B90FFF2E}" srcOrd="12" destOrd="0" presId="urn:microsoft.com/office/officeart/2005/8/layout/list1"/>
    <dgm:cxn modelId="{508C1ECB-A4F6-437C-A67D-FA33FB4AFC38}" type="presParOf" srcId="{AE1D44C9-0BC9-4255-BF7A-FAA4B90FFF2E}" destId="{B5017201-7A46-44B8-88B2-A7A44AF9C9A9}" srcOrd="0" destOrd="0" presId="urn:microsoft.com/office/officeart/2005/8/layout/list1"/>
    <dgm:cxn modelId="{AA7C04A1-0360-4E2F-B932-637A0EE88ED0}" type="presParOf" srcId="{AE1D44C9-0BC9-4255-BF7A-FAA4B90FFF2E}" destId="{09574163-3A31-4495-B86D-4FB49B550F36}" srcOrd="1" destOrd="0" presId="urn:microsoft.com/office/officeart/2005/8/layout/list1"/>
    <dgm:cxn modelId="{212BE80D-4C0C-4036-9888-864634F3CC20}" type="presParOf" srcId="{48BCAC6C-ED74-43C3-888F-D4850A23BC4E}" destId="{983ABC5A-54BC-4841-A864-4A53B84B2CFF}" srcOrd="13" destOrd="0" presId="urn:microsoft.com/office/officeart/2005/8/layout/list1"/>
    <dgm:cxn modelId="{28E46E3D-561E-4BE8-A51C-367C44334E48}" type="presParOf" srcId="{48BCAC6C-ED74-43C3-888F-D4850A23BC4E}" destId="{80C2CFB6-144F-4121-8CFC-A9CBD489F8A6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31AE34-CAFE-46A2-A698-AD9E295AFF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45EFF-7B66-4EF1-A079-C46C3C81E8D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96647-FD56-4B7D-BAD0-4632A8DC2952}" type="slidenum">
              <a:rPr lang="en-US"/>
              <a:pPr/>
              <a:t>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181600"/>
            <a:ext cx="7543800" cy="70485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791200"/>
            <a:ext cx="7543800" cy="6858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3650" y="381000"/>
            <a:ext cx="19621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57340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2133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336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5181600"/>
            <a:ext cx="8177242" cy="70485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Обчислення морально</a:t>
            </a:r>
            <a:r>
              <a:rPr lang="uk-UA" dirty="0" smtClean="0"/>
              <a:t>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ш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Досвід Великобританії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OGDEN TABLES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це </a:t>
            </a:r>
            <a:r>
              <a:rPr lang="uk-UA" sz="2400" dirty="0" err="1" smtClean="0"/>
              <a:t>актуарні</a:t>
            </a:r>
            <a:r>
              <a:rPr lang="uk-UA" sz="2400" dirty="0" smtClean="0"/>
              <a:t> таблиці множників, які використовували для розрахунку майбутніх збитків особи </a:t>
            </a:r>
            <a:r>
              <a:rPr lang="uk-UA" sz="2400" dirty="0" smtClean="0"/>
              <a:t>у випадку </a:t>
            </a:r>
            <a:r>
              <a:rPr lang="en-US" sz="2400" dirty="0" smtClean="0"/>
              <a:t>personal </a:t>
            </a:r>
            <a:r>
              <a:rPr lang="en-US" sz="2400" dirty="0" smtClean="0"/>
              <a:t>injury cases</a:t>
            </a:r>
            <a:r>
              <a:rPr lang="uk-UA" sz="2400" dirty="0" smtClean="0"/>
              <a:t>. </a:t>
            </a:r>
            <a:endParaRPr lang="uk-UA" sz="2400" dirty="0" smtClean="0"/>
          </a:p>
          <a:p>
            <a:endParaRPr lang="en-US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7315200" cy="5829320"/>
          </a:xfrm>
        </p:spPr>
        <p:txBody>
          <a:bodyPr/>
          <a:lstStyle/>
          <a:p>
            <a:pPr lvl="0"/>
            <a:endParaRPr lang="en-US" sz="2400" dirty="0" smtClean="0"/>
          </a:p>
          <a:p>
            <a:pPr lvl="0" algn="ctr"/>
            <a:r>
              <a:rPr lang="uk-UA" sz="2400" b="1" dirty="0" smtClean="0"/>
              <a:t>ПРИКЛАД РОЗРАХУНКУ</a:t>
            </a:r>
            <a:endParaRPr lang="en-US" sz="2400" b="1" dirty="0" smtClean="0"/>
          </a:p>
          <a:p>
            <a:pPr lvl="0"/>
            <a:r>
              <a:rPr lang="uk-UA" sz="2400" dirty="0" smtClean="0"/>
              <a:t>Множник </a:t>
            </a:r>
            <a:r>
              <a:rPr lang="uk-UA" sz="2400" dirty="0" smtClean="0"/>
              <a:t>для 35 </a:t>
            </a:r>
            <a:r>
              <a:rPr lang="uk-UA" sz="2400" dirty="0" smtClean="0"/>
              <a:t>р</a:t>
            </a:r>
            <a:r>
              <a:rPr lang="en-US" sz="2400" dirty="0" smtClean="0"/>
              <a:t>.</a:t>
            </a:r>
            <a:r>
              <a:rPr lang="uk-UA" sz="2400" dirty="0" smtClean="0"/>
              <a:t> до пенсійного віку 60 = 18,39 (табл. 8)</a:t>
            </a:r>
            <a:endParaRPr lang="ru-RU" sz="2400" dirty="0" smtClean="0"/>
          </a:p>
          <a:p>
            <a:pPr lvl="0"/>
            <a:r>
              <a:rPr lang="uk-UA" sz="2400" dirty="0" smtClean="0"/>
              <a:t>Дисконтний коефіцієнт для 35 років жінки з вищою освітою, не інвалідом та зайнятою (трудова зайнятість) = 0,86 (табл. С)</a:t>
            </a:r>
            <a:endParaRPr lang="ru-RU" sz="2400" dirty="0" smtClean="0"/>
          </a:p>
          <a:p>
            <a:pPr lvl="0"/>
            <a:r>
              <a:rPr lang="uk-UA" sz="2400" dirty="0" smtClean="0"/>
              <a:t>Переглянутий </a:t>
            </a:r>
            <a:r>
              <a:rPr lang="uk-UA" sz="2400" dirty="0" smtClean="0"/>
              <a:t>множник 18,39 x 0,86 = 15,82</a:t>
            </a:r>
            <a:endParaRPr lang="ru-RU" sz="2400" dirty="0" smtClean="0"/>
          </a:p>
          <a:p>
            <a:pPr lvl="0"/>
            <a:r>
              <a:rPr lang="uk-UA" sz="2400" dirty="0" smtClean="0"/>
              <a:t>Дисконтний </a:t>
            </a:r>
            <a:r>
              <a:rPr lang="uk-UA" sz="2400" dirty="0" smtClean="0"/>
              <a:t>коефіцієнт для </a:t>
            </a:r>
            <a:r>
              <a:rPr lang="uk-UA" sz="2400" dirty="0" smtClean="0"/>
              <a:t>заявника </a:t>
            </a:r>
            <a:r>
              <a:rPr lang="uk-UA" sz="2400" dirty="0" err="1" smtClean="0"/>
              <a:t>–кваліфікованого</a:t>
            </a:r>
            <a:r>
              <a:rPr lang="uk-UA" sz="2400" dirty="0" smtClean="0"/>
              <a:t> спеціаліста; на даний момент з інвалідністю  = 0.48 </a:t>
            </a:r>
            <a:r>
              <a:rPr lang="en-US" sz="2400" dirty="0" smtClean="0"/>
              <a:t>(</a:t>
            </a:r>
            <a:r>
              <a:rPr lang="uk-UA" sz="2400" dirty="0" err="1" smtClean="0"/>
              <a:t>табл</a:t>
            </a:r>
            <a:r>
              <a:rPr lang="en-US" sz="2400" dirty="0" smtClean="0"/>
              <a:t> .D</a:t>
            </a:r>
            <a:r>
              <a:rPr lang="uk-UA" sz="2400" dirty="0" smtClean="0"/>
              <a:t>)</a:t>
            </a:r>
            <a:endParaRPr lang="ru-RU" sz="2400" dirty="0" smtClean="0"/>
          </a:p>
          <a:p>
            <a:pPr lvl="0"/>
            <a:r>
              <a:rPr lang="uk-UA" sz="2400" dirty="0" smtClean="0"/>
              <a:t>Переглянутий множник 18,39 x 0,48 = 8,83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b="1" dirty="0" smtClean="0"/>
              <a:t>Розрахунок</a:t>
            </a:r>
            <a:r>
              <a:rPr lang="uk-UA" dirty="0" smtClean="0"/>
              <a:t> </a:t>
            </a:r>
            <a:r>
              <a:rPr lang="uk-UA" dirty="0" smtClean="0"/>
              <a:t>–</a:t>
            </a:r>
            <a:endParaRPr lang="en-US" dirty="0" smtClean="0"/>
          </a:p>
          <a:p>
            <a:pPr algn="ctr"/>
            <a:r>
              <a:rPr lang="uk-UA" dirty="0" smtClean="0"/>
              <a:t>£ </a:t>
            </a:r>
            <a:r>
              <a:rPr lang="uk-UA" dirty="0" smtClean="0"/>
              <a:t>25,000 x 15,82 = £ 395,000 Мінус £ 5,000 x 8,83 (£ 44,150) = £ 351,350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5016"/>
            <a:ext cx="7315200" cy="715963"/>
          </a:xfrm>
        </p:spPr>
        <p:txBody>
          <a:bodyPr/>
          <a:lstStyle/>
          <a:p>
            <a:pPr algn="ctr"/>
            <a:r>
              <a:rPr lang="en-US" dirty="0" smtClean="0"/>
              <a:t>Thank you for attention!</a:t>
            </a:r>
            <a:endParaRPr lang="ru-RU" dirty="0"/>
          </a:p>
        </p:txBody>
      </p:sp>
      <p:pic>
        <p:nvPicPr>
          <p:cNvPr id="4" name="Содержимое 3" descr="GBR-800x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500702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714488"/>
            <a:ext cx="7315200" cy="715963"/>
          </a:xfrm>
        </p:spPr>
        <p:txBody>
          <a:bodyPr/>
          <a:lstStyle/>
          <a:p>
            <a:pPr algn="ctr"/>
            <a:r>
              <a:rPr lang="uk-UA" sz="3200" dirty="0" smtClean="0"/>
              <a:t>ІІ ШЛЯХИ ВИРІШЕНЯ СПОРУ ПРО ВІДШКОДУВАННЯ </a:t>
            </a:r>
            <a:r>
              <a:rPr lang="uk-UA" sz="3200" dirty="0" err="1" smtClean="0"/>
              <a:t>МОРАЛЬНО</a:t>
            </a:r>
            <a:r>
              <a:rPr lang="uk-UA" sz="3600" dirty="0" err="1" smtClean="0"/>
              <a:t>ї</a:t>
            </a:r>
            <a:r>
              <a:rPr lang="uk-UA" sz="3600" dirty="0" smtClean="0"/>
              <a:t> </a:t>
            </a:r>
            <a:r>
              <a:rPr lang="uk-UA" sz="3200" dirty="0" smtClean="0"/>
              <a:t>ШКОДИ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90600" y="2133600"/>
          <a:ext cx="7315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6572296" cy="1716071"/>
          </a:xfrm>
        </p:spPr>
        <p:txBody>
          <a:bodyPr/>
          <a:lstStyle/>
          <a:p>
            <a:pPr algn="ctr"/>
            <a:r>
              <a:rPr lang="uk-UA" sz="3600" dirty="0" smtClean="0"/>
              <a:t>Система спеціалізованих судів, які вирішують трудові спори у ВБ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0600" y="2133600"/>
          <a:ext cx="7315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може спричинити моральну шкоду особі?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92971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/>
              <a:t>Моральна шкода, завдана внаслідок психологічної травми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травми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включаючи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посттравматичний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стресовий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розлад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(ПТСР),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депресію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тривогу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можуть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породжувати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зміни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житті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потерпіло</a:t>
            </a:r>
            <a:r>
              <a:rPr lang="uk-UA" sz="2400" dirty="0" smtClean="0"/>
              <a:t>ї</a:t>
            </a:r>
            <a:r>
              <a:rPr lang="en-US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особи,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Незважаючи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те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більшість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позовів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особисту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шкоду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(personal injury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стосуються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фізичних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травм,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можна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також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вимагати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відшкодування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психологічну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травму</a:t>
            </a:r>
            <a:endParaRPr lang="uk-UA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pPr algn="ctr"/>
            <a:r>
              <a:rPr lang="uk-UA" sz="3600" dirty="0" smtClean="0"/>
              <a:t>НИЖЧА ГРУПА (</a:t>
            </a:r>
            <a:r>
              <a:rPr lang="en-US" sz="3600" dirty="0" smtClean="0"/>
              <a:t>THE LOWER BAND</a:t>
            </a:r>
            <a:r>
              <a:rPr lang="uk-UA" sz="3600" dirty="0" smtClean="0"/>
              <a:t>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Трибунал може </a:t>
            </a:r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присуджувати компенсацію від </a:t>
            </a: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800 до 8 400 фунтів стерлінгів </a:t>
            </a:r>
            <a:endParaRPr lang="uk-UA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£ </a:t>
            </a: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500 і £ 6000, якщо ви подали свої претензії до 11 вересня 2017 </a:t>
            </a:r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р.</a:t>
            </a:r>
          </a:p>
          <a:p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Менш серйозні випадки </a:t>
            </a: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дискримінації, наприклад, одноразовий </a:t>
            </a:r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 </a:t>
            </a: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незначних принижень чи дискримінації.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315200" cy="715963"/>
          </a:xfrm>
        </p:spPr>
        <p:txBody>
          <a:bodyPr/>
          <a:lstStyle/>
          <a:p>
            <a:pPr algn="ctr"/>
            <a:r>
              <a:rPr lang="uk-UA" sz="3600" dirty="0" smtClean="0"/>
              <a:t>СЕРЕДНЯ ГРУПА</a:t>
            </a:r>
            <a:r>
              <a:rPr lang="en-US" sz="3600" dirty="0" smtClean="0"/>
              <a:t> (THE MIDDLE BAND)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00174"/>
            <a:ext cx="7315200" cy="4267200"/>
          </a:xfrm>
        </p:spPr>
        <p:txBody>
          <a:bodyPr/>
          <a:lstStyle/>
          <a:p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Випадки, </a:t>
            </a:r>
            <a:r>
              <a:rPr lang="uk-UA" sz="2400" dirty="0" smtClean="0"/>
              <a:t>які </a:t>
            </a:r>
            <a:r>
              <a:rPr lang="ru-RU" sz="1600" dirty="0" smtClean="0"/>
              <a:t>Є </a:t>
            </a:r>
            <a:r>
              <a:rPr lang="ru-RU" sz="2400" b="1" dirty="0" smtClean="0"/>
              <a:t>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серйозними, але не потрапляють до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 band</a:t>
            </a:r>
            <a:endParaRPr lang="uk-UA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Сума компенсаці</a:t>
            </a:r>
            <a:r>
              <a:rPr lang="uk-UA" sz="2400" dirty="0" smtClean="0"/>
              <a:t>ї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від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8 400 до 25 200 фунтів стерлінгів </a:t>
            </a:r>
            <a:endParaRPr lang="uk-UA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 6000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фунтів стерлінгів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до18000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фунтів стерлінгів, якщо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претензі</a:t>
            </a:r>
            <a:r>
              <a:rPr lang="uk-UA" sz="2400" dirty="0" smtClean="0"/>
              <a:t>ї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подані до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 вересня 2017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року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Можуть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включати в себе серйозне одноразове вчинення переслідування або тривалий, але менш важкий випадок дискримінації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Ця група також охоплює випадки, коли дискримінація була відносно незначною, але призвела до втрати </a:t>
            </a: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роботи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785794"/>
            <a:ext cx="7315200" cy="715963"/>
          </a:xfrm>
        </p:spPr>
        <p:txBody>
          <a:bodyPr/>
          <a:lstStyle/>
          <a:p>
            <a:pPr algn="ctr"/>
            <a:r>
              <a:rPr lang="uk-UA" sz="3600" dirty="0" smtClean="0"/>
              <a:t>ВЕРХНЯ ГРУПА</a:t>
            </a:r>
            <a:r>
              <a:rPr lang="en-US" sz="3600" dirty="0" smtClean="0"/>
              <a:t> (THE TOP BAND)</a:t>
            </a:r>
            <a:endParaRPr lang="ru-RU" sz="3600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dirty="0" smtClean="0"/>
              <a:t>Найбільш серйозні випадки </a:t>
            </a:r>
            <a:r>
              <a:rPr lang="uk-UA" dirty="0" err="1" smtClean="0"/>
              <a:t>дискримінаціі</a:t>
            </a:r>
            <a:r>
              <a:rPr lang="uk-UA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Сума </a:t>
            </a:r>
            <a:r>
              <a:rPr lang="uk-UA" dirty="0" err="1" smtClean="0"/>
              <a:t>компенсаці</a:t>
            </a:r>
            <a:r>
              <a:rPr lang="uk-UA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 від 25 000 до 42 000 фунтів стерлінгів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</a:pPr>
            <a:r>
              <a:rPr lang="uk-UA" dirty="0" smtClean="0"/>
              <a:t>від 18 000 до30 000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фунтів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стерлінгів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якщо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заявку подано до 11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вересня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2017 р.)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9"/>
            <a:ext cx="6643734" cy="1500198"/>
          </a:xfrm>
        </p:spPr>
        <p:txBody>
          <a:bodyPr/>
          <a:lstStyle/>
          <a:p>
            <a:pPr algn="ctr"/>
            <a:r>
              <a:rPr lang="uk-UA" sz="3200" b="1" dirty="0" smtClean="0"/>
              <a:t> Формула обчислення </a:t>
            </a:r>
            <a:r>
              <a:rPr lang="uk-UA" sz="3200" b="1" dirty="0" err="1" smtClean="0"/>
              <a:t>МШ</a:t>
            </a:r>
            <a:r>
              <a:rPr lang="uk-UA" sz="3200" b="1" dirty="0" smtClean="0"/>
              <a:t> за позовами, </a:t>
            </a:r>
            <a:r>
              <a:rPr lang="uk-UA" sz="3200" b="1" dirty="0" err="1" smtClean="0"/>
              <a:t>пред”</a:t>
            </a:r>
            <a:r>
              <a:rPr lang="ru-RU" sz="3200" b="1" dirty="0" err="1" smtClean="0"/>
              <a:t>явленими</a:t>
            </a:r>
            <a:r>
              <a:rPr lang="ru-RU" sz="3200" b="1" dirty="0" smtClean="0"/>
              <a:t> до 11.9. 2017 р.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162824" cy="3214710"/>
          </a:xfrm>
        </p:spPr>
        <p:txBody>
          <a:bodyPr/>
          <a:lstStyle/>
          <a:p>
            <a:r>
              <a:rPr lang="en-US" dirty="0" smtClean="0"/>
              <a:t>(X</a:t>
            </a:r>
            <a:r>
              <a:rPr lang="ru-RU" dirty="0" smtClean="0"/>
              <a:t> ⁄.</a:t>
            </a:r>
            <a:r>
              <a:rPr lang="en-US" dirty="0" smtClean="0"/>
              <a:t>Y)*Z</a:t>
            </a:r>
          </a:p>
          <a:p>
            <a:r>
              <a:rPr lang="en-US" dirty="0" smtClean="0"/>
              <a:t>X</a:t>
            </a:r>
            <a:r>
              <a:rPr lang="uk-UA" dirty="0" smtClean="0"/>
              <a:t> відповідна межа відповідної групи “</a:t>
            </a:r>
            <a:r>
              <a:rPr lang="en-US" dirty="0" smtClean="0"/>
              <a:t>Vento</a:t>
            </a:r>
            <a:r>
              <a:rPr lang="uk-UA" dirty="0" smtClean="0"/>
              <a:t>”</a:t>
            </a:r>
            <a:endParaRPr lang="en-US" dirty="0" smtClean="0"/>
          </a:p>
          <a:p>
            <a:r>
              <a:rPr lang="en-US" dirty="0" smtClean="0"/>
              <a:t>Y</a:t>
            </a:r>
            <a:r>
              <a:rPr lang="uk-UA" dirty="0" smtClean="0"/>
              <a:t> становить 178.5</a:t>
            </a:r>
            <a:endParaRPr lang="en-US" dirty="0" smtClean="0"/>
          </a:p>
          <a:p>
            <a:r>
              <a:rPr lang="en-US" dirty="0" smtClean="0"/>
              <a:t>Z </a:t>
            </a:r>
            <a:r>
              <a:rPr lang="uk-UA" dirty="0" smtClean="0"/>
              <a:t>є відповідним значенням від індексу RPI всіх позицій для місяця і року, які найближчі до дати пред'явлення претензії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1">
      <a:dk1>
        <a:srgbClr val="4D4D4D"/>
      </a:dk1>
      <a:lt1>
        <a:srgbClr val="FFFFFF"/>
      </a:lt1>
      <a:dk2>
        <a:srgbClr val="4D4D4D"/>
      </a:dk2>
      <a:lt2>
        <a:srgbClr val="00629E"/>
      </a:lt2>
      <a:accent1>
        <a:srgbClr val="0077C0"/>
      </a:accent1>
      <a:accent2>
        <a:srgbClr val="0082D2"/>
      </a:accent2>
      <a:accent3>
        <a:srgbClr val="FFFFFF"/>
      </a:accent3>
      <a:accent4>
        <a:srgbClr val="404040"/>
      </a:accent4>
      <a:accent5>
        <a:srgbClr val="AABDDC"/>
      </a:accent5>
      <a:accent6>
        <a:srgbClr val="0075BE"/>
      </a:accent6>
      <a:hlink>
        <a:srgbClr val="008CE2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CD5B12"/>
        </a:lt2>
        <a:accent1>
          <a:srgbClr val="E6721D"/>
        </a:accent1>
        <a:accent2>
          <a:srgbClr val="F09125"/>
        </a:accent2>
        <a:accent3>
          <a:srgbClr val="FFFFFF"/>
        </a:accent3>
        <a:accent4>
          <a:srgbClr val="404040"/>
        </a:accent4>
        <a:accent5>
          <a:srgbClr val="F0BCAB"/>
        </a:accent5>
        <a:accent6>
          <a:srgbClr val="D98320"/>
        </a:accent6>
        <a:hlink>
          <a:srgbClr val="F0973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B5206"/>
        </a:lt2>
        <a:accent1>
          <a:srgbClr val="622C0A"/>
        </a:accent1>
        <a:accent2>
          <a:srgbClr val="E58218"/>
        </a:accent2>
        <a:accent3>
          <a:srgbClr val="FFFFFF"/>
        </a:accent3>
        <a:accent4>
          <a:srgbClr val="404040"/>
        </a:accent4>
        <a:accent5>
          <a:srgbClr val="B7ACAA"/>
        </a:accent5>
        <a:accent6>
          <a:srgbClr val="CF7515"/>
        </a:accent6>
        <a:hlink>
          <a:srgbClr val="8B35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6C362C"/>
        </a:lt2>
        <a:accent1>
          <a:srgbClr val="CA792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E1BEAB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28E32"/>
        </a:lt2>
        <a:accent1>
          <a:srgbClr val="D89306"/>
        </a:accent1>
        <a:accent2>
          <a:srgbClr val="E19E06"/>
        </a:accent2>
        <a:accent3>
          <a:srgbClr val="FFFFFF"/>
        </a:accent3>
        <a:accent4>
          <a:srgbClr val="404040"/>
        </a:accent4>
        <a:accent5>
          <a:srgbClr val="E9C8AA"/>
        </a:accent5>
        <a:accent6>
          <a:srgbClr val="CC8F05"/>
        </a:accent6>
        <a:hlink>
          <a:srgbClr val="EFB20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0082D2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0075BE"/>
        </a:accent6>
        <a:hlink>
          <a:srgbClr val="008CE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145</TotalTime>
  <Words>544</Words>
  <Application>Microsoft Office PowerPoint</Application>
  <PresentationFormat>Экран (4:3)</PresentationFormat>
  <Paragraphs>52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powerpoint-template</vt:lpstr>
      <vt:lpstr>Обчислення моральної шкоди</vt:lpstr>
      <vt:lpstr>ІІ ШЛЯХИ ВИРІШЕНЯ СПОРУ ПРО ВІДШКОДУВАННЯ МОРАЛЬНОї ШКОДИ</vt:lpstr>
      <vt:lpstr>Система спеціалізованих судів, які вирішують трудові спори у ВБ</vt:lpstr>
      <vt:lpstr>Що може спричинити моральну шкоду особі?</vt:lpstr>
      <vt:lpstr>Моральна шкода, завдана внаслідок психологічної травми</vt:lpstr>
      <vt:lpstr>НИЖЧА ГРУПА (THE LOWER BAND)</vt:lpstr>
      <vt:lpstr>СЕРЕДНЯ ГРУПА (THE MIDDLE BAND)</vt:lpstr>
      <vt:lpstr>ВЕРХНЯ ГРУПА (THE TOP BAND)</vt:lpstr>
      <vt:lpstr> Формула обчислення МШ за позовами, пред”явленими до 11.9. 2017 р.</vt:lpstr>
      <vt:lpstr>OGDEN TABLES</vt:lpstr>
      <vt:lpstr>Слайд 11</vt:lpstr>
      <vt:lpstr>Слайд 12</vt:lpstr>
      <vt:lpstr>Thank you for attention!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Caruzo</dc:creator>
  <cp:lastModifiedBy>Caruzo</cp:lastModifiedBy>
  <cp:revision>22</cp:revision>
  <dcterms:created xsi:type="dcterms:W3CDTF">2017-12-02T08:20:46Z</dcterms:created>
  <dcterms:modified xsi:type="dcterms:W3CDTF">2017-12-04T19:32:20Z</dcterms:modified>
</cp:coreProperties>
</file>