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05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86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16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3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6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74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55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75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64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11D2-5630-42C6-BCAE-630864877CD2}" type="datetimeFigureOut">
              <a:rPr lang="uk-UA" smtClean="0"/>
              <a:t>04.12.2017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F92C-A324-4A8D-9B25-2EBBD5750C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52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940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17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211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040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46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4734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 Руденко</dc:creator>
  <cp:lastModifiedBy>m.oksana1303@gmail.com</cp:lastModifiedBy>
  <cp:revision>2</cp:revision>
  <dcterms:created xsi:type="dcterms:W3CDTF">2017-12-04T21:10:01Z</dcterms:created>
  <dcterms:modified xsi:type="dcterms:W3CDTF">2017-12-04T21:30:13Z</dcterms:modified>
</cp:coreProperties>
</file>