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24"/>
  </p:handoutMasterIdLst>
  <p:sldIdLst>
    <p:sldId id="256" r:id="rId2"/>
    <p:sldId id="261" r:id="rId3"/>
    <p:sldId id="262" r:id="rId4"/>
    <p:sldId id="263" r:id="rId5"/>
    <p:sldId id="264" r:id="rId6"/>
    <p:sldId id="265" r:id="rId7"/>
    <p:sldId id="278" r:id="rId8"/>
    <p:sldId id="279" r:id="rId9"/>
    <p:sldId id="276" r:id="rId10"/>
    <p:sldId id="277" r:id="rId11"/>
    <p:sldId id="280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81" r:id="rId2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2315D"/>
    <a:srgbClr val="97000B"/>
    <a:srgbClr val="29364B"/>
    <a:srgbClr val="481419"/>
    <a:srgbClr val="006CFF"/>
    <a:srgbClr val="0041B6"/>
    <a:srgbClr val="F9D600"/>
    <a:srgbClr val="324057"/>
    <a:srgbClr val="007CCE"/>
    <a:srgbClr val="2A125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7" d="100"/>
          <a:sy n="87" d="100"/>
        </p:scale>
        <p:origin x="1315" y="8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7" d="100"/>
          <a:sy n="57" d="100"/>
        </p:scale>
        <p:origin x="2832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2DD1C9-4BB6-422A-8F34-C157EA500BD9}" type="datetimeFigureOut">
              <a:rPr lang="en-US" smtClean="0"/>
              <a:pPr/>
              <a:t>4/13/2018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A997E4-EE34-411C-9FF1-22B934EF533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741131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4/13/2018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08456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4/13/2018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27254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4/13/2018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25810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4/13/2018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00949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1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6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4/13/2018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4675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4/13/2018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8750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8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4/13/2018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81377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4/13/2018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78676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4/13/2018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02460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8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4/13/2018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48970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8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4/13/2018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86395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5459" y="1465729"/>
            <a:ext cx="7869891" cy="47112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BD9794-A4CC-42D0-9A65-24C6B9EF4076}" type="datetimeFigureOut">
              <a:rPr lang="en-US" smtClean="0"/>
              <a:pPr/>
              <a:t>4/13/2018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1"/>
            <a:ext cx="7886700" cy="13377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33214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869396" y="1416908"/>
            <a:ext cx="4983979" cy="198531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uk-UA" sz="4400" b="1" spc="50" dirty="0" smtClean="0">
              <a:ln w="9525" cmpd="sng">
                <a:solidFill>
                  <a:srgbClr val="02315D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latin typeface="+mn-lt"/>
            </a:endParaRPr>
          </a:p>
          <a:p>
            <a:endParaRPr lang="uk-UA" sz="4400" b="1" spc="50" dirty="0" smtClean="0">
              <a:ln w="9525" cmpd="sng">
                <a:solidFill>
                  <a:srgbClr val="02315D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latin typeface="+mn-lt"/>
            </a:endParaRPr>
          </a:p>
          <a:p>
            <a:endParaRPr lang="uk-UA" sz="4400" b="1" spc="50" dirty="0" smtClean="0">
              <a:ln w="9525" cmpd="sng">
                <a:solidFill>
                  <a:srgbClr val="02315D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latin typeface="+mn-lt"/>
            </a:endParaRPr>
          </a:p>
          <a:p>
            <a:endParaRPr lang="uk-UA" sz="4400" b="1" spc="50" dirty="0" smtClean="0">
              <a:ln w="9525" cmpd="sng">
                <a:solidFill>
                  <a:srgbClr val="02315D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latin typeface="+mn-lt"/>
            </a:endParaRPr>
          </a:p>
          <a:p>
            <a:endParaRPr lang="uk-UA" sz="4400" b="1" spc="50" dirty="0" smtClean="0">
              <a:ln w="9525" cmpd="sng">
                <a:solidFill>
                  <a:srgbClr val="02315D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latin typeface="+mn-lt"/>
            </a:endParaRPr>
          </a:p>
          <a:p>
            <a:endParaRPr lang="uk-UA" sz="4400" b="1" spc="50" dirty="0" smtClean="0">
              <a:ln w="9525" cmpd="sng">
                <a:solidFill>
                  <a:srgbClr val="02315D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latin typeface="+mn-lt"/>
            </a:endParaRPr>
          </a:p>
          <a:p>
            <a:endParaRPr lang="uk-UA" sz="4400" b="1" spc="50" dirty="0" smtClean="0">
              <a:ln w="9525" cmpd="sng">
                <a:solidFill>
                  <a:srgbClr val="02315D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latin typeface="+mn-lt"/>
            </a:endParaRPr>
          </a:p>
          <a:p>
            <a:endParaRPr lang="uk-UA" sz="4400" b="1" spc="50" dirty="0" smtClean="0">
              <a:ln w="9525" cmpd="sng">
                <a:solidFill>
                  <a:srgbClr val="02315D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latin typeface="+mn-lt"/>
            </a:endParaRPr>
          </a:p>
          <a:p>
            <a:endParaRPr lang="uk-UA" sz="4400" b="1" spc="50" dirty="0" smtClean="0">
              <a:ln w="9525" cmpd="sng">
                <a:solidFill>
                  <a:srgbClr val="02315D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latin typeface="+mn-lt"/>
            </a:endParaRPr>
          </a:p>
          <a:p>
            <a:endParaRPr lang="uk-UA" sz="4400" b="1" spc="50" dirty="0" smtClean="0">
              <a:ln w="9525" cmpd="sng">
                <a:solidFill>
                  <a:srgbClr val="02315D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latin typeface="+mn-lt"/>
            </a:endParaRPr>
          </a:p>
          <a:p>
            <a:endParaRPr lang="uk-UA" sz="4400" b="1" spc="50" dirty="0" smtClean="0">
              <a:ln w="9525" cmpd="sng">
                <a:solidFill>
                  <a:srgbClr val="02315D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latin typeface="+mn-lt"/>
            </a:endParaRPr>
          </a:p>
          <a:p>
            <a:r>
              <a:rPr lang="uk-UA" sz="4000" b="1" spc="50" dirty="0" smtClean="0">
                <a:ln w="9525" cmpd="sng">
                  <a:solidFill>
                    <a:srgbClr val="02315D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+mn-lt"/>
              </a:rPr>
              <a:t>Переваги та недоліки різних організаційно-правових форм господарювання: </a:t>
            </a:r>
            <a:r>
              <a:rPr lang="uk-UA" sz="4000" b="1" spc="50" dirty="0" err="1" smtClean="0">
                <a:ln w="9525" cmpd="sng">
                  <a:solidFill>
                    <a:srgbClr val="02315D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+mn-lt"/>
              </a:rPr>
              <a:t>ФОП</a:t>
            </a:r>
            <a:r>
              <a:rPr lang="uk-UA" sz="4000" b="1" spc="50" dirty="0" smtClean="0">
                <a:ln w="9525" cmpd="sng">
                  <a:solidFill>
                    <a:srgbClr val="02315D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+mn-lt"/>
              </a:rPr>
              <a:t> та ТОВ</a:t>
            </a:r>
            <a:endParaRPr lang="en-US" sz="4000" b="1" spc="50" dirty="0">
              <a:ln w="9525" cmpd="sng">
                <a:solidFill>
                  <a:srgbClr val="02315D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480652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Документи для реєстрації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dirty="0" smtClean="0"/>
              <a:t>В </a:t>
            </a:r>
            <a:r>
              <a:rPr lang="ru-RU" dirty="0" err="1" smtClean="0"/>
              <a:t>місцеву</a:t>
            </a:r>
            <a:r>
              <a:rPr lang="ru-RU" dirty="0" smtClean="0"/>
              <a:t> </a:t>
            </a:r>
            <a:r>
              <a:rPr lang="ru-RU" dirty="0" err="1" smtClean="0"/>
              <a:t>державну</a:t>
            </a:r>
            <a:r>
              <a:rPr lang="ru-RU" dirty="0" smtClean="0"/>
              <a:t> </a:t>
            </a:r>
            <a:r>
              <a:rPr lang="ru-RU" dirty="0" err="1" smtClean="0"/>
              <a:t>реєстраційну</a:t>
            </a:r>
            <a:r>
              <a:rPr lang="ru-RU" dirty="0" smtClean="0"/>
              <a:t> службу </a:t>
            </a:r>
            <a:r>
              <a:rPr lang="ru-RU" dirty="0" err="1" smtClean="0"/>
              <a:t>подаються</a:t>
            </a:r>
            <a:r>
              <a:rPr lang="ru-RU" dirty="0" smtClean="0"/>
              <a:t> </a:t>
            </a:r>
            <a:r>
              <a:rPr lang="ru-RU" dirty="0" err="1" smtClean="0"/>
              <a:t>наступні</a:t>
            </a:r>
            <a:r>
              <a:rPr lang="ru-RU" dirty="0" smtClean="0"/>
              <a:t> </a:t>
            </a:r>
            <a:r>
              <a:rPr lang="ru-RU" dirty="0" err="1" smtClean="0"/>
              <a:t>документи</a:t>
            </a:r>
            <a:r>
              <a:rPr lang="ru-RU" dirty="0" smtClean="0"/>
              <a:t>: </a:t>
            </a:r>
          </a:p>
          <a:p>
            <a:pPr algn="just"/>
            <a:r>
              <a:rPr lang="ru-RU" dirty="0" smtClean="0"/>
              <a:t>Два </a:t>
            </a:r>
            <a:r>
              <a:rPr lang="ru-RU" dirty="0" err="1" smtClean="0"/>
              <a:t>екземпляри</a:t>
            </a:r>
            <a:r>
              <a:rPr lang="ru-RU" dirty="0" smtClean="0"/>
              <a:t> </a:t>
            </a:r>
            <a:r>
              <a:rPr lang="ru-RU" dirty="0" err="1" smtClean="0"/>
              <a:t>статутів</a:t>
            </a:r>
            <a:r>
              <a:rPr lang="ru-RU" dirty="0" smtClean="0"/>
              <a:t> ТОВ </a:t>
            </a:r>
            <a:r>
              <a:rPr lang="ru-RU" dirty="0" err="1" smtClean="0"/>
              <a:t>з</a:t>
            </a:r>
            <a:r>
              <a:rPr lang="ru-RU" dirty="0" smtClean="0"/>
              <a:t> </a:t>
            </a:r>
            <a:r>
              <a:rPr lang="ru-RU" dirty="0" err="1" smtClean="0"/>
              <a:t>підписами</a:t>
            </a:r>
            <a:r>
              <a:rPr lang="ru-RU" dirty="0" smtClean="0"/>
              <a:t>;</a:t>
            </a:r>
          </a:p>
          <a:p>
            <a:pPr algn="just"/>
            <a:r>
              <a:rPr lang="ru-RU" dirty="0" smtClean="0"/>
              <a:t>Протокол </a:t>
            </a:r>
            <a:r>
              <a:rPr lang="ru-RU" dirty="0" err="1" smtClean="0"/>
              <a:t>установчих</a:t>
            </a:r>
            <a:r>
              <a:rPr lang="ru-RU" dirty="0" smtClean="0"/>
              <a:t> </a:t>
            </a:r>
            <a:r>
              <a:rPr lang="ru-RU" dirty="0" err="1" smtClean="0"/>
              <a:t>зборів</a:t>
            </a:r>
            <a:r>
              <a:rPr lang="ru-RU" dirty="0" smtClean="0"/>
              <a:t> ТОВ </a:t>
            </a:r>
            <a:r>
              <a:rPr lang="ru-RU" dirty="0" err="1" smtClean="0"/>
              <a:t>з</a:t>
            </a:r>
            <a:r>
              <a:rPr lang="ru-RU" dirty="0" smtClean="0"/>
              <a:t> </a:t>
            </a:r>
            <a:r>
              <a:rPr lang="ru-RU" dirty="0" err="1" smtClean="0"/>
              <a:t>підписами</a:t>
            </a:r>
            <a:r>
              <a:rPr lang="ru-RU" dirty="0" smtClean="0"/>
              <a:t> </a:t>
            </a:r>
            <a:r>
              <a:rPr lang="ru-RU" dirty="0" err="1" smtClean="0"/>
              <a:t>засновників</a:t>
            </a:r>
            <a:r>
              <a:rPr lang="ru-RU" dirty="0" smtClean="0"/>
              <a:t>;</a:t>
            </a:r>
          </a:p>
          <a:p>
            <a:pPr algn="just"/>
            <a:r>
              <a:rPr lang="ru-RU" dirty="0" smtClean="0"/>
              <a:t> </a:t>
            </a:r>
            <a:r>
              <a:rPr lang="ru-RU" dirty="0" err="1" smtClean="0"/>
              <a:t>Заповнена</a:t>
            </a:r>
            <a:r>
              <a:rPr lang="ru-RU" dirty="0" smtClean="0"/>
              <a:t> </a:t>
            </a:r>
            <a:r>
              <a:rPr lang="ru-RU" dirty="0" err="1" smtClean="0"/>
              <a:t>реєстраційна</a:t>
            </a:r>
            <a:r>
              <a:rPr lang="ru-RU" dirty="0" smtClean="0"/>
              <a:t> </a:t>
            </a:r>
            <a:r>
              <a:rPr lang="ru-RU" dirty="0" err="1" smtClean="0"/>
              <a:t>картка</a:t>
            </a:r>
            <a:r>
              <a:rPr lang="ru-RU" dirty="0" smtClean="0"/>
              <a:t>; </a:t>
            </a:r>
          </a:p>
          <a:p>
            <a:pPr algn="just"/>
            <a:r>
              <a:rPr lang="ru-RU" dirty="0" err="1" smtClean="0"/>
              <a:t>Копія</a:t>
            </a:r>
            <a:r>
              <a:rPr lang="ru-RU" dirty="0" smtClean="0"/>
              <a:t> </a:t>
            </a:r>
            <a:r>
              <a:rPr lang="ru-RU" dirty="0" err="1" smtClean="0"/>
              <a:t>квитанції</a:t>
            </a:r>
            <a:r>
              <a:rPr lang="ru-RU" dirty="0" smtClean="0"/>
              <a:t> про </a:t>
            </a:r>
            <a:r>
              <a:rPr lang="ru-RU" dirty="0" err="1" smtClean="0"/>
              <a:t>сплату</a:t>
            </a:r>
            <a:r>
              <a:rPr lang="ru-RU" dirty="0" smtClean="0"/>
              <a:t> </a:t>
            </a:r>
            <a:r>
              <a:rPr lang="ru-RU" dirty="0" err="1" smtClean="0"/>
              <a:t>реєстраційного</a:t>
            </a:r>
            <a:r>
              <a:rPr lang="ru-RU" dirty="0" smtClean="0"/>
              <a:t> </a:t>
            </a:r>
            <a:r>
              <a:rPr lang="ru-RU" dirty="0" err="1" smtClean="0"/>
              <a:t>збору</a:t>
            </a:r>
            <a:r>
              <a:rPr lang="ru-RU" dirty="0" smtClean="0"/>
              <a:t>; </a:t>
            </a:r>
          </a:p>
          <a:p>
            <a:pPr algn="just"/>
            <a:r>
              <a:rPr lang="ru-RU" dirty="0" err="1" smtClean="0"/>
              <a:t>Нотаріально</a:t>
            </a:r>
            <a:r>
              <a:rPr lang="ru-RU" dirty="0" smtClean="0"/>
              <a:t> </a:t>
            </a:r>
            <a:r>
              <a:rPr lang="ru-RU" dirty="0" err="1" smtClean="0"/>
              <a:t>посвідчена</a:t>
            </a:r>
            <a:r>
              <a:rPr lang="ru-RU" dirty="0" smtClean="0"/>
              <a:t> </a:t>
            </a:r>
            <a:r>
              <a:rPr lang="ru-RU" dirty="0" err="1" smtClean="0"/>
              <a:t>довіреність</a:t>
            </a:r>
            <a:r>
              <a:rPr lang="ru-RU" dirty="0" smtClean="0"/>
              <a:t> (</a:t>
            </a:r>
            <a:r>
              <a:rPr lang="ru-RU" dirty="0" err="1" smtClean="0"/>
              <a:t>якщо</a:t>
            </a:r>
            <a:r>
              <a:rPr lang="ru-RU" dirty="0" smtClean="0"/>
              <a:t> </a:t>
            </a:r>
            <a:r>
              <a:rPr lang="ru-RU" dirty="0" err="1" smtClean="0"/>
              <a:t>реєстрацію</a:t>
            </a:r>
            <a:r>
              <a:rPr lang="ru-RU" dirty="0" smtClean="0"/>
              <a:t> </a:t>
            </a:r>
            <a:r>
              <a:rPr lang="ru-RU" dirty="0" err="1" smtClean="0"/>
              <a:t>здійснює</a:t>
            </a:r>
            <a:r>
              <a:rPr lang="ru-RU" dirty="0" smtClean="0"/>
              <a:t> </a:t>
            </a:r>
            <a:r>
              <a:rPr lang="ru-RU" dirty="0" err="1" smtClean="0"/>
              <a:t>представник</a:t>
            </a:r>
            <a:r>
              <a:rPr lang="ru-RU" dirty="0" smtClean="0"/>
              <a:t>).</a:t>
            </a:r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4818" name="Picture 2" descr="Результат пошуку зображень за запитом &quot;ФОП&quot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4515" y="597371"/>
            <a:ext cx="8105775" cy="56007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Як будемо називатися?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dirty="0" err="1" smtClean="0"/>
              <a:t>Підприємець</a:t>
            </a:r>
            <a:r>
              <a:rPr lang="ru-RU" dirty="0" smtClean="0"/>
              <a:t> не </a:t>
            </a:r>
            <a:r>
              <a:rPr lang="ru-RU" dirty="0" err="1" smtClean="0"/>
              <a:t>може</a:t>
            </a:r>
            <a:r>
              <a:rPr lang="ru-RU" dirty="0" smtClean="0"/>
              <a:t> </a:t>
            </a:r>
            <a:r>
              <a:rPr lang="ru-RU" dirty="0" err="1" smtClean="0"/>
              <a:t>вибирати</a:t>
            </a:r>
            <a:r>
              <a:rPr lang="ru-RU" dirty="0" smtClean="0"/>
              <a:t> для </a:t>
            </a:r>
            <a:r>
              <a:rPr lang="ru-RU" dirty="0" err="1" smtClean="0"/>
              <a:t>свого</a:t>
            </a:r>
            <a:r>
              <a:rPr lang="ru-RU" dirty="0" smtClean="0"/>
              <a:t> </a:t>
            </a:r>
            <a:r>
              <a:rPr lang="ru-RU" dirty="0" err="1" smtClean="0"/>
              <a:t>бізнесу</a:t>
            </a:r>
            <a:r>
              <a:rPr lang="ru-RU" dirty="0" smtClean="0"/>
              <a:t> </a:t>
            </a:r>
            <a:r>
              <a:rPr lang="ru-RU" dirty="0" err="1" smtClean="0"/>
              <a:t>назву</a:t>
            </a:r>
            <a:r>
              <a:rPr lang="ru-RU" dirty="0" smtClean="0"/>
              <a:t>. За </a:t>
            </a:r>
            <a:r>
              <a:rPr lang="ru-RU" dirty="0" err="1" smtClean="0"/>
              <a:t>законодавчим</a:t>
            </a:r>
            <a:r>
              <a:rPr lang="ru-RU" dirty="0" smtClean="0"/>
              <a:t> </a:t>
            </a:r>
            <a:r>
              <a:rPr lang="ru-RU" dirty="0" err="1" smtClean="0"/>
              <a:t>вимогам</a:t>
            </a:r>
            <a:r>
              <a:rPr lang="ru-RU" dirty="0" smtClean="0"/>
              <a:t> </a:t>
            </a:r>
            <a:r>
              <a:rPr lang="ru-RU" dirty="0" err="1" smtClean="0"/>
              <a:t>він</a:t>
            </a:r>
            <a:r>
              <a:rPr lang="ru-RU" dirty="0" smtClean="0"/>
              <a:t> повинен </a:t>
            </a:r>
            <a:r>
              <a:rPr lang="ru-RU" dirty="0" err="1" smtClean="0"/>
              <a:t>називатися</a:t>
            </a:r>
            <a:r>
              <a:rPr lang="ru-RU" dirty="0" smtClean="0"/>
              <a:t> за </a:t>
            </a:r>
            <a:r>
              <a:rPr lang="ru-RU" dirty="0" err="1" smtClean="0"/>
              <a:t>своїм</a:t>
            </a:r>
            <a:r>
              <a:rPr lang="ru-RU" dirty="0" smtClean="0"/>
              <a:t> </a:t>
            </a:r>
            <a:r>
              <a:rPr lang="ru-RU" dirty="0" err="1" smtClean="0"/>
              <a:t>прізвищем</a:t>
            </a:r>
            <a:r>
              <a:rPr lang="ru-RU" dirty="0" smtClean="0"/>
              <a:t>, </a:t>
            </a:r>
            <a:r>
              <a:rPr lang="ru-RU" dirty="0" err="1" smtClean="0"/>
              <a:t>наприклад</a:t>
            </a:r>
            <a:r>
              <a:rPr lang="ru-RU" dirty="0" smtClean="0"/>
              <a:t>, ФОП </a:t>
            </a:r>
            <a:r>
              <a:rPr lang="ru-RU" dirty="0" err="1" smtClean="0"/>
              <a:t>Іванов</a:t>
            </a:r>
            <a:r>
              <a:rPr lang="ru-RU" dirty="0" smtClean="0"/>
              <a:t> І.І. А ось ТОВ </a:t>
            </a:r>
            <a:r>
              <a:rPr lang="ru-RU" dirty="0" err="1" smtClean="0"/>
              <a:t>вправі</a:t>
            </a:r>
            <a:r>
              <a:rPr lang="ru-RU" dirty="0" smtClean="0"/>
              <a:t> </a:t>
            </a:r>
            <a:r>
              <a:rPr lang="ru-RU" dirty="0" err="1" smtClean="0"/>
              <a:t>вибирати</a:t>
            </a:r>
            <a:r>
              <a:rPr lang="ru-RU" dirty="0" smtClean="0"/>
              <a:t> для </a:t>
            </a:r>
            <a:r>
              <a:rPr lang="ru-RU" dirty="0" err="1" smtClean="0"/>
              <a:t>своєї</a:t>
            </a:r>
            <a:r>
              <a:rPr lang="ru-RU" dirty="0" smtClean="0"/>
              <a:t> </a:t>
            </a:r>
            <a:r>
              <a:rPr lang="ru-RU" dirty="0" err="1" smtClean="0"/>
              <a:t>організації</a:t>
            </a:r>
            <a:r>
              <a:rPr lang="ru-RU" dirty="0" smtClean="0"/>
              <a:t> </a:t>
            </a:r>
            <a:r>
              <a:rPr lang="ru-RU" dirty="0" err="1" smtClean="0"/>
              <a:t>будь-яку</a:t>
            </a:r>
            <a:r>
              <a:rPr lang="ru-RU" dirty="0" smtClean="0"/>
              <a:t> </a:t>
            </a:r>
            <a:r>
              <a:rPr lang="ru-RU" dirty="0" err="1" smtClean="0"/>
              <a:t>потрібну</a:t>
            </a:r>
            <a:r>
              <a:rPr lang="ru-RU" dirty="0" smtClean="0"/>
              <a:t> </a:t>
            </a:r>
            <a:r>
              <a:rPr lang="ru-RU" dirty="0" err="1" smtClean="0"/>
              <a:t>назву</a:t>
            </a:r>
            <a:r>
              <a:rPr lang="ru-RU" dirty="0" smtClean="0"/>
              <a:t>, </a:t>
            </a:r>
            <a:r>
              <a:rPr lang="ru-RU" dirty="0" err="1" smtClean="0"/>
              <a:t>якщо</a:t>
            </a:r>
            <a:r>
              <a:rPr lang="ru-RU" dirty="0" smtClean="0"/>
              <a:t> </a:t>
            </a:r>
            <a:r>
              <a:rPr lang="ru-RU" dirty="0" err="1" smtClean="0"/>
              <a:t>її</a:t>
            </a:r>
            <a:r>
              <a:rPr lang="ru-RU" dirty="0" smtClean="0"/>
              <a:t> </a:t>
            </a:r>
            <a:r>
              <a:rPr lang="ru-RU" dirty="0" err="1" smtClean="0"/>
              <a:t>немає</a:t>
            </a:r>
            <a:r>
              <a:rPr lang="ru-RU" dirty="0" smtClean="0"/>
              <a:t> в </a:t>
            </a:r>
            <a:r>
              <a:rPr lang="ru-RU" dirty="0" err="1" smtClean="0"/>
              <a:t>реєстрі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Яка відповідальність?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just"/>
            <a:r>
              <a:rPr lang="ru-RU" dirty="0" err="1" smtClean="0"/>
              <a:t>Відповідальність</a:t>
            </a:r>
            <a:r>
              <a:rPr lang="ru-RU" dirty="0" smtClean="0"/>
              <a:t> ФОП – </a:t>
            </a:r>
            <a:r>
              <a:rPr lang="ru-RU" dirty="0" err="1" smtClean="0"/>
              <a:t>головний</a:t>
            </a:r>
            <a:r>
              <a:rPr lang="ru-RU" dirty="0" smtClean="0"/>
              <a:t> </a:t>
            </a:r>
            <a:r>
              <a:rPr lang="ru-RU" dirty="0" err="1" smtClean="0"/>
              <a:t>недолік</a:t>
            </a:r>
            <a:r>
              <a:rPr lang="ru-RU" dirty="0" smtClean="0"/>
              <a:t> </a:t>
            </a:r>
            <a:r>
              <a:rPr lang="ru-RU" dirty="0" err="1" smtClean="0"/>
              <a:t>даної</a:t>
            </a:r>
            <a:r>
              <a:rPr lang="ru-RU" dirty="0" smtClean="0"/>
              <a:t> </a:t>
            </a:r>
            <a:r>
              <a:rPr lang="ru-RU" dirty="0" err="1" smtClean="0"/>
              <a:t>форми</a:t>
            </a:r>
            <a:r>
              <a:rPr lang="ru-RU" dirty="0" smtClean="0"/>
              <a:t> </a:t>
            </a:r>
            <a:r>
              <a:rPr lang="ru-RU" dirty="0" err="1" smtClean="0"/>
              <a:t>власності</a:t>
            </a:r>
            <a:r>
              <a:rPr lang="ru-RU" dirty="0" smtClean="0"/>
              <a:t>. </a:t>
            </a:r>
            <a:r>
              <a:rPr lang="ru-RU" dirty="0" err="1" smtClean="0"/>
              <a:t>Підприємець</a:t>
            </a:r>
            <a:r>
              <a:rPr lang="ru-RU" dirty="0" smtClean="0"/>
              <a:t> </a:t>
            </a:r>
            <a:r>
              <a:rPr lang="ru-RU" dirty="0" err="1" smtClean="0"/>
              <a:t>несе</a:t>
            </a:r>
            <a:r>
              <a:rPr lang="ru-RU" dirty="0" smtClean="0"/>
              <a:t> </a:t>
            </a:r>
            <a:r>
              <a:rPr lang="ru-RU" dirty="0" err="1" smtClean="0"/>
              <a:t>повну</a:t>
            </a:r>
            <a:r>
              <a:rPr lang="ru-RU" dirty="0" smtClean="0"/>
              <a:t> </a:t>
            </a:r>
            <a:r>
              <a:rPr lang="ru-RU" dirty="0" err="1" smtClean="0"/>
              <a:t>відповідальність</a:t>
            </a:r>
            <a:r>
              <a:rPr lang="ru-RU" dirty="0" smtClean="0"/>
              <a:t> перед кредиторами в </a:t>
            </a:r>
            <a:r>
              <a:rPr lang="ru-RU" dirty="0" err="1" smtClean="0"/>
              <a:t>процесі</a:t>
            </a:r>
            <a:r>
              <a:rPr lang="ru-RU" dirty="0" smtClean="0"/>
              <a:t> </a:t>
            </a:r>
            <a:r>
              <a:rPr lang="ru-RU" dirty="0" err="1" smtClean="0"/>
              <a:t>ведення</a:t>
            </a:r>
            <a:r>
              <a:rPr lang="ru-RU" dirty="0" smtClean="0"/>
              <a:t> </a:t>
            </a:r>
            <a:r>
              <a:rPr lang="ru-RU" dirty="0" err="1" smtClean="0"/>
              <a:t>господарської</a:t>
            </a:r>
            <a:r>
              <a:rPr lang="ru-RU" dirty="0" smtClean="0"/>
              <a:t> </a:t>
            </a:r>
            <a:r>
              <a:rPr lang="ru-RU" dirty="0" err="1" smtClean="0"/>
              <a:t>діяльності</a:t>
            </a:r>
            <a:r>
              <a:rPr lang="ru-RU" dirty="0" smtClean="0"/>
              <a:t>. При </a:t>
            </a:r>
            <a:r>
              <a:rPr lang="ru-RU" dirty="0" err="1" smtClean="0"/>
              <a:t>цьому</a:t>
            </a:r>
            <a:r>
              <a:rPr lang="ru-RU" dirty="0" smtClean="0"/>
              <a:t> </a:t>
            </a:r>
            <a:r>
              <a:rPr lang="ru-RU" dirty="0" err="1" smtClean="0"/>
              <a:t>засновники</a:t>
            </a:r>
            <a:r>
              <a:rPr lang="ru-RU" dirty="0" smtClean="0"/>
              <a:t> ТОВ </a:t>
            </a:r>
            <a:r>
              <a:rPr lang="ru-RU" dirty="0" err="1" smtClean="0"/>
              <a:t>відповідають</a:t>
            </a:r>
            <a:r>
              <a:rPr lang="ru-RU" dirty="0" smtClean="0"/>
              <a:t> за </a:t>
            </a:r>
            <a:r>
              <a:rPr lang="ru-RU" dirty="0" err="1" smtClean="0"/>
              <a:t>всіма</a:t>
            </a:r>
            <a:r>
              <a:rPr lang="ru-RU" dirty="0" smtClean="0"/>
              <a:t> </a:t>
            </a:r>
            <a:r>
              <a:rPr lang="ru-RU" dirty="0" err="1" smtClean="0"/>
              <a:t>зобов'язаннями</a:t>
            </a:r>
            <a:r>
              <a:rPr lang="ru-RU" dirty="0" smtClean="0"/>
              <a:t> </a:t>
            </a:r>
            <a:r>
              <a:rPr lang="ru-RU" dirty="0" err="1" smtClean="0"/>
              <a:t>юридичної</a:t>
            </a:r>
            <a:r>
              <a:rPr lang="ru-RU" dirty="0" smtClean="0"/>
              <a:t> особи </a:t>
            </a:r>
            <a:r>
              <a:rPr lang="ru-RU" dirty="0" err="1" smtClean="0"/>
              <a:t>тільки</a:t>
            </a:r>
            <a:r>
              <a:rPr lang="ru-RU" dirty="0" smtClean="0"/>
              <a:t> </a:t>
            </a:r>
            <a:r>
              <a:rPr lang="ru-RU" dirty="0" err="1" smtClean="0"/>
              <a:t>тим</a:t>
            </a:r>
            <a:r>
              <a:rPr lang="ru-RU" dirty="0" smtClean="0"/>
              <a:t> </a:t>
            </a:r>
            <a:r>
              <a:rPr lang="ru-RU" dirty="0" err="1" smtClean="0"/>
              <a:t>майном</a:t>
            </a:r>
            <a:r>
              <a:rPr lang="ru-RU" dirty="0" smtClean="0"/>
              <a:t>, яке внесено в </a:t>
            </a:r>
            <a:r>
              <a:rPr lang="ru-RU" dirty="0" err="1" smtClean="0"/>
              <a:t>статутний</a:t>
            </a:r>
            <a:r>
              <a:rPr lang="ru-RU" dirty="0" smtClean="0"/>
              <a:t> </a:t>
            </a:r>
            <a:r>
              <a:rPr lang="ru-RU" dirty="0" err="1" smtClean="0"/>
              <a:t>капітал</a:t>
            </a:r>
            <a:r>
              <a:rPr lang="ru-RU" dirty="0" smtClean="0"/>
              <a:t>. ФОП </a:t>
            </a:r>
            <a:r>
              <a:rPr lang="ru-RU" dirty="0" err="1" smtClean="0"/>
              <a:t>несе</a:t>
            </a:r>
            <a:r>
              <a:rPr lang="ru-RU" dirty="0" smtClean="0"/>
              <a:t> </a:t>
            </a:r>
            <a:r>
              <a:rPr lang="ru-RU" dirty="0" err="1" smtClean="0"/>
              <a:t>відповідальність</a:t>
            </a:r>
            <a:r>
              <a:rPr lang="ru-RU" dirty="0" smtClean="0"/>
              <a:t> </a:t>
            </a:r>
            <a:r>
              <a:rPr lang="ru-RU" dirty="0" err="1" smtClean="0"/>
              <a:t>усім</a:t>
            </a:r>
            <a:r>
              <a:rPr lang="ru-RU" dirty="0" smtClean="0"/>
              <a:t> </a:t>
            </a:r>
            <a:r>
              <a:rPr lang="ru-RU" dirty="0" err="1" smtClean="0"/>
              <a:t>своїм</a:t>
            </a:r>
            <a:r>
              <a:rPr lang="ru-RU" dirty="0" smtClean="0"/>
              <a:t> </a:t>
            </a:r>
            <a:r>
              <a:rPr lang="ru-RU" dirty="0" err="1" smtClean="0"/>
              <a:t>майном</a:t>
            </a:r>
            <a:r>
              <a:rPr lang="ru-RU" dirty="0" smtClean="0"/>
              <a:t>, у тому </a:t>
            </a:r>
            <a:r>
              <a:rPr lang="ru-RU" dirty="0" err="1" smtClean="0"/>
              <a:t>числі</a:t>
            </a:r>
            <a:r>
              <a:rPr lang="ru-RU" dirty="0" smtClean="0"/>
              <a:t>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тим</a:t>
            </a:r>
            <a:r>
              <a:rPr lang="ru-RU" dirty="0" smtClean="0"/>
              <a:t>, яке </a:t>
            </a:r>
            <a:r>
              <a:rPr lang="ru-RU" dirty="0" err="1" smtClean="0"/>
              <a:t>перебуває</a:t>
            </a:r>
            <a:r>
              <a:rPr lang="ru-RU" dirty="0" smtClean="0"/>
              <a:t> у </a:t>
            </a:r>
            <a:r>
              <a:rPr lang="ru-RU" dirty="0" err="1" smtClean="0"/>
              <a:t>спільній</a:t>
            </a:r>
            <a:r>
              <a:rPr lang="ru-RU" dirty="0" smtClean="0"/>
              <a:t> </a:t>
            </a:r>
            <a:r>
              <a:rPr lang="ru-RU" dirty="0" err="1" smtClean="0"/>
              <a:t>власності</a:t>
            </a:r>
            <a:r>
              <a:rPr lang="ru-RU" dirty="0" smtClean="0"/>
              <a:t> (</a:t>
            </a:r>
            <a:r>
              <a:rPr lang="ru-RU" dirty="0" err="1" smtClean="0"/>
              <a:t>наприклад</a:t>
            </a:r>
            <a:r>
              <a:rPr lang="ru-RU" dirty="0" smtClean="0"/>
              <a:t>, </a:t>
            </a:r>
            <a:r>
              <a:rPr lang="ru-RU" dirty="0" err="1" smtClean="0"/>
              <a:t>спільна</a:t>
            </a:r>
            <a:r>
              <a:rPr lang="ru-RU" dirty="0" smtClean="0"/>
              <a:t> </a:t>
            </a:r>
            <a:r>
              <a:rPr lang="ru-RU" dirty="0" err="1" smtClean="0"/>
              <a:t>з</a:t>
            </a:r>
            <a:r>
              <a:rPr lang="ru-RU" dirty="0" smtClean="0"/>
              <a:t> </a:t>
            </a:r>
            <a:r>
              <a:rPr lang="ru-RU" dirty="0" err="1" smtClean="0"/>
              <a:t>чоловіком</a:t>
            </a:r>
            <a:r>
              <a:rPr lang="ru-RU" dirty="0" smtClean="0"/>
              <a:t> </a:t>
            </a:r>
            <a:r>
              <a:rPr lang="ru-RU" dirty="0" err="1" smtClean="0"/>
              <a:t>або</a:t>
            </a:r>
            <a:r>
              <a:rPr lang="ru-RU" dirty="0" smtClean="0"/>
              <a:t> дружиною квартира). </a:t>
            </a:r>
            <a:r>
              <a:rPr lang="ru-RU" dirty="0" err="1" smtClean="0"/>
              <a:t>Законодавство</a:t>
            </a:r>
            <a:r>
              <a:rPr lang="ru-RU" dirty="0" smtClean="0"/>
              <a:t> </a:t>
            </a:r>
            <a:r>
              <a:rPr lang="ru-RU" dirty="0" err="1" smtClean="0"/>
              <a:t>висуває</a:t>
            </a:r>
            <a:r>
              <a:rPr lang="ru-RU" dirty="0" smtClean="0"/>
              <a:t> </a:t>
            </a:r>
            <a:r>
              <a:rPr lang="ru-RU" dirty="0" err="1" smtClean="0"/>
              <a:t>спрощені</a:t>
            </a:r>
            <a:r>
              <a:rPr lang="ru-RU" dirty="0" smtClean="0"/>
              <a:t> </a:t>
            </a:r>
            <a:r>
              <a:rPr lang="ru-RU" dirty="0" err="1" smtClean="0"/>
              <a:t>вимоги</a:t>
            </a:r>
            <a:r>
              <a:rPr lang="ru-RU" dirty="0" smtClean="0"/>
              <a:t> до </a:t>
            </a:r>
            <a:r>
              <a:rPr lang="ru-RU" dirty="0" err="1" smtClean="0"/>
              <a:t>підприємців</a:t>
            </a:r>
            <a:r>
              <a:rPr lang="ru-RU" dirty="0" smtClean="0"/>
              <a:t> </a:t>
            </a:r>
            <a:r>
              <a:rPr lang="ru-RU" dirty="0" err="1" smtClean="0"/>
              <a:t>щодо</a:t>
            </a:r>
            <a:r>
              <a:rPr lang="ru-RU" dirty="0" smtClean="0"/>
              <a:t> </a:t>
            </a:r>
            <a:r>
              <a:rPr lang="ru-RU" dirty="0" err="1" smtClean="0"/>
              <a:t>ведення</a:t>
            </a:r>
            <a:r>
              <a:rPr lang="ru-RU" dirty="0" smtClean="0"/>
              <a:t> </a:t>
            </a:r>
            <a:r>
              <a:rPr lang="ru-RU" dirty="0" err="1" smtClean="0"/>
              <a:t>бухгалтерського</a:t>
            </a:r>
            <a:r>
              <a:rPr lang="ru-RU" dirty="0" smtClean="0"/>
              <a:t> </a:t>
            </a:r>
            <a:r>
              <a:rPr lang="ru-RU" dirty="0" err="1" smtClean="0"/>
              <a:t>обліку</a:t>
            </a:r>
            <a:r>
              <a:rPr lang="ru-RU" dirty="0" smtClean="0"/>
              <a:t>, тому </a:t>
            </a:r>
            <a:r>
              <a:rPr lang="ru-RU" dirty="0" err="1" smtClean="0"/>
              <a:t>займатися</a:t>
            </a:r>
            <a:r>
              <a:rPr lang="ru-RU" dirty="0" smtClean="0"/>
              <a:t> </a:t>
            </a:r>
            <a:r>
              <a:rPr lang="ru-RU" dirty="0" err="1" smtClean="0"/>
              <a:t>цим</a:t>
            </a:r>
            <a:r>
              <a:rPr lang="ru-RU" dirty="0" smtClean="0"/>
              <a:t> </a:t>
            </a:r>
            <a:r>
              <a:rPr lang="ru-RU" dirty="0" err="1" smtClean="0"/>
              <a:t>він</a:t>
            </a:r>
            <a:r>
              <a:rPr lang="ru-RU" dirty="0" smtClean="0"/>
              <a:t> </a:t>
            </a:r>
            <a:r>
              <a:rPr lang="ru-RU" dirty="0" err="1" smtClean="0"/>
              <a:t>може</a:t>
            </a:r>
            <a:r>
              <a:rPr lang="ru-RU" dirty="0" smtClean="0"/>
              <a:t> </a:t>
            </a:r>
            <a:r>
              <a:rPr lang="ru-RU" dirty="0" err="1" smtClean="0"/>
              <a:t>самостійно</a:t>
            </a:r>
            <a:r>
              <a:rPr lang="ru-RU" dirty="0" smtClean="0"/>
              <a:t>. </a:t>
            </a:r>
          </a:p>
          <a:p>
            <a:pPr algn="just"/>
            <a:r>
              <a:rPr lang="ru-RU" dirty="0" smtClean="0"/>
              <a:t>У той же час ТОВ не </a:t>
            </a:r>
            <a:r>
              <a:rPr lang="ru-RU" dirty="0" err="1" smtClean="0"/>
              <a:t>зможе</a:t>
            </a:r>
            <a:r>
              <a:rPr lang="ru-RU" dirty="0" smtClean="0"/>
              <a:t> </a:t>
            </a:r>
            <a:r>
              <a:rPr lang="ru-RU" dirty="0" err="1" smtClean="0"/>
              <a:t>обійтися</a:t>
            </a:r>
            <a:r>
              <a:rPr lang="ru-RU" dirty="0" smtClean="0"/>
              <a:t> без </a:t>
            </a:r>
            <a:r>
              <a:rPr lang="ru-RU" dirty="0" err="1" smtClean="0"/>
              <a:t>професійного</a:t>
            </a:r>
            <a:r>
              <a:rPr lang="ru-RU" dirty="0" smtClean="0"/>
              <a:t> бухгалтера. У </a:t>
            </a:r>
            <a:r>
              <a:rPr lang="ru-RU" dirty="0" err="1" smtClean="0"/>
              <a:t>цьому</a:t>
            </a:r>
            <a:r>
              <a:rPr lang="ru-RU" dirty="0" smtClean="0"/>
              <a:t> </a:t>
            </a:r>
            <a:r>
              <a:rPr lang="ru-RU" dirty="0" err="1" smtClean="0"/>
              <a:t>випадку</a:t>
            </a:r>
            <a:r>
              <a:rPr lang="ru-RU" dirty="0" smtClean="0"/>
              <a:t> </a:t>
            </a:r>
            <a:r>
              <a:rPr lang="ru-RU" dirty="0" err="1" smtClean="0"/>
              <a:t>податкові</a:t>
            </a:r>
            <a:r>
              <a:rPr lang="ru-RU" dirty="0" smtClean="0"/>
              <a:t> </a:t>
            </a:r>
            <a:r>
              <a:rPr lang="ru-RU" dirty="0" err="1" smtClean="0"/>
              <a:t>органи</a:t>
            </a:r>
            <a:r>
              <a:rPr lang="ru-RU" dirty="0" smtClean="0"/>
              <a:t> </a:t>
            </a:r>
            <a:r>
              <a:rPr lang="ru-RU" dirty="0" err="1" smtClean="0"/>
              <a:t>дуже</a:t>
            </a:r>
            <a:r>
              <a:rPr lang="ru-RU" dirty="0" smtClean="0"/>
              <a:t> </a:t>
            </a:r>
            <a:r>
              <a:rPr lang="ru-RU" dirty="0" err="1" smtClean="0"/>
              <a:t>пильно</a:t>
            </a:r>
            <a:r>
              <a:rPr lang="ru-RU" dirty="0" smtClean="0"/>
              <a:t> </a:t>
            </a:r>
            <a:r>
              <a:rPr lang="ru-RU" dirty="0" err="1" smtClean="0"/>
              <a:t>стежать</a:t>
            </a:r>
            <a:r>
              <a:rPr lang="ru-RU" dirty="0" smtClean="0"/>
              <a:t> за </a:t>
            </a:r>
            <a:r>
              <a:rPr lang="ru-RU" dirty="0" err="1" smtClean="0"/>
              <a:t>діяльністю</a:t>
            </a:r>
            <a:r>
              <a:rPr lang="ru-RU" dirty="0" smtClean="0"/>
              <a:t> </a:t>
            </a:r>
            <a:r>
              <a:rPr lang="ru-RU" dirty="0" err="1" smtClean="0"/>
              <a:t>компанії</a:t>
            </a:r>
            <a:r>
              <a:rPr lang="ru-RU" dirty="0" smtClean="0"/>
              <a:t>.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en-US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Отримання доходу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ru-RU" dirty="0" smtClean="0"/>
              <a:t>ФОП </a:t>
            </a:r>
            <a:r>
              <a:rPr lang="ru-RU" dirty="0" err="1" smtClean="0"/>
              <a:t>може</a:t>
            </a:r>
            <a:r>
              <a:rPr lang="ru-RU" dirty="0" smtClean="0"/>
              <a:t> </a:t>
            </a:r>
            <a:r>
              <a:rPr lang="ru-RU" dirty="0" err="1" smtClean="0"/>
              <a:t>вибирати</a:t>
            </a:r>
            <a:r>
              <a:rPr lang="ru-RU" dirty="0" smtClean="0"/>
              <a:t>, як </a:t>
            </a:r>
            <a:r>
              <a:rPr lang="ru-RU" dirty="0" err="1" smtClean="0"/>
              <a:t>розпоряджатися</a:t>
            </a:r>
            <a:r>
              <a:rPr lang="ru-RU" dirty="0" smtClean="0"/>
              <a:t> доходами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що</a:t>
            </a:r>
            <a:r>
              <a:rPr lang="ru-RU" dirty="0" smtClean="0"/>
              <a:t> </a:t>
            </a:r>
            <a:r>
              <a:rPr lang="ru-RU" dirty="0" err="1" smtClean="0"/>
              <a:t>робити</a:t>
            </a:r>
            <a:r>
              <a:rPr lang="ru-RU" dirty="0" smtClean="0"/>
              <a:t> </a:t>
            </a:r>
            <a:r>
              <a:rPr lang="ru-RU" dirty="0" err="1" smtClean="0"/>
              <a:t>з</a:t>
            </a:r>
            <a:r>
              <a:rPr lang="ru-RU" dirty="0" smtClean="0"/>
              <a:t> </a:t>
            </a:r>
            <a:r>
              <a:rPr lang="ru-RU" dirty="0" err="1" smtClean="0"/>
              <a:t>прибутком</a:t>
            </a:r>
            <a:r>
              <a:rPr lang="ru-RU" dirty="0" smtClean="0"/>
              <a:t>. У </a:t>
            </a:r>
            <a:r>
              <a:rPr lang="ru-RU" dirty="0" err="1" smtClean="0"/>
              <a:t>випадку</a:t>
            </a:r>
            <a:r>
              <a:rPr lang="ru-RU" dirty="0" smtClean="0"/>
              <a:t> </a:t>
            </a:r>
            <a:r>
              <a:rPr lang="ru-RU" dirty="0" err="1" smtClean="0"/>
              <a:t>з</a:t>
            </a:r>
            <a:r>
              <a:rPr lang="ru-RU" dirty="0" smtClean="0"/>
              <a:t> ТОВ не </a:t>
            </a:r>
            <a:r>
              <a:rPr lang="ru-RU" dirty="0" err="1" smtClean="0"/>
              <a:t>можна</a:t>
            </a:r>
            <a:r>
              <a:rPr lang="ru-RU" dirty="0" smtClean="0"/>
              <a:t> в </a:t>
            </a:r>
            <a:r>
              <a:rPr lang="ru-RU" dirty="0" err="1" smtClean="0"/>
              <a:t>будь-який</a:t>
            </a:r>
            <a:r>
              <a:rPr lang="ru-RU" dirty="0" smtClean="0"/>
              <a:t> момент </a:t>
            </a:r>
            <a:r>
              <a:rPr lang="ru-RU" dirty="0" err="1" smtClean="0"/>
              <a:t>забрати</a:t>
            </a:r>
            <a:r>
              <a:rPr lang="ru-RU" dirty="0" smtClean="0"/>
              <a:t> </a:t>
            </a:r>
            <a:r>
              <a:rPr lang="ru-RU" dirty="0" err="1" smtClean="0"/>
              <a:t>свої</a:t>
            </a:r>
            <a:r>
              <a:rPr lang="ru-RU" dirty="0" smtClean="0"/>
              <a:t> </a:t>
            </a:r>
            <a:r>
              <a:rPr lang="ru-RU" dirty="0" err="1" smtClean="0"/>
              <a:t>гроші</a:t>
            </a:r>
            <a:r>
              <a:rPr lang="ru-RU" dirty="0" smtClean="0"/>
              <a:t>. </a:t>
            </a:r>
            <a:r>
              <a:rPr lang="ru-RU" dirty="0" err="1" smtClean="0"/>
              <a:t>Фактично</a:t>
            </a:r>
            <a:r>
              <a:rPr lang="ru-RU" dirty="0" smtClean="0"/>
              <a:t> вони належать до </a:t>
            </a:r>
            <a:r>
              <a:rPr lang="ru-RU" dirty="0" err="1" smtClean="0"/>
              <a:t>загальних</a:t>
            </a:r>
            <a:r>
              <a:rPr lang="ru-RU" dirty="0" smtClean="0"/>
              <a:t> </a:t>
            </a:r>
            <a:r>
              <a:rPr lang="ru-RU" dirty="0" err="1" smtClean="0"/>
              <a:t>доходів</a:t>
            </a:r>
            <a:r>
              <a:rPr lang="ru-RU" dirty="0" smtClean="0"/>
              <a:t> </a:t>
            </a:r>
            <a:r>
              <a:rPr lang="ru-RU" dirty="0" err="1" smtClean="0"/>
              <a:t>компанії</a:t>
            </a:r>
            <a:r>
              <a:rPr lang="ru-RU" dirty="0" smtClean="0"/>
              <a:t>, за </a:t>
            </a:r>
            <a:r>
              <a:rPr lang="ru-RU" dirty="0" err="1" smtClean="0"/>
              <a:t>якими</a:t>
            </a:r>
            <a:r>
              <a:rPr lang="ru-RU" dirty="0" smtClean="0"/>
              <a:t> </a:t>
            </a:r>
            <a:r>
              <a:rPr lang="ru-RU" dirty="0" err="1" smtClean="0"/>
              <a:t>потрібно</a:t>
            </a:r>
            <a:r>
              <a:rPr lang="ru-RU" dirty="0" smtClean="0"/>
              <a:t> </a:t>
            </a:r>
            <a:r>
              <a:rPr lang="ru-RU" dirty="0" err="1" smtClean="0"/>
              <a:t>звітувати</a:t>
            </a:r>
            <a:r>
              <a:rPr lang="ru-RU" dirty="0" smtClean="0"/>
              <a:t> перед </a:t>
            </a:r>
            <a:r>
              <a:rPr lang="ru-RU" dirty="0" err="1" smtClean="0"/>
              <a:t>контролюючими</a:t>
            </a:r>
            <a:r>
              <a:rPr lang="ru-RU" dirty="0" smtClean="0"/>
              <a:t> органами. </a:t>
            </a:r>
            <a:r>
              <a:rPr lang="ru-RU" dirty="0" err="1" smtClean="0"/>
              <a:t>Отримати</a:t>
            </a:r>
            <a:r>
              <a:rPr lang="ru-RU" dirty="0" smtClean="0"/>
              <a:t> </a:t>
            </a:r>
            <a:r>
              <a:rPr lang="ru-RU" dirty="0" err="1" smtClean="0"/>
              <a:t>прибуток</a:t>
            </a:r>
            <a:r>
              <a:rPr lang="ru-RU" dirty="0" smtClean="0"/>
              <a:t> </a:t>
            </a:r>
            <a:r>
              <a:rPr lang="ru-RU" dirty="0" err="1" smtClean="0"/>
              <a:t>можна</a:t>
            </a:r>
            <a:r>
              <a:rPr lang="ru-RU" dirty="0" smtClean="0"/>
              <a:t> </a:t>
            </a:r>
            <a:r>
              <a:rPr lang="ru-RU" dirty="0" err="1" smtClean="0"/>
              <a:t>лише</a:t>
            </a:r>
            <a:r>
              <a:rPr lang="ru-RU" dirty="0" smtClean="0"/>
              <a:t> у </a:t>
            </a:r>
            <a:r>
              <a:rPr lang="ru-RU" dirty="0" err="1" smtClean="0"/>
              <a:t>вигляді</a:t>
            </a:r>
            <a:r>
              <a:rPr lang="ru-RU" dirty="0" smtClean="0"/>
              <a:t> </a:t>
            </a:r>
            <a:r>
              <a:rPr lang="ru-RU" dirty="0" err="1" smtClean="0"/>
              <a:t>дивідендів</a:t>
            </a:r>
            <a:r>
              <a:rPr lang="ru-RU" dirty="0" smtClean="0"/>
              <a:t>. </a:t>
            </a:r>
            <a:r>
              <a:rPr lang="ru-RU" dirty="0" err="1" smtClean="0"/>
              <a:t>Кожен</a:t>
            </a:r>
            <a:r>
              <a:rPr lang="ru-RU" dirty="0" smtClean="0"/>
              <a:t> </a:t>
            </a:r>
            <a:r>
              <a:rPr lang="ru-RU" dirty="0" err="1" smtClean="0"/>
              <a:t>засновник</a:t>
            </a:r>
            <a:r>
              <a:rPr lang="ru-RU" dirty="0" smtClean="0"/>
              <a:t> ТОВ </a:t>
            </a:r>
            <a:r>
              <a:rPr lang="ru-RU" dirty="0" err="1" smtClean="0"/>
              <a:t>може</a:t>
            </a:r>
            <a:r>
              <a:rPr lang="ru-RU" dirty="0" smtClean="0"/>
              <a:t> у </a:t>
            </a:r>
            <a:r>
              <a:rPr lang="ru-RU" dirty="0" err="1" smtClean="0"/>
              <a:t>будь-який</a:t>
            </a:r>
            <a:r>
              <a:rPr lang="ru-RU" dirty="0" smtClean="0"/>
              <a:t> час </a:t>
            </a:r>
            <a:r>
              <a:rPr lang="ru-RU" dirty="0" err="1" smtClean="0"/>
              <a:t>покинути</a:t>
            </a:r>
            <a:r>
              <a:rPr lang="ru-RU" dirty="0" smtClean="0"/>
              <a:t> </a:t>
            </a:r>
            <a:r>
              <a:rPr lang="ru-RU" dirty="0" err="1" smtClean="0"/>
              <a:t>компанію</a:t>
            </a:r>
            <a:r>
              <a:rPr lang="ru-RU" dirty="0" smtClean="0"/>
              <a:t>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вимагати</a:t>
            </a:r>
            <a:r>
              <a:rPr lang="ru-RU" dirty="0" smtClean="0"/>
              <a:t> </a:t>
            </a:r>
            <a:r>
              <a:rPr lang="ru-RU" dirty="0" err="1" smtClean="0"/>
              <a:t>виплатити</a:t>
            </a:r>
            <a:r>
              <a:rPr lang="ru-RU" dirty="0" smtClean="0"/>
              <a:t> </a:t>
            </a:r>
            <a:r>
              <a:rPr lang="ru-RU" dirty="0" err="1" smtClean="0"/>
              <a:t>йому</a:t>
            </a:r>
            <a:r>
              <a:rPr lang="ru-RU" dirty="0" smtClean="0"/>
              <a:t> </a:t>
            </a:r>
            <a:r>
              <a:rPr lang="ru-RU" dirty="0" err="1" smtClean="0"/>
              <a:t>реальну</a:t>
            </a:r>
            <a:r>
              <a:rPr lang="ru-RU" dirty="0" smtClean="0"/>
              <a:t> </a:t>
            </a:r>
            <a:r>
              <a:rPr lang="ru-RU" dirty="0" err="1" smtClean="0"/>
              <a:t>вартість</a:t>
            </a:r>
            <a:r>
              <a:rPr lang="ru-RU" dirty="0" smtClean="0"/>
              <a:t> </a:t>
            </a:r>
            <a:r>
              <a:rPr lang="ru-RU" dirty="0" err="1" smtClean="0"/>
              <a:t>його</a:t>
            </a:r>
            <a:r>
              <a:rPr lang="ru-RU" dirty="0" smtClean="0"/>
              <a:t> </a:t>
            </a:r>
            <a:r>
              <a:rPr lang="ru-RU" dirty="0" err="1" smtClean="0"/>
              <a:t>частки</a:t>
            </a:r>
            <a:r>
              <a:rPr lang="ru-RU" dirty="0" smtClean="0"/>
              <a:t> </a:t>
            </a:r>
            <a:r>
              <a:rPr lang="ru-RU" dirty="0" err="1" smtClean="0"/>
              <a:t>або</a:t>
            </a:r>
            <a:r>
              <a:rPr lang="ru-RU" dirty="0" smtClean="0"/>
              <a:t> </a:t>
            </a:r>
            <a:r>
              <a:rPr lang="ru-RU" dirty="0" err="1" smtClean="0"/>
              <a:t>отримати</a:t>
            </a:r>
            <a:r>
              <a:rPr lang="ru-RU" dirty="0" smtClean="0"/>
              <a:t> </a:t>
            </a:r>
            <a:r>
              <a:rPr lang="ru-RU" dirty="0" err="1" smtClean="0"/>
              <a:t>її</a:t>
            </a:r>
            <a:r>
              <a:rPr lang="ru-RU" dirty="0" smtClean="0"/>
              <a:t> у </a:t>
            </a:r>
            <a:r>
              <a:rPr lang="ru-RU" dirty="0" err="1" smtClean="0"/>
              <a:t>вигляді</a:t>
            </a:r>
            <a:r>
              <a:rPr lang="ru-RU" dirty="0" smtClean="0"/>
              <a:t> майна (</a:t>
            </a:r>
            <a:r>
              <a:rPr lang="ru-RU" dirty="0" err="1" smtClean="0"/>
              <a:t>продукції</a:t>
            </a:r>
            <a:r>
              <a:rPr lang="ru-RU" dirty="0" smtClean="0"/>
              <a:t>). Але на </a:t>
            </a:r>
            <a:r>
              <a:rPr lang="ru-RU" dirty="0" err="1" smtClean="0"/>
              <a:t>практиці</a:t>
            </a:r>
            <a:r>
              <a:rPr lang="ru-RU" dirty="0" smtClean="0"/>
              <a:t> </a:t>
            </a:r>
            <a:r>
              <a:rPr lang="ru-RU" dirty="0" err="1" smtClean="0"/>
              <a:t>здійснити</a:t>
            </a:r>
            <a:r>
              <a:rPr lang="ru-RU" dirty="0" smtClean="0"/>
              <a:t> </a:t>
            </a:r>
            <a:r>
              <a:rPr lang="ru-RU" dirty="0" err="1" smtClean="0"/>
              <a:t>такий</a:t>
            </a:r>
            <a:r>
              <a:rPr lang="ru-RU" dirty="0" smtClean="0"/>
              <a:t> </a:t>
            </a:r>
            <a:r>
              <a:rPr lang="ru-RU" dirty="0" err="1" smtClean="0"/>
              <a:t>вихід</a:t>
            </a:r>
            <a:r>
              <a:rPr lang="ru-RU" dirty="0" smtClean="0"/>
              <a:t> складно, </a:t>
            </a:r>
            <a:r>
              <a:rPr lang="ru-RU" dirty="0" err="1" smtClean="0"/>
              <a:t>оскільки</a:t>
            </a:r>
            <a:r>
              <a:rPr lang="ru-RU" dirty="0" smtClean="0"/>
              <a:t> для </a:t>
            </a:r>
            <a:r>
              <a:rPr lang="ru-RU" dirty="0" err="1" smtClean="0"/>
              <a:t>цього</a:t>
            </a:r>
            <a:r>
              <a:rPr lang="ru-RU" dirty="0" smtClean="0"/>
              <a:t> </a:t>
            </a:r>
            <a:r>
              <a:rPr lang="ru-RU" dirty="0" err="1" smtClean="0"/>
              <a:t>потрібна</a:t>
            </a:r>
            <a:r>
              <a:rPr lang="ru-RU" dirty="0" smtClean="0"/>
              <a:t> </a:t>
            </a:r>
            <a:r>
              <a:rPr lang="ru-RU" dirty="0" err="1" smtClean="0"/>
              <a:t>згода</a:t>
            </a:r>
            <a:r>
              <a:rPr lang="ru-RU" dirty="0" smtClean="0"/>
              <a:t> </a:t>
            </a:r>
            <a:r>
              <a:rPr lang="ru-RU" dirty="0" err="1" smtClean="0"/>
              <a:t>всіх</a:t>
            </a:r>
            <a:r>
              <a:rPr lang="ru-RU" dirty="0" smtClean="0"/>
              <a:t> </a:t>
            </a:r>
            <a:r>
              <a:rPr lang="ru-RU" dirty="0" err="1" smtClean="0"/>
              <a:t>учасників</a:t>
            </a:r>
            <a:r>
              <a:rPr lang="ru-RU" dirty="0" smtClean="0"/>
              <a:t>.							</a:t>
            </a:r>
            <a:br>
              <a:rPr lang="ru-RU" dirty="0" smtClean="0"/>
            </a:b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Переваги </a:t>
            </a:r>
            <a:r>
              <a:rPr lang="uk-UA" dirty="0" err="1" smtClean="0"/>
              <a:t>ФОП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dirty="0" err="1" smtClean="0"/>
              <a:t>спрощена</a:t>
            </a:r>
            <a:r>
              <a:rPr lang="ru-RU" dirty="0" smtClean="0"/>
              <a:t> процедура </a:t>
            </a:r>
            <a:r>
              <a:rPr lang="ru-RU" dirty="0" err="1" smtClean="0"/>
              <a:t>реєстрації</a:t>
            </a:r>
            <a:r>
              <a:rPr lang="ru-RU" dirty="0" smtClean="0"/>
              <a:t>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можливість</a:t>
            </a:r>
            <a:r>
              <a:rPr lang="ru-RU" dirty="0" smtClean="0"/>
              <a:t> </a:t>
            </a:r>
            <a:r>
              <a:rPr lang="ru-RU" dirty="0" err="1" smtClean="0"/>
              <a:t>реєстрації</a:t>
            </a:r>
            <a:r>
              <a:rPr lang="ru-RU" dirty="0" smtClean="0"/>
              <a:t> за </a:t>
            </a:r>
            <a:r>
              <a:rPr lang="ru-RU" dirty="0" err="1" smtClean="0"/>
              <a:t>місцем</a:t>
            </a:r>
            <a:r>
              <a:rPr lang="ru-RU" dirty="0" smtClean="0"/>
              <a:t> </a:t>
            </a:r>
            <a:r>
              <a:rPr lang="ru-RU" dirty="0" err="1" smtClean="0"/>
              <a:t>проживання</a:t>
            </a:r>
            <a:r>
              <a:rPr lang="ru-RU" dirty="0" smtClean="0"/>
              <a:t>; </a:t>
            </a:r>
          </a:p>
          <a:p>
            <a:pPr algn="just"/>
            <a:r>
              <a:rPr lang="ru-RU" dirty="0" err="1" smtClean="0"/>
              <a:t>відсутність</a:t>
            </a:r>
            <a:r>
              <a:rPr lang="ru-RU" dirty="0" smtClean="0"/>
              <a:t> </a:t>
            </a:r>
            <a:r>
              <a:rPr lang="ru-RU" dirty="0" err="1" smtClean="0"/>
              <a:t>вимог</a:t>
            </a:r>
            <a:r>
              <a:rPr lang="ru-RU" dirty="0" smtClean="0"/>
              <a:t> </a:t>
            </a:r>
            <a:r>
              <a:rPr lang="ru-RU" dirty="0" err="1" smtClean="0"/>
              <a:t>щодо</a:t>
            </a:r>
            <a:r>
              <a:rPr lang="ru-RU" dirty="0" smtClean="0"/>
              <a:t> статутного </a:t>
            </a:r>
            <a:r>
              <a:rPr lang="ru-RU" dirty="0" err="1" smtClean="0"/>
              <a:t>капіталу</a:t>
            </a:r>
            <a:r>
              <a:rPr lang="ru-RU" dirty="0" smtClean="0"/>
              <a:t>; </a:t>
            </a:r>
          </a:p>
          <a:p>
            <a:pPr algn="just"/>
            <a:r>
              <a:rPr lang="ru-RU" dirty="0" smtClean="0"/>
              <a:t>ФОП не треба </a:t>
            </a:r>
            <a:r>
              <a:rPr lang="ru-RU" dirty="0" err="1" smtClean="0"/>
              <a:t>заводити</a:t>
            </a:r>
            <a:r>
              <a:rPr lang="ru-RU" dirty="0" smtClean="0"/>
              <a:t> печатку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розрахунковий</a:t>
            </a:r>
            <a:r>
              <a:rPr lang="ru-RU" dirty="0" smtClean="0"/>
              <a:t> </a:t>
            </a:r>
            <a:r>
              <a:rPr lang="ru-RU" dirty="0" err="1" smtClean="0"/>
              <a:t>рахунок</a:t>
            </a:r>
            <a:r>
              <a:rPr lang="ru-RU" dirty="0" smtClean="0"/>
              <a:t> у банку; </a:t>
            </a:r>
          </a:p>
          <a:p>
            <a:pPr algn="just"/>
            <a:r>
              <a:rPr lang="ru-RU" dirty="0" err="1" smtClean="0"/>
              <a:t>спрощений</a:t>
            </a:r>
            <a:r>
              <a:rPr lang="ru-RU" dirty="0" smtClean="0"/>
              <a:t> </a:t>
            </a:r>
            <a:r>
              <a:rPr lang="ru-RU" dirty="0" err="1" smtClean="0"/>
              <a:t>бухгалтерський</a:t>
            </a:r>
            <a:r>
              <a:rPr lang="ru-RU" dirty="0" smtClean="0"/>
              <a:t> </a:t>
            </a:r>
            <a:r>
              <a:rPr lang="ru-RU" dirty="0" err="1" smtClean="0"/>
              <a:t>облік</a:t>
            </a:r>
            <a:r>
              <a:rPr lang="ru-RU" dirty="0" smtClean="0"/>
              <a:t>, </a:t>
            </a:r>
            <a:r>
              <a:rPr lang="ru-RU" dirty="0" err="1" smtClean="0"/>
              <a:t>який</a:t>
            </a:r>
            <a:r>
              <a:rPr lang="ru-RU" dirty="0" smtClean="0"/>
              <a:t> не </a:t>
            </a:r>
            <a:r>
              <a:rPr lang="ru-RU" dirty="0" err="1" smtClean="0"/>
              <a:t>вимагає</a:t>
            </a:r>
            <a:r>
              <a:rPr lang="ru-RU" dirty="0" smtClean="0"/>
              <a:t> </a:t>
            </a:r>
            <a:r>
              <a:rPr lang="ru-RU" dirty="0" err="1" smtClean="0"/>
              <a:t>тримати</a:t>
            </a:r>
            <a:r>
              <a:rPr lang="ru-RU" dirty="0" smtClean="0"/>
              <a:t> в </a:t>
            </a:r>
            <a:r>
              <a:rPr lang="ru-RU" dirty="0" err="1" smtClean="0"/>
              <a:t>штаті</a:t>
            </a:r>
            <a:r>
              <a:rPr lang="ru-RU" dirty="0" smtClean="0"/>
              <a:t> бухгалтера; </a:t>
            </a:r>
          </a:p>
          <a:p>
            <a:pPr algn="just"/>
            <a:r>
              <a:rPr lang="ru-RU" dirty="0" err="1" smtClean="0"/>
              <a:t>спрощена</a:t>
            </a:r>
            <a:r>
              <a:rPr lang="ru-RU" dirty="0" smtClean="0"/>
              <a:t> система </a:t>
            </a:r>
            <a:r>
              <a:rPr lang="ru-RU" dirty="0" err="1" smtClean="0"/>
              <a:t>оподаткування</a:t>
            </a:r>
            <a:r>
              <a:rPr lang="ru-RU" dirty="0" smtClean="0"/>
              <a:t>; </a:t>
            </a:r>
          </a:p>
          <a:p>
            <a:pPr algn="just"/>
            <a:r>
              <a:rPr lang="ru-RU" dirty="0" smtClean="0"/>
              <a:t>проста </a:t>
            </a:r>
            <a:r>
              <a:rPr lang="ru-RU" dirty="0" err="1" smtClean="0"/>
              <a:t>і</a:t>
            </a:r>
            <a:r>
              <a:rPr lang="ru-RU" dirty="0" smtClean="0"/>
              <a:t> дешева процедура </a:t>
            </a:r>
            <a:r>
              <a:rPr lang="ru-RU" dirty="0" err="1" smtClean="0"/>
              <a:t>закриття</a:t>
            </a:r>
            <a:r>
              <a:rPr lang="ru-RU" dirty="0" smtClean="0"/>
              <a:t> </a:t>
            </a:r>
            <a:r>
              <a:rPr lang="ru-RU" dirty="0" err="1" smtClean="0"/>
              <a:t>бізнесу</a:t>
            </a:r>
            <a:r>
              <a:rPr lang="ru-RU" dirty="0" smtClean="0"/>
              <a:t>.</a:t>
            </a:r>
            <a:br>
              <a:rPr lang="ru-RU" dirty="0" smtClean="0"/>
            </a:b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Переваги ТОВ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dirty="0" err="1" smtClean="0"/>
              <a:t>відсутність</a:t>
            </a:r>
            <a:r>
              <a:rPr lang="ru-RU" dirty="0" smtClean="0"/>
              <a:t> </a:t>
            </a:r>
            <a:r>
              <a:rPr lang="ru-RU" dirty="0" err="1" smtClean="0"/>
              <a:t>ризиків</a:t>
            </a:r>
            <a:r>
              <a:rPr lang="ru-RU" dirty="0" smtClean="0"/>
              <a:t> </a:t>
            </a:r>
            <a:r>
              <a:rPr lang="ru-RU" dirty="0" err="1" smtClean="0"/>
              <a:t>втратити</a:t>
            </a:r>
            <a:r>
              <a:rPr lang="ru-RU" dirty="0" smtClean="0"/>
              <a:t> </a:t>
            </a:r>
            <a:r>
              <a:rPr lang="ru-RU" dirty="0" err="1" smtClean="0"/>
              <a:t>особисте</a:t>
            </a:r>
            <a:r>
              <a:rPr lang="ru-RU" dirty="0" smtClean="0"/>
              <a:t> </a:t>
            </a:r>
            <a:r>
              <a:rPr lang="ru-RU" dirty="0" err="1" smtClean="0"/>
              <a:t>майно</a:t>
            </a:r>
            <a:r>
              <a:rPr lang="ru-RU" dirty="0" smtClean="0"/>
              <a:t> через </a:t>
            </a:r>
            <a:r>
              <a:rPr lang="ru-RU" dirty="0" err="1" smtClean="0"/>
              <a:t>зобов'язань</a:t>
            </a:r>
            <a:r>
              <a:rPr lang="ru-RU" dirty="0" smtClean="0"/>
              <a:t> перед кредиторами; </a:t>
            </a:r>
          </a:p>
          <a:p>
            <a:pPr algn="just"/>
            <a:r>
              <a:rPr lang="ru-RU" dirty="0" err="1" smtClean="0"/>
              <a:t>можливість</a:t>
            </a:r>
            <a:r>
              <a:rPr lang="ru-RU" dirty="0" smtClean="0"/>
              <a:t> внести в </a:t>
            </a:r>
            <a:r>
              <a:rPr lang="ru-RU" dirty="0" err="1" smtClean="0"/>
              <a:t>статутний</a:t>
            </a:r>
            <a:r>
              <a:rPr lang="ru-RU" dirty="0" smtClean="0"/>
              <a:t> </a:t>
            </a:r>
            <a:r>
              <a:rPr lang="ru-RU" dirty="0" err="1" smtClean="0"/>
              <a:t>капітал</a:t>
            </a:r>
            <a:r>
              <a:rPr lang="ru-RU" dirty="0" smtClean="0"/>
              <a:t> </a:t>
            </a:r>
            <a:r>
              <a:rPr lang="ru-RU" dirty="0" err="1" smtClean="0"/>
              <a:t>будь-яку</a:t>
            </a:r>
            <a:r>
              <a:rPr lang="ru-RU" dirty="0" smtClean="0"/>
              <a:t> суму, </a:t>
            </a:r>
            <a:r>
              <a:rPr lang="ru-RU" dirty="0" err="1" smtClean="0"/>
              <a:t>узгоджену</a:t>
            </a:r>
            <a:r>
              <a:rPr lang="ru-RU" dirty="0" smtClean="0"/>
              <a:t> </a:t>
            </a:r>
            <a:r>
              <a:rPr lang="ru-RU" dirty="0" err="1" smtClean="0"/>
              <a:t>з</a:t>
            </a:r>
            <a:r>
              <a:rPr lang="ru-RU" dirty="0" smtClean="0"/>
              <a:t> </a:t>
            </a:r>
            <a:r>
              <a:rPr lang="ru-RU" dirty="0" err="1" smtClean="0"/>
              <a:t>іншими</a:t>
            </a:r>
            <a:r>
              <a:rPr lang="ru-RU" dirty="0" smtClean="0"/>
              <a:t> </a:t>
            </a:r>
            <a:r>
              <a:rPr lang="ru-RU" dirty="0" err="1" smtClean="0"/>
              <a:t>засновниками</a:t>
            </a:r>
            <a:r>
              <a:rPr lang="ru-RU" dirty="0" smtClean="0"/>
              <a:t>; </a:t>
            </a:r>
          </a:p>
          <a:p>
            <a:pPr algn="just"/>
            <a:r>
              <a:rPr lang="ru-RU" dirty="0" err="1" smtClean="0"/>
              <a:t>можливість</a:t>
            </a:r>
            <a:r>
              <a:rPr lang="ru-RU" dirty="0" smtClean="0"/>
              <a:t> </a:t>
            </a:r>
            <a:r>
              <a:rPr lang="ru-RU" dirty="0" err="1" smtClean="0"/>
              <a:t>сформувати</a:t>
            </a:r>
            <a:r>
              <a:rPr lang="ru-RU" dirty="0" smtClean="0"/>
              <a:t> </a:t>
            </a:r>
            <a:r>
              <a:rPr lang="ru-RU" dirty="0" err="1" smtClean="0"/>
              <a:t>статутний</a:t>
            </a:r>
            <a:r>
              <a:rPr lang="ru-RU" dirty="0" smtClean="0"/>
              <a:t> </a:t>
            </a:r>
            <a:r>
              <a:rPr lang="ru-RU" dirty="0" err="1" smtClean="0"/>
              <a:t>капітал</a:t>
            </a:r>
            <a:r>
              <a:rPr lang="ru-RU" dirty="0" smtClean="0"/>
              <a:t> </a:t>
            </a:r>
            <a:r>
              <a:rPr lang="ru-RU" dirty="0" err="1" smtClean="0"/>
              <a:t>майном</a:t>
            </a:r>
            <a:r>
              <a:rPr lang="ru-RU" dirty="0" smtClean="0"/>
              <a:t>; </a:t>
            </a:r>
          </a:p>
          <a:p>
            <a:pPr algn="just"/>
            <a:r>
              <a:rPr lang="ru-RU" dirty="0" err="1" smtClean="0"/>
              <a:t>спрощена</a:t>
            </a:r>
            <a:r>
              <a:rPr lang="ru-RU" dirty="0" smtClean="0"/>
              <a:t> схема </a:t>
            </a:r>
            <a:r>
              <a:rPr lang="ru-RU" dirty="0" err="1" smtClean="0"/>
              <a:t>управління</a:t>
            </a:r>
            <a:r>
              <a:rPr lang="ru-RU" dirty="0" smtClean="0"/>
              <a:t> </a:t>
            </a:r>
            <a:r>
              <a:rPr lang="ru-RU" dirty="0" err="1" smtClean="0"/>
              <a:t>компанією</a:t>
            </a:r>
            <a:r>
              <a:rPr lang="ru-RU" dirty="0" smtClean="0"/>
              <a:t>.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7170" name="Picture 2" descr="Результат пошуку зображень за запитом &quot;ТОВ&quot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28072" y="4802658"/>
            <a:ext cx="3743325" cy="195537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Якщо ви вирішили відкрити бізнес з партнерами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dirty="0" err="1" smtClean="0"/>
              <a:t>Оскільки</a:t>
            </a:r>
            <a:r>
              <a:rPr lang="ru-RU" dirty="0" smtClean="0"/>
              <a:t> ФОП – </a:t>
            </a:r>
            <a:r>
              <a:rPr lang="ru-RU" dirty="0" err="1" smtClean="0"/>
              <a:t>це</a:t>
            </a:r>
            <a:r>
              <a:rPr lang="ru-RU" dirty="0" smtClean="0"/>
              <a:t> не </a:t>
            </a:r>
            <a:r>
              <a:rPr lang="ru-RU" dirty="0" err="1" smtClean="0"/>
              <a:t>юридична</a:t>
            </a:r>
            <a:r>
              <a:rPr lang="ru-RU" dirty="0" smtClean="0"/>
              <a:t> особа, то </a:t>
            </a:r>
            <a:r>
              <a:rPr lang="ru-RU" dirty="0" err="1" smtClean="0"/>
              <a:t>його</a:t>
            </a:r>
            <a:r>
              <a:rPr lang="ru-RU" dirty="0" smtClean="0"/>
              <a:t> </a:t>
            </a:r>
            <a:r>
              <a:rPr lang="ru-RU" dirty="0" err="1" smtClean="0"/>
              <a:t>бізнес</a:t>
            </a:r>
            <a:r>
              <a:rPr lang="ru-RU" dirty="0" smtClean="0"/>
              <a:t> не </a:t>
            </a:r>
            <a:r>
              <a:rPr lang="ru-RU" dirty="0" err="1" smtClean="0"/>
              <a:t>можна</a:t>
            </a:r>
            <a:r>
              <a:rPr lang="ru-RU" dirty="0" smtClean="0"/>
              <a:t> </a:t>
            </a:r>
            <a:r>
              <a:rPr lang="ru-RU" dirty="0" err="1" smtClean="0"/>
              <a:t>розділити</a:t>
            </a:r>
            <a:r>
              <a:rPr lang="ru-RU" dirty="0" smtClean="0"/>
              <a:t> на </a:t>
            </a:r>
            <a:r>
              <a:rPr lang="ru-RU" dirty="0" err="1" smtClean="0"/>
              <a:t>частки</a:t>
            </a:r>
            <a:r>
              <a:rPr lang="ru-RU" dirty="0" smtClean="0"/>
              <a:t>. Коли </a:t>
            </a:r>
            <a:r>
              <a:rPr lang="ru-RU" dirty="0" err="1" smtClean="0"/>
              <a:t>бізнесом</a:t>
            </a:r>
            <a:r>
              <a:rPr lang="ru-RU" dirty="0" smtClean="0"/>
              <a:t> </a:t>
            </a:r>
            <a:r>
              <a:rPr lang="ru-RU" dirty="0" err="1" smtClean="0"/>
              <a:t>володіють</a:t>
            </a:r>
            <a:r>
              <a:rPr lang="ru-RU" dirty="0" smtClean="0"/>
              <a:t> </a:t>
            </a:r>
            <a:r>
              <a:rPr lang="ru-RU" dirty="0" err="1" smtClean="0"/>
              <a:t>кілька</a:t>
            </a:r>
            <a:r>
              <a:rPr lang="ru-RU" dirty="0" smtClean="0"/>
              <a:t> </a:t>
            </a:r>
            <a:r>
              <a:rPr lang="ru-RU" dirty="0" err="1" smtClean="0"/>
              <a:t>осіб</a:t>
            </a:r>
            <a:r>
              <a:rPr lang="ru-RU" dirty="0" smtClean="0"/>
              <a:t>, </a:t>
            </a:r>
            <a:r>
              <a:rPr lang="ru-RU" dirty="0" err="1" smtClean="0"/>
              <a:t>необхідно</a:t>
            </a:r>
            <a:r>
              <a:rPr lang="ru-RU" dirty="0" smtClean="0"/>
              <a:t> </a:t>
            </a:r>
            <a:r>
              <a:rPr lang="ru-RU" dirty="0" err="1" smtClean="0"/>
              <a:t>офіційно</a:t>
            </a:r>
            <a:r>
              <a:rPr lang="ru-RU" dirty="0" smtClean="0"/>
              <a:t> </a:t>
            </a:r>
            <a:r>
              <a:rPr lang="ru-RU" dirty="0" err="1" smtClean="0"/>
              <a:t>розподілити</a:t>
            </a:r>
            <a:r>
              <a:rPr lang="ru-RU" dirty="0" smtClean="0"/>
              <a:t>, кому </a:t>
            </a:r>
            <a:r>
              <a:rPr lang="ru-RU" dirty="0" err="1" smtClean="0"/>
              <a:t>належить</a:t>
            </a:r>
            <a:r>
              <a:rPr lang="ru-RU" dirty="0" smtClean="0"/>
              <a:t> та </a:t>
            </a:r>
            <a:r>
              <a:rPr lang="ru-RU" dirty="0" err="1" smtClean="0"/>
              <a:t>або</a:t>
            </a:r>
            <a:r>
              <a:rPr lang="ru-RU" dirty="0" smtClean="0"/>
              <a:t> </a:t>
            </a:r>
            <a:r>
              <a:rPr lang="ru-RU" dirty="0" err="1" smtClean="0"/>
              <a:t>інша</a:t>
            </a:r>
            <a:r>
              <a:rPr lang="ru-RU" dirty="0" smtClean="0"/>
              <a:t> </a:t>
            </a:r>
            <a:r>
              <a:rPr lang="ru-RU" dirty="0" err="1" smtClean="0"/>
              <a:t>частина</a:t>
            </a:r>
            <a:r>
              <a:rPr lang="ru-RU" dirty="0" smtClean="0"/>
              <a:t> </a:t>
            </a:r>
            <a:r>
              <a:rPr lang="ru-RU" dirty="0" err="1" smtClean="0"/>
              <a:t>компанії</a:t>
            </a:r>
            <a:r>
              <a:rPr lang="ru-RU" dirty="0" smtClean="0"/>
              <a:t>, </a:t>
            </a:r>
            <a:r>
              <a:rPr lang="ru-RU" dirty="0" err="1" smtClean="0"/>
              <a:t>скільки</a:t>
            </a:r>
            <a:r>
              <a:rPr lang="ru-RU" dirty="0" smtClean="0"/>
              <a:t> </a:t>
            </a:r>
            <a:r>
              <a:rPr lang="ru-RU" dirty="0" err="1" smtClean="0"/>
              <a:t>дивідендів</a:t>
            </a:r>
            <a:r>
              <a:rPr lang="ru-RU" dirty="0" smtClean="0"/>
              <a:t> </a:t>
            </a:r>
            <a:r>
              <a:rPr lang="ru-RU" dirty="0" err="1" smtClean="0"/>
              <a:t>одержить</a:t>
            </a:r>
            <a:r>
              <a:rPr lang="ru-RU" dirty="0" smtClean="0"/>
              <a:t> </a:t>
            </a:r>
            <a:r>
              <a:rPr lang="ru-RU" dirty="0" err="1" smtClean="0"/>
              <a:t>кожен</a:t>
            </a:r>
            <a:r>
              <a:rPr lang="ru-RU" dirty="0" smtClean="0"/>
              <a:t> </a:t>
            </a:r>
            <a:r>
              <a:rPr lang="ru-RU" dirty="0" err="1" smtClean="0"/>
              <a:t>із</a:t>
            </a:r>
            <a:r>
              <a:rPr lang="ru-RU" dirty="0" smtClean="0"/>
              <a:t> </a:t>
            </a:r>
            <a:r>
              <a:rPr lang="ru-RU" dirty="0" err="1" smtClean="0"/>
              <a:t>засновників</a:t>
            </a:r>
            <a:r>
              <a:rPr lang="ru-RU" dirty="0" smtClean="0"/>
              <a:t>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скільки</a:t>
            </a:r>
            <a:r>
              <a:rPr lang="ru-RU" dirty="0" smtClean="0"/>
              <a:t> </a:t>
            </a:r>
            <a:r>
              <a:rPr lang="ru-RU" dirty="0" err="1" smtClean="0"/>
              <a:t>важитимуть</a:t>
            </a:r>
            <a:r>
              <a:rPr lang="ru-RU" dirty="0" smtClean="0"/>
              <a:t> </a:t>
            </a:r>
            <a:r>
              <a:rPr lang="ru-RU" dirty="0" err="1" smtClean="0"/>
              <a:t>їх</a:t>
            </a:r>
            <a:r>
              <a:rPr lang="ru-RU" dirty="0" smtClean="0"/>
              <a:t> голоси в </a:t>
            </a:r>
            <a:r>
              <a:rPr lang="ru-RU" dirty="0" err="1" smtClean="0"/>
              <a:t>процесі</a:t>
            </a:r>
            <a:r>
              <a:rPr lang="ru-RU" dirty="0" smtClean="0"/>
              <a:t> </a:t>
            </a:r>
            <a:r>
              <a:rPr lang="ru-RU" dirty="0" err="1" smtClean="0"/>
              <a:t>прийняття</a:t>
            </a:r>
            <a:r>
              <a:rPr lang="ru-RU" dirty="0" smtClean="0"/>
              <a:t> </a:t>
            </a:r>
            <a:r>
              <a:rPr lang="ru-RU" dirty="0" err="1" smtClean="0"/>
              <a:t>рішень</a:t>
            </a:r>
            <a:r>
              <a:rPr lang="ru-RU" dirty="0" smtClean="0"/>
              <a:t>.								</a:t>
            </a:r>
            <a:br>
              <a:rPr lang="ru-RU" dirty="0" smtClean="0"/>
            </a:br>
            <a:endParaRPr lang="en-US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200" dirty="0" smtClean="0"/>
              <a:t>Якщо ваш вид діяльності дозволений лише юридичним особам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dirty="0" err="1" smtClean="0"/>
              <a:t>Приміром</a:t>
            </a:r>
            <a:r>
              <a:rPr lang="ru-RU" dirty="0" smtClean="0"/>
              <a:t>, ФОП не </a:t>
            </a:r>
            <a:r>
              <a:rPr lang="ru-RU" dirty="0" err="1" smtClean="0"/>
              <a:t>можуть</a:t>
            </a:r>
            <a:r>
              <a:rPr lang="ru-RU" dirty="0" smtClean="0"/>
              <a:t> </a:t>
            </a:r>
            <a:r>
              <a:rPr lang="ru-RU" dirty="0" err="1" smtClean="0"/>
              <a:t>займатися</a:t>
            </a:r>
            <a:r>
              <a:rPr lang="ru-RU" dirty="0" smtClean="0"/>
              <a:t> </a:t>
            </a:r>
            <a:r>
              <a:rPr lang="ru-RU" dirty="0" err="1" smtClean="0"/>
              <a:t>обміном</a:t>
            </a:r>
            <a:r>
              <a:rPr lang="ru-RU" dirty="0" smtClean="0"/>
              <a:t> валют, </a:t>
            </a:r>
            <a:r>
              <a:rPr lang="ru-RU" dirty="0" err="1" smtClean="0"/>
              <a:t>виготовленням</a:t>
            </a:r>
            <a:r>
              <a:rPr lang="ru-RU" dirty="0" smtClean="0"/>
              <a:t>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продажем</a:t>
            </a:r>
            <a:r>
              <a:rPr lang="ru-RU" dirty="0" smtClean="0"/>
              <a:t> </a:t>
            </a:r>
            <a:r>
              <a:rPr lang="ru-RU" dirty="0" err="1" smtClean="0"/>
              <a:t>підакцизних</a:t>
            </a:r>
            <a:r>
              <a:rPr lang="ru-RU" dirty="0" smtClean="0"/>
              <a:t> </a:t>
            </a:r>
            <a:r>
              <a:rPr lang="ru-RU" dirty="0" err="1" smtClean="0"/>
              <a:t>товарів</a:t>
            </a:r>
            <a:r>
              <a:rPr lang="ru-RU" dirty="0" smtClean="0"/>
              <a:t>, </a:t>
            </a:r>
            <a:r>
              <a:rPr lang="ru-RU" dirty="0" err="1" smtClean="0"/>
              <a:t>страхової</a:t>
            </a:r>
            <a:r>
              <a:rPr lang="ru-RU" dirty="0" smtClean="0"/>
              <a:t> та </a:t>
            </a:r>
            <a:r>
              <a:rPr lang="ru-RU" dirty="0" err="1" smtClean="0"/>
              <a:t>фінансової</a:t>
            </a:r>
            <a:r>
              <a:rPr lang="ru-RU" dirty="0" smtClean="0"/>
              <a:t> </a:t>
            </a:r>
            <a:r>
              <a:rPr lang="ru-RU" dirty="0" err="1" smtClean="0"/>
              <a:t>діяльністю</a:t>
            </a:r>
            <a:r>
              <a:rPr lang="ru-RU" dirty="0" smtClean="0"/>
              <a:t> </a:t>
            </a:r>
            <a:r>
              <a:rPr lang="ru-RU" dirty="0" err="1" smtClean="0"/>
              <a:t>і</a:t>
            </a:r>
            <a:r>
              <a:rPr lang="ru-RU" dirty="0" smtClean="0"/>
              <a:t> т. д.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Якщо ви збираєтесь залучати інвестиції або кредитні кошти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dirty="0" smtClean="0"/>
              <a:t>У ФОП не </a:t>
            </a:r>
            <a:r>
              <a:rPr lang="ru-RU" dirty="0" err="1" smtClean="0"/>
              <a:t>можна</a:t>
            </a:r>
            <a:r>
              <a:rPr lang="ru-RU" dirty="0" smtClean="0"/>
              <a:t> </a:t>
            </a:r>
            <a:r>
              <a:rPr lang="ru-RU" dirty="0" err="1" smtClean="0"/>
              <a:t>продати</a:t>
            </a:r>
            <a:r>
              <a:rPr lang="ru-RU" dirty="0" smtClean="0"/>
              <a:t> </a:t>
            </a:r>
            <a:r>
              <a:rPr lang="ru-RU" dirty="0" err="1" smtClean="0"/>
              <a:t>частку</a:t>
            </a:r>
            <a:r>
              <a:rPr lang="ru-RU" dirty="0" smtClean="0"/>
              <a:t> </a:t>
            </a:r>
            <a:r>
              <a:rPr lang="ru-RU" dirty="0" err="1" smtClean="0"/>
              <a:t>інвестора</a:t>
            </a:r>
            <a:r>
              <a:rPr lang="ru-RU" dirty="0" smtClean="0"/>
              <a:t>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дуже</a:t>
            </a:r>
            <a:r>
              <a:rPr lang="ru-RU" dirty="0" smtClean="0"/>
              <a:t> </a:t>
            </a:r>
            <a:r>
              <a:rPr lang="ru-RU" dirty="0" err="1" smtClean="0"/>
              <a:t>важко</a:t>
            </a:r>
            <a:r>
              <a:rPr lang="ru-RU" dirty="0" smtClean="0"/>
              <a:t> </a:t>
            </a:r>
            <a:r>
              <a:rPr lang="ru-RU" dirty="0" err="1" smtClean="0"/>
              <a:t>отримати</a:t>
            </a:r>
            <a:r>
              <a:rPr lang="ru-RU" dirty="0" smtClean="0"/>
              <a:t> кредит. </a:t>
            </a:r>
            <a:r>
              <a:rPr lang="ru-RU" dirty="0" err="1" smtClean="0"/>
              <a:t>Шанси</a:t>
            </a:r>
            <a:r>
              <a:rPr lang="ru-RU" dirty="0" smtClean="0"/>
              <a:t>, </a:t>
            </a:r>
            <a:r>
              <a:rPr lang="ru-RU" dirty="0" err="1" smtClean="0"/>
              <a:t>звичайно</a:t>
            </a:r>
            <a:r>
              <a:rPr lang="ru-RU" dirty="0" smtClean="0"/>
              <a:t>, </a:t>
            </a:r>
            <a:r>
              <a:rPr lang="ru-RU" dirty="0" err="1" smtClean="0"/>
              <a:t>є</a:t>
            </a:r>
            <a:r>
              <a:rPr lang="ru-RU" dirty="0" smtClean="0"/>
              <a:t>, </a:t>
            </a:r>
            <a:r>
              <a:rPr lang="ru-RU" dirty="0" err="1" smtClean="0"/>
              <a:t>але</a:t>
            </a:r>
            <a:r>
              <a:rPr lang="ru-RU" dirty="0" smtClean="0"/>
              <a:t> у </a:t>
            </a:r>
            <a:r>
              <a:rPr lang="ru-RU" dirty="0" err="1" smtClean="0"/>
              <a:t>юрособи</a:t>
            </a:r>
            <a:r>
              <a:rPr lang="ru-RU" dirty="0" smtClean="0"/>
              <a:t> </a:t>
            </a:r>
            <a:r>
              <a:rPr lang="ru-RU" dirty="0" err="1" smtClean="0"/>
              <a:t>їх</a:t>
            </a:r>
            <a:r>
              <a:rPr lang="ru-RU" dirty="0" smtClean="0"/>
              <a:t> </a:t>
            </a:r>
            <a:r>
              <a:rPr lang="ru-RU" dirty="0" err="1" smtClean="0"/>
              <a:t>набагато</a:t>
            </a:r>
            <a:r>
              <a:rPr lang="ru-RU" dirty="0" smtClean="0"/>
              <a:t> </a:t>
            </a:r>
            <a:r>
              <a:rPr lang="ru-RU" dirty="0" err="1" smtClean="0"/>
              <a:t>більше</a:t>
            </a:r>
            <a:r>
              <a:rPr lang="ru-RU" dirty="0" smtClean="0"/>
              <a:t>. Банки не </a:t>
            </a:r>
            <a:r>
              <a:rPr lang="ru-RU" dirty="0" err="1" smtClean="0"/>
              <a:t>можуть</a:t>
            </a:r>
            <a:r>
              <a:rPr lang="ru-RU" dirty="0" smtClean="0"/>
              <a:t> </a:t>
            </a:r>
            <a:r>
              <a:rPr lang="ru-RU" dirty="0" err="1" smtClean="0"/>
              <a:t>об'єктивно</a:t>
            </a:r>
            <a:r>
              <a:rPr lang="ru-RU" dirty="0" smtClean="0"/>
              <a:t> </a:t>
            </a:r>
            <a:r>
              <a:rPr lang="ru-RU" dirty="0" err="1" smtClean="0"/>
              <a:t>оцінити</a:t>
            </a:r>
            <a:r>
              <a:rPr lang="ru-RU" dirty="0" smtClean="0"/>
              <a:t> </a:t>
            </a:r>
            <a:r>
              <a:rPr lang="ru-RU" dirty="0" err="1" smtClean="0"/>
              <a:t>надійність</a:t>
            </a:r>
            <a:r>
              <a:rPr lang="ru-RU" dirty="0" smtClean="0"/>
              <a:t> ФОП </a:t>
            </a:r>
            <a:r>
              <a:rPr lang="ru-RU" dirty="0" err="1" smtClean="0"/>
              <a:t>з-за</a:t>
            </a:r>
            <a:r>
              <a:rPr lang="ru-RU" dirty="0" smtClean="0"/>
              <a:t> </a:t>
            </a:r>
            <a:r>
              <a:rPr lang="ru-RU" dirty="0" err="1" smtClean="0"/>
              <a:t>спрощеною</a:t>
            </a:r>
            <a:r>
              <a:rPr lang="ru-RU" dirty="0" smtClean="0"/>
              <a:t> </a:t>
            </a:r>
            <a:r>
              <a:rPr lang="ru-RU" dirty="0" err="1" smtClean="0"/>
              <a:t>бухгалтерії</a:t>
            </a:r>
            <a:r>
              <a:rPr lang="ru-RU" dirty="0" smtClean="0"/>
              <a:t>, тому </a:t>
            </a:r>
            <a:r>
              <a:rPr lang="ru-RU" dirty="0" err="1" smtClean="0"/>
              <a:t>й</a:t>
            </a:r>
            <a:r>
              <a:rPr lang="ru-RU" dirty="0" smtClean="0"/>
              <a:t> не </a:t>
            </a:r>
            <a:r>
              <a:rPr lang="ru-RU" dirty="0" err="1" smtClean="0"/>
              <a:t>ризикують</a:t>
            </a:r>
            <a:r>
              <a:rPr lang="ru-RU" dirty="0" smtClean="0"/>
              <a:t> </a:t>
            </a:r>
            <a:r>
              <a:rPr lang="ru-RU" dirty="0" err="1" smtClean="0"/>
              <a:t>видавати</a:t>
            </a:r>
            <a:r>
              <a:rPr lang="ru-RU" dirty="0" smtClean="0"/>
              <a:t> </a:t>
            </a:r>
            <a:r>
              <a:rPr lang="ru-RU" dirty="0" err="1" smtClean="0"/>
              <a:t>їм</a:t>
            </a:r>
            <a:r>
              <a:rPr lang="ru-RU" dirty="0" smtClean="0"/>
              <a:t> </a:t>
            </a:r>
            <a:r>
              <a:rPr lang="ru-RU" dirty="0" err="1" smtClean="0"/>
              <a:t>кредити</a:t>
            </a:r>
            <a:r>
              <a:rPr lang="ru-RU" dirty="0" smtClean="0"/>
              <a:t>.						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err="1" smtClean="0"/>
              <a:t>ФОП</a:t>
            </a:r>
            <a:r>
              <a:rPr lang="uk-UA" dirty="0" smtClean="0"/>
              <a:t> чи ТОВ?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i="1" dirty="0" smtClean="0"/>
              <a:t>При </a:t>
            </a:r>
            <a:r>
              <a:rPr lang="ru-RU" i="1" dirty="0" err="1" smtClean="0"/>
              <a:t>відкритті</a:t>
            </a:r>
            <a:r>
              <a:rPr lang="ru-RU" i="1" dirty="0" smtClean="0"/>
              <a:t> </a:t>
            </a:r>
            <a:r>
              <a:rPr lang="ru-RU" i="1" dirty="0" err="1" smtClean="0"/>
              <a:t>бізнесу</a:t>
            </a:r>
            <a:r>
              <a:rPr lang="ru-RU" i="1" dirty="0" smtClean="0"/>
              <a:t> </a:t>
            </a:r>
            <a:r>
              <a:rPr lang="ru-RU" i="1" dirty="0" err="1" smtClean="0"/>
              <a:t>неодмінно</a:t>
            </a:r>
            <a:r>
              <a:rPr lang="ru-RU" i="1" dirty="0" smtClean="0"/>
              <a:t> </a:t>
            </a:r>
            <a:r>
              <a:rPr lang="ru-RU" i="1" dirty="0" err="1" smtClean="0"/>
              <a:t>виникає</a:t>
            </a:r>
            <a:r>
              <a:rPr lang="ru-RU" i="1" dirty="0" smtClean="0"/>
              <a:t> </a:t>
            </a:r>
            <a:r>
              <a:rPr lang="ru-RU" i="1" dirty="0" err="1" smtClean="0"/>
              <a:t>питання</a:t>
            </a:r>
            <a:r>
              <a:rPr lang="ru-RU" i="1" dirty="0" smtClean="0"/>
              <a:t>, яку ж форму </a:t>
            </a:r>
            <a:r>
              <a:rPr lang="ru-RU" i="1" dirty="0" err="1" smtClean="0"/>
              <a:t>власності</a:t>
            </a:r>
            <a:r>
              <a:rPr lang="ru-RU" i="1" dirty="0" smtClean="0"/>
              <a:t> </a:t>
            </a:r>
            <a:r>
              <a:rPr lang="ru-RU" i="1" dirty="0" err="1" smtClean="0"/>
              <a:t>вибрати</a:t>
            </a:r>
            <a:r>
              <a:rPr lang="ru-RU" i="1" dirty="0" smtClean="0"/>
              <a:t>. </a:t>
            </a:r>
            <a:r>
              <a:rPr lang="ru-RU" i="1" dirty="0" err="1" smtClean="0"/>
              <a:t>Зареєструвати</a:t>
            </a:r>
            <a:r>
              <a:rPr lang="ru-RU" i="1" dirty="0" smtClean="0"/>
              <a:t> приватного </a:t>
            </a:r>
            <a:r>
              <a:rPr lang="ru-RU" i="1" dirty="0" err="1" smtClean="0"/>
              <a:t>підприємця</a:t>
            </a:r>
            <a:r>
              <a:rPr lang="ru-RU" i="1" dirty="0" smtClean="0"/>
              <a:t> (</a:t>
            </a:r>
            <a:r>
              <a:rPr lang="ru-RU" i="1" dirty="0" err="1" smtClean="0"/>
              <a:t>тобто</a:t>
            </a:r>
            <a:r>
              <a:rPr lang="ru-RU" i="1" dirty="0" smtClean="0"/>
              <a:t> ФОП) </a:t>
            </a:r>
            <a:r>
              <a:rPr lang="ru-RU" i="1" dirty="0" err="1" smtClean="0"/>
              <a:t>або</a:t>
            </a:r>
            <a:r>
              <a:rPr lang="ru-RU" i="1" dirty="0" smtClean="0"/>
              <a:t> ж </a:t>
            </a:r>
            <a:r>
              <a:rPr lang="ru-RU" i="1" dirty="0" err="1" smtClean="0"/>
              <a:t>віддати</a:t>
            </a:r>
            <a:r>
              <a:rPr lang="ru-RU" i="1" dirty="0" smtClean="0"/>
              <a:t> </a:t>
            </a:r>
            <a:r>
              <a:rPr lang="ru-RU" i="1" dirty="0" err="1" smtClean="0"/>
              <a:t>перевагу</a:t>
            </a:r>
            <a:r>
              <a:rPr lang="ru-RU" i="1" dirty="0" smtClean="0"/>
              <a:t> </a:t>
            </a:r>
            <a:r>
              <a:rPr lang="ru-RU" i="1" dirty="0" err="1" smtClean="0"/>
              <a:t>юридичній</a:t>
            </a:r>
            <a:r>
              <a:rPr lang="ru-RU" i="1" dirty="0" smtClean="0"/>
              <a:t> </a:t>
            </a:r>
            <a:r>
              <a:rPr lang="ru-RU" i="1" dirty="0" err="1" smtClean="0"/>
              <a:t>особі</a:t>
            </a:r>
            <a:r>
              <a:rPr lang="ru-RU" i="1" dirty="0" smtClean="0"/>
              <a:t> – </a:t>
            </a:r>
            <a:r>
              <a:rPr lang="ru-RU" i="1" dirty="0" err="1" smtClean="0"/>
              <a:t>товариству</a:t>
            </a:r>
            <a:r>
              <a:rPr lang="ru-RU" i="1" dirty="0" smtClean="0"/>
              <a:t> </a:t>
            </a:r>
            <a:r>
              <a:rPr lang="ru-RU" i="1" dirty="0" err="1" smtClean="0"/>
              <a:t>з</a:t>
            </a:r>
            <a:r>
              <a:rPr lang="ru-RU" i="1" dirty="0" smtClean="0"/>
              <a:t> </a:t>
            </a:r>
            <a:r>
              <a:rPr lang="ru-RU" i="1" dirty="0" err="1" smtClean="0"/>
              <a:t>обмеженою</a:t>
            </a:r>
            <a:r>
              <a:rPr lang="ru-RU" i="1" dirty="0" smtClean="0"/>
              <a:t> </a:t>
            </a:r>
            <a:r>
              <a:rPr lang="ru-RU" i="1" dirty="0" err="1" smtClean="0"/>
              <a:t>відповідальністю</a:t>
            </a:r>
            <a:r>
              <a:rPr lang="ru-RU" i="1" dirty="0" smtClean="0"/>
              <a:t>? </a:t>
            </a:r>
            <a:r>
              <a:rPr lang="ru-RU" i="1" dirty="0" err="1" smtClean="0"/>
              <a:t>Постараємося</a:t>
            </a:r>
            <a:r>
              <a:rPr lang="ru-RU" i="1" dirty="0" smtClean="0"/>
              <a:t> </a:t>
            </a:r>
            <a:r>
              <a:rPr lang="ru-RU" i="1" dirty="0" err="1" smtClean="0"/>
              <a:t>відповісти</a:t>
            </a:r>
            <a:r>
              <a:rPr lang="ru-RU" i="1" dirty="0" smtClean="0"/>
              <a:t> на </a:t>
            </a:r>
            <a:r>
              <a:rPr lang="ru-RU" i="1" dirty="0" err="1" smtClean="0"/>
              <a:t>ці</a:t>
            </a:r>
            <a:r>
              <a:rPr lang="ru-RU" i="1" dirty="0" smtClean="0"/>
              <a:t> </a:t>
            </a:r>
            <a:r>
              <a:rPr lang="ru-RU" i="1" dirty="0" err="1" smtClean="0"/>
              <a:t>питання</a:t>
            </a:r>
            <a:r>
              <a:rPr lang="ru-RU" i="1" dirty="0" smtClean="0"/>
              <a:t>.</a:t>
            </a:r>
            <a:endParaRPr lang="ru-RU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Якщо ваші клієнти не співпрацюють з </a:t>
            </a:r>
            <a:r>
              <a:rPr lang="uk-UA" dirty="0" err="1" smtClean="0"/>
              <a:t>ФОП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dirty="0" err="1" smtClean="0"/>
              <a:t>Іноді</a:t>
            </a:r>
            <a:r>
              <a:rPr lang="ru-RU" dirty="0" smtClean="0"/>
              <a:t> </a:t>
            </a:r>
            <a:r>
              <a:rPr lang="ru-RU" dirty="0" err="1" smtClean="0"/>
              <a:t>великі</a:t>
            </a:r>
            <a:r>
              <a:rPr lang="ru-RU" dirty="0" smtClean="0"/>
              <a:t> </a:t>
            </a:r>
            <a:r>
              <a:rPr lang="ru-RU" dirty="0" err="1" smtClean="0"/>
              <a:t>компанії</a:t>
            </a:r>
            <a:r>
              <a:rPr lang="ru-RU" dirty="0" smtClean="0"/>
              <a:t> не </a:t>
            </a:r>
            <a:r>
              <a:rPr lang="ru-RU" dirty="0" err="1" smtClean="0"/>
              <a:t>хочуть</a:t>
            </a:r>
            <a:r>
              <a:rPr lang="ru-RU" dirty="0" smtClean="0"/>
              <a:t> </a:t>
            </a:r>
            <a:r>
              <a:rPr lang="ru-RU" dirty="0" err="1" smtClean="0"/>
              <a:t>зв'язуватися</a:t>
            </a:r>
            <a:r>
              <a:rPr lang="ru-RU" dirty="0" smtClean="0"/>
              <a:t> </a:t>
            </a:r>
            <a:r>
              <a:rPr lang="ru-RU" dirty="0" err="1" smtClean="0"/>
              <a:t>з</a:t>
            </a:r>
            <a:r>
              <a:rPr lang="ru-RU" dirty="0" smtClean="0"/>
              <a:t> ФОП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принципово</a:t>
            </a:r>
            <a:r>
              <a:rPr lang="ru-RU" dirty="0" smtClean="0"/>
              <a:t> </a:t>
            </a:r>
            <a:r>
              <a:rPr lang="ru-RU" dirty="0" err="1" smtClean="0"/>
              <a:t>працюють</a:t>
            </a:r>
            <a:r>
              <a:rPr lang="ru-RU" dirty="0" smtClean="0"/>
              <a:t> </a:t>
            </a:r>
            <a:r>
              <a:rPr lang="ru-RU" dirty="0" err="1" smtClean="0"/>
              <a:t>тільки</a:t>
            </a:r>
            <a:r>
              <a:rPr lang="ru-RU" dirty="0" smtClean="0"/>
              <a:t> </a:t>
            </a:r>
            <a:r>
              <a:rPr lang="ru-RU" dirty="0" err="1" smtClean="0"/>
              <a:t>з</a:t>
            </a:r>
            <a:r>
              <a:rPr lang="ru-RU" dirty="0" smtClean="0"/>
              <a:t> </a:t>
            </a:r>
            <a:r>
              <a:rPr lang="ru-RU" dirty="0" err="1" smtClean="0"/>
              <a:t>юридичними</a:t>
            </a:r>
            <a:r>
              <a:rPr lang="ru-RU" dirty="0" smtClean="0"/>
              <a:t> особами. Часто так </a:t>
            </a:r>
            <a:r>
              <a:rPr lang="ru-RU" dirty="0" err="1" smtClean="0"/>
              <a:t>роблять</a:t>
            </a:r>
            <a:r>
              <a:rPr lang="ru-RU" dirty="0" smtClean="0"/>
              <a:t> </a:t>
            </a:r>
            <a:r>
              <a:rPr lang="ru-RU" dirty="0" err="1" smtClean="0"/>
              <a:t>замовники</a:t>
            </a:r>
            <a:r>
              <a:rPr lang="ru-RU" dirty="0" smtClean="0"/>
              <a:t> </a:t>
            </a:r>
            <a:r>
              <a:rPr lang="ru-RU" dirty="0" err="1" smtClean="0"/>
              <a:t>державних</a:t>
            </a:r>
            <a:r>
              <a:rPr lang="ru-RU" dirty="0" smtClean="0"/>
              <a:t> </a:t>
            </a:r>
            <a:r>
              <a:rPr lang="ru-RU" dirty="0" err="1" smtClean="0"/>
              <a:t>закупівель</a:t>
            </a:r>
            <a:r>
              <a:rPr lang="ru-RU" dirty="0" smtClean="0"/>
              <a:t>.</a:t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Якщо ви збираєтесь продати бізнес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dirty="0" smtClean="0"/>
              <a:t>Статус ФОП: </a:t>
            </a:r>
            <a:r>
              <a:rPr lang="ru-RU" dirty="0" err="1" smtClean="0"/>
              <a:t>можна</a:t>
            </a:r>
            <a:r>
              <a:rPr lang="ru-RU" dirty="0" smtClean="0"/>
              <a:t> </a:t>
            </a:r>
            <a:r>
              <a:rPr lang="ru-RU" dirty="0" err="1" smtClean="0"/>
              <a:t>передати</a:t>
            </a:r>
            <a:r>
              <a:rPr lang="ru-RU" dirty="0" smtClean="0"/>
              <a:t> </a:t>
            </a:r>
            <a:r>
              <a:rPr lang="ru-RU" dirty="0" err="1" smtClean="0"/>
              <a:t>іншій</a:t>
            </a:r>
            <a:r>
              <a:rPr lang="ru-RU" dirty="0" smtClean="0"/>
              <a:t> </a:t>
            </a:r>
            <a:r>
              <a:rPr lang="ru-RU" dirty="0" err="1" smtClean="0"/>
              <a:t>особі</a:t>
            </a:r>
            <a:r>
              <a:rPr lang="ru-RU" dirty="0" smtClean="0"/>
              <a:t> </a:t>
            </a:r>
            <a:r>
              <a:rPr lang="ru-RU" dirty="0" err="1" smtClean="0"/>
              <a:t>приміщення</a:t>
            </a:r>
            <a:r>
              <a:rPr lang="ru-RU" dirty="0" smtClean="0"/>
              <a:t>, </a:t>
            </a:r>
            <a:r>
              <a:rPr lang="ru-RU" dirty="0" err="1" smtClean="0"/>
              <a:t>обладнання</a:t>
            </a:r>
            <a:r>
              <a:rPr lang="ru-RU" dirty="0" smtClean="0"/>
              <a:t>, домен </a:t>
            </a:r>
            <a:r>
              <a:rPr lang="ru-RU" dirty="0" err="1" smtClean="0"/>
              <a:t>або</a:t>
            </a:r>
            <a:r>
              <a:rPr lang="ru-RU" dirty="0" smtClean="0"/>
              <a:t> бренд. ТОВ </a:t>
            </a:r>
            <a:r>
              <a:rPr lang="ru-RU" dirty="0" err="1" smtClean="0"/>
              <a:t>можна</a:t>
            </a:r>
            <a:r>
              <a:rPr lang="ru-RU" dirty="0" smtClean="0"/>
              <a:t> </a:t>
            </a:r>
            <a:r>
              <a:rPr lang="ru-RU" dirty="0" err="1" smtClean="0"/>
              <a:t>продати</a:t>
            </a:r>
            <a:r>
              <a:rPr lang="ru-RU" dirty="0" smtClean="0"/>
              <a:t> </a:t>
            </a:r>
            <a:r>
              <a:rPr lang="ru-RU" dirty="0" err="1" smtClean="0"/>
              <a:t>повністю</a:t>
            </a:r>
            <a:r>
              <a:rPr lang="ru-RU" dirty="0" smtClean="0"/>
              <a:t> – </a:t>
            </a:r>
            <a:r>
              <a:rPr lang="ru-RU" dirty="0" err="1" smtClean="0"/>
              <a:t>зміна</a:t>
            </a:r>
            <a:r>
              <a:rPr lang="ru-RU" dirty="0" smtClean="0"/>
              <a:t> </a:t>
            </a:r>
            <a:r>
              <a:rPr lang="ru-RU" dirty="0" err="1" smtClean="0"/>
              <a:t>учасників</a:t>
            </a:r>
            <a:r>
              <a:rPr lang="ru-RU" dirty="0" smtClean="0"/>
              <a:t> </a:t>
            </a:r>
            <a:r>
              <a:rPr lang="ru-RU" dirty="0" err="1" smtClean="0"/>
              <a:t>дозволяє</a:t>
            </a:r>
            <a:r>
              <a:rPr lang="ru-RU" dirty="0" smtClean="0"/>
              <a:t> </a:t>
            </a:r>
            <a:r>
              <a:rPr lang="ru-RU" dirty="0" err="1" smtClean="0"/>
              <a:t>зберегти</a:t>
            </a:r>
            <a:r>
              <a:rPr lang="ru-RU" dirty="0" smtClean="0"/>
              <a:t> </a:t>
            </a:r>
            <a:r>
              <a:rPr lang="ru-RU" dirty="0" err="1" smtClean="0"/>
              <a:t>юридична</a:t>
            </a:r>
            <a:r>
              <a:rPr lang="ru-RU" dirty="0" smtClean="0"/>
              <a:t> особа, а </a:t>
            </a:r>
            <a:r>
              <a:rPr lang="ru-RU" dirty="0" err="1" smtClean="0"/>
              <a:t>також</a:t>
            </a:r>
            <a:r>
              <a:rPr lang="ru-RU" dirty="0" smtClean="0"/>
              <a:t> </a:t>
            </a:r>
            <a:r>
              <a:rPr lang="ru-RU" dirty="0" err="1" smtClean="0"/>
              <a:t>всі</a:t>
            </a:r>
            <a:r>
              <a:rPr lang="ru-RU" dirty="0" smtClean="0"/>
              <a:t> </a:t>
            </a:r>
            <a:r>
              <a:rPr lang="ru-RU" dirty="0" err="1" smtClean="0"/>
              <a:t>його</a:t>
            </a:r>
            <a:r>
              <a:rPr lang="ru-RU" dirty="0" smtClean="0"/>
              <a:t> </a:t>
            </a:r>
            <a:r>
              <a:rPr lang="ru-RU" dirty="0" err="1" smtClean="0"/>
              <a:t>документи</a:t>
            </a:r>
            <a:r>
              <a:rPr lang="ru-RU" dirty="0" smtClean="0"/>
              <a:t>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показники</a:t>
            </a:r>
            <a:r>
              <a:rPr lang="ru-RU" dirty="0" smtClean="0"/>
              <a:t>.					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0"/>
            <a:ext cx="7886700" cy="2545491"/>
          </a:xfrm>
        </p:spPr>
        <p:txBody>
          <a:bodyPr/>
          <a:lstStyle/>
          <a:p>
            <a:r>
              <a:rPr lang="uk-UA" dirty="0" smtClean="0"/>
              <a:t/>
            </a:r>
            <a:br>
              <a:rPr lang="uk-UA" dirty="0" smtClean="0"/>
            </a:br>
            <a:r>
              <a:rPr lang="uk-UA" dirty="0" smtClean="0"/>
              <a:t/>
            </a:r>
            <a:br>
              <a:rPr lang="uk-UA" dirty="0" smtClean="0"/>
            </a:br>
            <a:r>
              <a:rPr lang="uk-UA" b="1" dirty="0" smtClean="0"/>
              <a:t>Дякую за увагу!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45459" y="2669059"/>
            <a:ext cx="7869891" cy="3507904"/>
          </a:xfrm>
        </p:spPr>
        <p:txBody>
          <a:bodyPr/>
          <a:lstStyle/>
          <a:p>
            <a:r>
              <a:rPr lang="uk-UA" dirty="0" smtClean="0"/>
              <a:t>Закаблук Карина</a:t>
            </a:r>
          </a:p>
          <a:p>
            <a:r>
              <a:rPr lang="uk-UA" dirty="0" smtClean="0"/>
              <a:t>+380991055921</a:t>
            </a:r>
          </a:p>
          <a:p>
            <a:r>
              <a:rPr lang="en-US" dirty="0" smtClean="0"/>
              <a:t>Telegram, </a:t>
            </a:r>
            <a:r>
              <a:rPr lang="en-US" smtClean="0"/>
              <a:t>Viber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Термінологія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dirty="0" smtClean="0"/>
              <a:t>ФОП – </a:t>
            </a:r>
            <a:r>
              <a:rPr lang="ru-RU" dirty="0" err="1" smtClean="0"/>
              <a:t>фізична</a:t>
            </a:r>
            <a:r>
              <a:rPr lang="ru-RU" dirty="0" smtClean="0"/>
              <a:t> особа, яка </a:t>
            </a:r>
            <a:r>
              <a:rPr lang="ru-RU" dirty="0" err="1" smtClean="0"/>
              <a:t>реалізує</a:t>
            </a:r>
            <a:r>
              <a:rPr lang="ru-RU" dirty="0" smtClean="0"/>
              <a:t> свою </a:t>
            </a:r>
            <a:r>
              <a:rPr lang="ru-RU" dirty="0" err="1" smtClean="0"/>
              <a:t>здатність</a:t>
            </a:r>
            <a:r>
              <a:rPr lang="ru-RU" dirty="0" smtClean="0"/>
              <a:t> до </a:t>
            </a:r>
            <a:r>
              <a:rPr lang="ru-RU" dirty="0" err="1" smtClean="0"/>
              <a:t>праці</a:t>
            </a:r>
            <a:r>
              <a:rPr lang="ru-RU" dirty="0" smtClean="0"/>
              <a:t> шляхом </a:t>
            </a:r>
            <a:r>
              <a:rPr lang="ru-RU" dirty="0" err="1" smtClean="0"/>
              <a:t>самостійної</a:t>
            </a:r>
            <a:r>
              <a:rPr lang="ru-RU" dirty="0" smtClean="0"/>
              <a:t>, на </a:t>
            </a:r>
            <a:r>
              <a:rPr lang="ru-RU" dirty="0" err="1" smtClean="0"/>
              <a:t>власний</a:t>
            </a:r>
            <a:r>
              <a:rPr lang="ru-RU" dirty="0" smtClean="0"/>
              <a:t> </a:t>
            </a:r>
            <a:r>
              <a:rPr lang="ru-RU" dirty="0" err="1" smtClean="0"/>
              <a:t>ризик</a:t>
            </a:r>
            <a:r>
              <a:rPr lang="ru-RU" dirty="0" smtClean="0"/>
              <a:t> </a:t>
            </a:r>
            <a:r>
              <a:rPr lang="ru-RU" dirty="0" err="1" smtClean="0"/>
              <a:t>діяльності</a:t>
            </a:r>
            <a:r>
              <a:rPr lang="ru-RU" dirty="0" smtClean="0"/>
              <a:t> </a:t>
            </a:r>
            <a:r>
              <a:rPr lang="ru-RU" dirty="0" err="1" smtClean="0"/>
              <a:t>з</a:t>
            </a:r>
            <a:r>
              <a:rPr lang="ru-RU" dirty="0" smtClean="0"/>
              <a:t> метою </a:t>
            </a:r>
            <a:r>
              <a:rPr lang="ru-RU" dirty="0" err="1" smtClean="0"/>
              <a:t>отримання</a:t>
            </a:r>
            <a:r>
              <a:rPr lang="ru-RU" dirty="0" smtClean="0"/>
              <a:t> </a:t>
            </a:r>
            <a:r>
              <a:rPr lang="ru-RU" dirty="0" err="1" smtClean="0"/>
              <a:t>прибутку</a:t>
            </a:r>
            <a:r>
              <a:rPr lang="ru-RU" dirty="0" smtClean="0"/>
              <a:t>. </a:t>
            </a:r>
            <a:r>
              <a:rPr lang="ru-RU" dirty="0" err="1" smtClean="0"/>
              <a:t>Тобто</a:t>
            </a:r>
            <a:r>
              <a:rPr lang="ru-RU" dirty="0" smtClean="0"/>
              <a:t>, </a:t>
            </a:r>
            <a:r>
              <a:rPr lang="ru-RU" dirty="0" err="1" smtClean="0"/>
              <a:t>це</a:t>
            </a:r>
            <a:r>
              <a:rPr lang="ru-RU" dirty="0" smtClean="0"/>
              <a:t> </a:t>
            </a:r>
            <a:r>
              <a:rPr lang="ru-RU" dirty="0" err="1" smtClean="0"/>
              <a:t>фізична</a:t>
            </a:r>
            <a:r>
              <a:rPr lang="ru-RU" dirty="0" smtClean="0"/>
              <a:t> особа, </a:t>
            </a:r>
            <a:r>
              <a:rPr lang="ru-RU" dirty="0" err="1" smtClean="0"/>
              <a:t>людина</a:t>
            </a:r>
            <a:r>
              <a:rPr lang="ru-RU" dirty="0" smtClean="0"/>
              <a:t>, яка </a:t>
            </a:r>
            <a:r>
              <a:rPr lang="ru-RU" dirty="0" err="1" smtClean="0"/>
              <a:t>працює</a:t>
            </a:r>
            <a:r>
              <a:rPr lang="ru-RU" dirty="0" smtClean="0"/>
              <a:t> як </a:t>
            </a:r>
            <a:r>
              <a:rPr lang="ru-RU" dirty="0" err="1" smtClean="0"/>
              <a:t>підприємець</a:t>
            </a:r>
            <a:r>
              <a:rPr lang="ru-RU" dirty="0" smtClean="0"/>
              <a:t>. </a:t>
            </a:r>
          </a:p>
          <a:p>
            <a:pPr algn="just"/>
            <a:r>
              <a:rPr lang="ru-RU" dirty="0" smtClean="0"/>
              <a:t>ТОВ – </a:t>
            </a:r>
            <a:r>
              <a:rPr lang="ru-RU" dirty="0" err="1" smtClean="0"/>
              <a:t>це</a:t>
            </a:r>
            <a:r>
              <a:rPr lang="ru-RU" dirty="0" smtClean="0"/>
              <a:t> </a:t>
            </a:r>
            <a:r>
              <a:rPr lang="ru-RU" dirty="0" err="1" smtClean="0"/>
              <a:t>юридична</a:t>
            </a:r>
            <a:r>
              <a:rPr lang="ru-RU" dirty="0" smtClean="0"/>
              <a:t> особа, </a:t>
            </a:r>
            <a:r>
              <a:rPr lang="ru-RU" dirty="0" err="1" smtClean="0"/>
              <a:t>тобто</a:t>
            </a:r>
            <a:r>
              <a:rPr lang="ru-RU" dirty="0" smtClean="0"/>
              <a:t> </a:t>
            </a:r>
            <a:r>
              <a:rPr lang="ru-RU" dirty="0" err="1" smtClean="0"/>
              <a:t>організація</a:t>
            </a:r>
            <a:r>
              <a:rPr lang="ru-RU" dirty="0" smtClean="0"/>
              <a:t>, </a:t>
            </a:r>
            <a:r>
              <a:rPr lang="ru-RU" dirty="0" err="1" smtClean="0"/>
              <a:t>заснована</a:t>
            </a:r>
            <a:r>
              <a:rPr lang="ru-RU" dirty="0" smtClean="0"/>
              <a:t> одним </a:t>
            </a:r>
            <a:r>
              <a:rPr lang="ru-RU" dirty="0" err="1" smtClean="0"/>
              <a:t>або</a:t>
            </a:r>
            <a:r>
              <a:rPr lang="ru-RU" dirty="0" smtClean="0"/>
              <a:t> </a:t>
            </a:r>
            <a:r>
              <a:rPr lang="ru-RU" dirty="0" err="1" smtClean="0"/>
              <a:t>декількома</a:t>
            </a:r>
            <a:r>
              <a:rPr lang="ru-RU" dirty="0" smtClean="0"/>
              <a:t> особами, </a:t>
            </a:r>
            <a:r>
              <a:rPr lang="ru-RU" dirty="0" err="1" smtClean="0"/>
              <a:t>статутний</a:t>
            </a:r>
            <a:r>
              <a:rPr lang="ru-RU" dirty="0" smtClean="0"/>
              <a:t> </a:t>
            </a:r>
            <a:r>
              <a:rPr lang="ru-RU" dirty="0" err="1" smtClean="0"/>
              <a:t>капітал</a:t>
            </a:r>
            <a:r>
              <a:rPr lang="ru-RU" dirty="0" smtClean="0"/>
              <a:t> </a:t>
            </a:r>
            <a:r>
              <a:rPr lang="ru-RU" dirty="0" err="1" smtClean="0"/>
              <a:t>якої</a:t>
            </a:r>
            <a:r>
              <a:rPr lang="ru-RU" dirty="0" smtClean="0"/>
              <a:t> </a:t>
            </a:r>
            <a:r>
              <a:rPr lang="ru-RU" dirty="0" err="1" smtClean="0"/>
              <a:t>розділений</a:t>
            </a:r>
            <a:r>
              <a:rPr lang="ru-RU" dirty="0" smtClean="0"/>
              <a:t> на </a:t>
            </a:r>
            <a:r>
              <a:rPr lang="ru-RU" dirty="0" err="1" smtClean="0"/>
              <a:t>частки</a:t>
            </a:r>
            <a:r>
              <a:rPr lang="ru-RU" dirty="0" smtClean="0"/>
              <a:t>, </a:t>
            </a:r>
            <a:r>
              <a:rPr lang="ru-RU" dirty="0" err="1" smtClean="0"/>
              <a:t>розмір</a:t>
            </a:r>
            <a:r>
              <a:rPr lang="ru-RU" dirty="0" smtClean="0"/>
              <a:t> </a:t>
            </a:r>
            <a:r>
              <a:rPr lang="ru-RU" dirty="0" err="1" smtClean="0"/>
              <a:t>яких</a:t>
            </a:r>
            <a:r>
              <a:rPr lang="ru-RU" dirty="0" smtClean="0"/>
              <a:t> </a:t>
            </a:r>
            <a:r>
              <a:rPr lang="ru-RU" dirty="0" err="1" smtClean="0"/>
              <a:t>встановлюється</a:t>
            </a:r>
            <a:r>
              <a:rPr lang="ru-RU" dirty="0" smtClean="0"/>
              <a:t> статутом.</a:t>
            </a: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Відповідальність за провадження діяльності без реєстрації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algn="just"/>
            <a:r>
              <a:rPr lang="ru-RU" dirty="0" err="1" smtClean="0"/>
              <a:t>Статтею</a:t>
            </a:r>
            <a:r>
              <a:rPr lang="ru-RU" dirty="0" smtClean="0"/>
              <a:t> 164 Кодексу </a:t>
            </a:r>
            <a:r>
              <a:rPr lang="ru-RU" dirty="0" err="1" smtClean="0"/>
              <a:t>України</a:t>
            </a:r>
            <a:r>
              <a:rPr lang="ru-RU" dirty="0" smtClean="0"/>
              <a:t> про </a:t>
            </a:r>
            <a:r>
              <a:rPr lang="ru-RU" dirty="0" err="1" smtClean="0"/>
              <a:t>адміністративні</a:t>
            </a:r>
            <a:r>
              <a:rPr lang="ru-RU" dirty="0" smtClean="0"/>
              <a:t> </a:t>
            </a:r>
            <a:r>
              <a:rPr lang="ru-RU" dirty="0" err="1" smtClean="0"/>
              <a:t>правопорушення</a:t>
            </a:r>
            <a:r>
              <a:rPr lang="ru-RU" dirty="0" smtClean="0"/>
              <a:t> </a:t>
            </a:r>
            <a:r>
              <a:rPr lang="ru-RU" dirty="0" err="1" smtClean="0"/>
              <a:t>від</a:t>
            </a:r>
            <a:r>
              <a:rPr lang="ru-RU" dirty="0" smtClean="0"/>
              <a:t> 07 </a:t>
            </a:r>
            <a:r>
              <a:rPr lang="ru-RU" dirty="0" err="1" smtClean="0"/>
              <a:t>грудня</a:t>
            </a:r>
            <a:r>
              <a:rPr lang="ru-RU" dirty="0" smtClean="0"/>
              <a:t> 1984 року № 8073-</a:t>
            </a:r>
            <a:r>
              <a:rPr lang="en-US" dirty="0" smtClean="0"/>
              <a:t>X </a:t>
            </a:r>
            <a:r>
              <a:rPr lang="ru-RU" dirty="0" err="1" smtClean="0"/>
              <a:t>із</a:t>
            </a:r>
            <a:r>
              <a:rPr lang="ru-RU" dirty="0" smtClean="0"/>
              <a:t> </a:t>
            </a:r>
            <a:r>
              <a:rPr lang="ru-RU" dirty="0" err="1" smtClean="0"/>
              <a:t>змінами</a:t>
            </a:r>
            <a:r>
              <a:rPr lang="ru-RU" dirty="0" smtClean="0"/>
              <a:t>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доповненнями</a:t>
            </a:r>
            <a:r>
              <a:rPr lang="ru-RU" dirty="0" smtClean="0"/>
              <a:t> </a:t>
            </a:r>
            <a:r>
              <a:rPr lang="ru-RU" dirty="0" err="1" smtClean="0"/>
              <a:t>встановлено</a:t>
            </a:r>
            <a:r>
              <a:rPr lang="ru-RU" dirty="0" smtClean="0"/>
              <a:t>, </a:t>
            </a:r>
            <a:r>
              <a:rPr lang="ru-RU" dirty="0" err="1" smtClean="0"/>
              <a:t>що</a:t>
            </a:r>
            <a:r>
              <a:rPr lang="ru-RU" dirty="0" smtClean="0"/>
              <a:t> </a:t>
            </a:r>
            <a:r>
              <a:rPr lang="ru-RU" dirty="0" err="1" smtClean="0"/>
              <a:t>провадження</a:t>
            </a:r>
            <a:r>
              <a:rPr lang="ru-RU" dirty="0" smtClean="0"/>
              <a:t> </a:t>
            </a:r>
            <a:r>
              <a:rPr lang="ru-RU" dirty="0" err="1" smtClean="0"/>
              <a:t>господарської</a:t>
            </a:r>
            <a:r>
              <a:rPr lang="ru-RU" dirty="0" smtClean="0"/>
              <a:t> </a:t>
            </a:r>
            <a:r>
              <a:rPr lang="ru-RU" dirty="0" err="1" smtClean="0"/>
              <a:t>діяльності</a:t>
            </a:r>
            <a:r>
              <a:rPr lang="ru-RU" dirty="0" smtClean="0"/>
              <a:t> без </a:t>
            </a:r>
            <a:r>
              <a:rPr lang="ru-RU" dirty="0" err="1" smtClean="0"/>
              <a:t>державної</a:t>
            </a:r>
            <a:r>
              <a:rPr lang="ru-RU" dirty="0" smtClean="0"/>
              <a:t> </a:t>
            </a:r>
            <a:r>
              <a:rPr lang="ru-RU" dirty="0" err="1" smtClean="0"/>
              <a:t>реєстрації</a:t>
            </a:r>
            <a:r>
              <a:rPr lang="ru-RU" dirty="0" smtClean="0"/>
              <a:t> як </a:t>
            </a:r>
            <a:r>
              <a:rPr lang="ru-RU" dirty="0" err="1" smtClean="0"/>
              <a:t>суб’єкта</a:t>
            </a:r>
            <a:r>
              <a:rPr lang="ru-RU" dirty="0" smtClean="0"/>
              <a:t> </a:t>
            </a:r>
            <a:r>
              <a:rPr lang="ru-RU" dirty="0" err="1" smtClean="0"/>
              <a:t>господарювання</a:t>
            </a:r>
            <a:r>
              <a:rPr lang="ru-RU" dirty="0" smtClean="0"/>
              <a:t> </a:t>
            </a:r>
            <a:r>
              <a:rPr lang="ru-RU" dirty="0" err="1" smtClean="0"/>
              <a:t>або</a:t>
            </a:r>
            <a:r>
              <a:rPr lang="ru-RU" dirty="0" smtClean="0"/>
              <a:t> без </a:t>
            </a:r>
            <a:r>
              <a:rPr lang="ru-RU" dirty="0" err="1" smtClean="0"/>
              <a:t>одержання</a:t>
            </a:r>
            <a:r>
              <a:rPr lang="ru-RU" dirty="0" smtClean="0"/>
              <a:t> </a:t>
            </a:r>
            <a:r>
              <a:rPr lang="ru-RU" dirty="0" err="1" smtClean="0"/>
              <a:t>ліцензії</a:t>
            </a:r>
            <a:r>
              <a:rPr lang="ru-RU" dirty="0" smtClean="0"/>
              <a:t> на </a:t>
            </a:r>
            <a:r>
              <a:rPr lang="ru-RU" dirty="0" err="1" smtClean="0"/>
              <a:t>провадження</a:t>
            </a:r>
            <a:r>
              <a:rPr lang="ru-RU" dirty="0" smtClean="0"/>
              <a:t> </a:t>
            </a:r>
            <a:r>
              <a:rPr lang="ru-RU" dirty="0" err="1" smtClean="0"/>
              <a:t>певного</a:t>
            </a:r>
            <a:r>
              <a:rPr lang="ru-RU" dirty="0" smtClean="0"/>
              <a:t> виду </a:t>
            </a:r>
            <a:r>
              <a:rPr lang="ru-RU" dirty="0" err="1" smtClean="0"/>
              <a:t>господарської</a:t>
            </a:r>
            <a:r>
              <a:rPr lang="ru-RU" dirty="0" smtClean="0"/>
              <a:t> </a:t>
            </a:r>
            <a:r>
              <a:rPr lang="ru-RU" dirty="0" err="1" smtClean="0"/>
              <a:t>діяльності</a:t>
            </a:r>
            <a:r>
              <a:rPr lang="ru-RU" dirty="0" smtClean="0"/>
              <a:t>, </a:t>
            </a:r>
            <a:r>
              <a:rPr lang="ru-RU" dirty="0" err="1" smtClean="0"/>
              <a:t>що</a:t>
            </a:r>
            <a:r>
              <a:rPr lang="ru-RU" dirty="0" smtClean="0"/>
              <a:t> </a:t>
            </a:r>
            <a:r>
              <a:rPr lang="ru-RU" dirty="0" err="1" smtClean="0"/>
              <a:t>підлягає</a:t>
            </a:r>
            <a:r>
              <a:rPr lang="ru-RU" dirty="0" smtClean="0"/>
              <a:t> </a:t>
            </a:r>
            <a:r>
              <a:rPr lang="ru-RU" dirty="0" err="1" smtClean="0"/>
              <a:t>ліцензуванню</a:t>
            </a:r>
            <a:r>
              <a:rPr lang="ru-RU" dirty="0" smtClean="0"/>
              <a:t> </a:t>
            </a:r>
            <a:r>
              <a:rPr lang="ru-RU" dirty="0" err="1" smtClean="0"/>
              <a:t>відповідно</a:t>
            </a:r>
            <a:r>
              <a:rPr lang="ru-RU" dirty="0" smtClean="0"/>
              <a:t> до закону, </a:t>
            </a:r>
            <a:r>
              <a:rPr lang="ru-RU" dirty="0" err="1" smtClean="0"/>
              <a:t>чи</a:t>
            </a:r>
            <a:r>
              <a:rPr lang="ru-RU" dirty="0" smtClean="0"/>
              <a:t> </a:t>
            </a:r>
            <a:r>
              <a:rPr lang="ru-RU" dirty="0" err="1" smtClean="0"/>
              <a:t>здійснення</a:t>
            </a:r>
            <a:r>
              <a:rPr lang="ru-RU" dirty="0" smtClean="0"/>
              <a:t> таких </a:t>
            </a:r>
            <a:r>
              <a:rPr lang="ru-RU" dirty="0" err="1" smtClean="0"/>
              <a:t>видів</a:t>
            </a:r>
            <a:r>
              <a:rPr lang="ru-RU" dirty="0" smtClean="0"/>
              <a:t> </a:t>
            </a:r>
            <a:r>
              <a:rPr lang="ru-RU" dirty="0" err="1" smtClean="0"/>
              <a:t>господарської</a:t>
            </a:r>
            <a:r>
              <a:rPr lang="ru-RU" dirty="0" smtClean="0"/>
              <a:t> </a:t>
            </a:r>
            <a:r>
              <a:rPr lang="ru-RU" dirty="0" err="1" smtClean="0"/>
              <a:t>діяльності</a:t>
            </a:r>
            <a:r>
              <a:rPr lang="ru-RU" dirty="0" smtClean="0"/>
              <a:t> </a:t>
            </a:r>
            <a:r>
              <a:rPr lang="ru-RU" dirty="0" err="1" smtClean="0"/>
              <a:t>з</a:t>
            </a:r>
            <a:r>
              <a:rPr lang="ru-RU" dirty="0" smtClean="0"/>
              <a:t> </a:t>
            </a:r>
            <a:r>
              <a:rPr lang="ru-RU" dirty="0" err="1" smtClean="0"/>
              <a:t>порушенням</a:t>
            </a:r>
            <a:r>
              <a:rPr lang="ru-RU" dirty="0" smtClean="0"/>
              <a:t> умов </a:t>
            </a:r>
            <a:r>
              <a:rPr lang="ru-RU" dirty="0" err="1" smtClean="0"/>
              <a:t>ліцензування</a:t>
            </a:r>
            <a:r>
              <a:rPr lang="ru-RU" dirty="0" smtClean="0"/>
              <a:t>, а так само без </a:t>
            </a:r>
            <a:r>
              <a:rPr lang="ru-RU" dirty="0" err="1" smtClean="0"/>
              <a:t>одержання</a:t>
            </a:r>
            <a:r>
              <a:rPr lang="ru-RU" dirty="0" smtClean="0"/>
              <a:t> </a:t>
            </a:r>
            <a:r>
              <a:rPr lang="ru-RU" dirty="0" err="1" smtClean="0"/>
              <a:t>дозволу</a:t>
            </a:r>
            <a:r>
              <a:rPr lang="ru-RU" dirty="0" smtClean="0"/>
              <a:t>, </a:t>
            </a:r>
            <a:r>
              <a:rPr lang="ru-RU" dirty="0" err="1" smtClean="0"/>
              <a:t>іншого</a:t>
            </a:r>
            <a:r>
              <a:rPr lang="ru-RU" dirty="0" smtClean="0"/>
              <a:t> документа </a:t>
            </a:r>
            <a:r>
              <a:rPr lang="ru-RU" dirty="0" err="1" smtClean="0"/>
              <a:t>дозвільного</a:t>
            </a:r>
            <a:r>
              <a:rPr lang="ru-RU" dirty="0" smtClean="0"/>
              <a:t> характеру, </a:t>
            </a:r>
            <a:r>
              <a:rPr lang="ru-RU" dirty="0" err="1" smtClean="0"/>
              <a:t>якщо</a:t>
            </a:r>
            <a:r>
              <a:rPr lang="ru-RU" dirty="0" smtClean="0"/>
              <a:t> </a:t>
            </a:r>
            <a:r>
              <a:rPr lang="ru-RU" dirty="0" err="1" smtClean="0"/>
              <a:t>його</a:t>
            </a:r>
            <a:r>
              <a:rPr lang="ru-RU" dirty="0" smtClean="0"/>
              <a:t> </a:t>
            </a:r>
            <a:r>
              <a:rPr lang="ru-RU" dirty="0" err="1" smtClean="0"/>
              <a:t>одержання</a:t>
            </a:r>
            <a:r>
              <a:rPr lang="ru-RU" dirty="0" smtClean="0"/>
              <a:t> </a:t>
            </a:r>
            <a:r>
              <a:rPr lang="ru-RU" dirty="0" err="1" smtClean="0"/>
              <a:t>передбачене</a:t>
            </a:r>
            <a:r>
              <a:rPr lang="ru-RU" dirty="0" smtClean="0"/>
              <a:t> законом (</a:t>
            </a:r>
            <a:r>
              <a:rPr lang="ru-RU" dirty="0" err="1" smtClean="0"/>
              <a:t>крім</a:t>
            </a:r>
            <a:r>
              <a:rPr lang="ru-RU" dirty="0" smtClean="0"/>
              <a:t> </a:t>
            </a:r>
            <a:r>
              <a:rPr lang="ru-RU" dirty="0" err="1" smtClean="0"/>
              <a:t>випадків</a:t>
            </a:r>
            <a:r>
              <a:rPr lang="ru-RU" dirty="0" smtClean="0"/>
              <a:t> </a:t>
            </a:r>
            <a:r>
              <a:rPr lang="ru-RU" dirty="0" err="1" smtClean="0"/>
              <a:t>застосування</a:t>
            </a:r>
            <a:r>
              <a:rPr lang="ru-RU" dirty="0" smtClean="0"/>
              <a:t> принципу </a:t>
            </a:r>
            <a:r>
              <a:rPr lang="ru-RU" dirty="0" err="1" smtClean="0"/>
              <a:t>мовчазної</a:t>
            </a:r>
            <a:r>
              <a:rPr lang="ru-RU" dirty="0" smtClean="0"/>
              <a:t> </a:t>
            </a:r>
            <a:r>
              <a:rPr lang="ru-RU" dirty="0" err="1" smtClean="0"/>
              <a:t>згоди</a:t>
            </a:r>
            <a:r>
              <a:rPr lang="ru-RU" dirty="0" smtClean="0"/>
              <a:t>), - </a:t>
            </a:r>
          </a:p>
          <a:p>
            <a:pPr algn="just"/>
            <a:r>
              <a:rPr lang="ru-RU" dirty="0" err="1" smtClean="0"/>
              <a:t>тягне</a:t>
            </a:r>
            <a:r>
              <a:rPr lang="ru-RU" dirty="0" smtClean="0"/>
              <a:t> за собою </a:t>
            </a:r>
            <a:r>
              <a:rPr lang="ru-RU" dirty="0" err="1" smtClean="0"/>
              <a:t>накладення</a:t>
            </a:r>
            <a:r>
              <a:rPr lang="ru-RU" dirty="0" smtClean="0"/>
              <a:t> штрафу </a:t>
            </a:r>
            <a:r>
              <a:rPr lang="ru-RU" b="1" dirty="0" err="1" smtClean="0"/>
              <a:t>від</a:t>
            </a:r>
            <a:r>
              <a:rPr lang="ru-RU" b="1" dirty="0" smtClean="0"/>
              <a:t> </a:t>
            </a:r>
            <a:r>
              <a:rPr lang="ru-RU" b="1" dirty="0" err="1" smtClean="0"/>
              <a:t>однієї</a:t>
            </a:r>
            <a:r>
              <a:rPr lang="ru-RU" b="1" dirty="0" smtClean="0"/>
              <a:t> </a:t>
            </a:r>
            <a:r>
              <a:rPr lang="ru-RU" b="1" dirty="0" err="1" smtClean="0"/>
              <a:t>тисячі</a:t>
            </a:r>
            <a:r>
              <a:rPr lang="ru-RU" b="1" dirty="0" smtClean="0"/>
              <a:t> до </a:t>
            </a:r>
            <a:r>
              <a:rPr lang="ru-RU" b="1" dirty="0" err="1" smtClean="0"/>
              <a:t>двох</a:t>
            </a:r>
            <a:r>
              <a:rPr lang="ru-RU" b="1" dirty="0" smtClean="0"/>
              <a:t> </a:t>
            </a:r>
            <a:r>
              <a:rPr lang="ru-RU" b="1" dirty="0" err="1" smtClean="0"/>
              <a:t>тисяч</a:t>
            </a:r>
            <a:r>
              <a:rPr lang="ru-RU" dirty="0" smtClean="0"/>
              <a:t> </a:t>
            </a:r>
            <a:r>
              <a:rPr lang="ru-RU" dirty="0" err="1" smtClean="0"/>
              <a:t>неоподатковуваних</a:t>
            </a:r>
            <a:r>
              <a:rPr lang="ru-RU" dirty="0" smtClean="0"/>
              <a:t> </a:t>
            </a:r>
            <a:r>
              <a:rPr lang="ru-RU" dirty="0" err="1" smtClean="0"/>
              <a:t>мінімумів</a:t>
            </a:r>
            <a:r>
              <a:rPr lang="ru-RU" dirty="0" smtClean="0"/>
              <a:t> </a:t>
            </a:r>
            <a:r>
              <a:rPr lang="ru-RU" dirty="0" err="1" smtClean="0"/>
              <a:t>доходів</a:t>
            </a:r>
            <a:r>
              <a:rPr lang="ru-RU" dirty="0" smtClean="0"/>
              <a:t> </a:t>
            </a:r>
            <a:r>
              <a:rPr lang="ru-RU" dirty="0" err="1" smtClean="0"/>
              <a:t>громадян</a:t>
            </a:r>
            <a:r>
              <a:rPr lang="ru-RU" dirty="0" smtClean="0"/>
              <a:t> (</a:t>
            </a:r>
            <a:r>
              <a:rPr lang="ru-RU" dirty="0" err="1" smtClean="0"/>
              <a:t>від</a:t>
            </a:r>
            <a:r>
              <a:rPr lang="ru-RU" dirty="0" smtClean="0"/>
              <a:t> 17000 до 34000 </a:t>
            </a:r>
            <a:r>
              <a:rPr lang="ru-RU" dirty="0" err="1" smtClean="0"/>
              <a:t>грн</a:t>
            </a:r>
            <a:r>
              <a:rPr lang="ru-RU" dirty="0" smtClean="0"/>
              <a:t>.) </a:t>
            </a:r>
            <a:r>
              <a:rPr lang="ru-RU" dirty="0" err="1" smtClean="0"/>
              <a:t>з</a:t>
            </a:r>
            <a:r>
              <a:rPr lang="ru-RU" dirty="0" smtClean="0"/>
              <a:t> </a:t>
            </a:r>
            <a:r>
              <a:rPr lang="ru-RU" dirty="0" err="1" smtClean="0"/>
              <a:t>конфіскацією</a:t>
            </a:r>
            <a:r>
              <a:rPr lang="ru-RU" dirty="0" smtClean="0"/>
              <a:t> </a:t>
            </a:r>
            <a:r>
              <a:rPr lang="ru-RU" dirty="0" err="1" smtClean="0"/>
              <a:t>виготовленої</a:t>
            </a:r>
            <a:r>
              <a:rPr lang="ru-RU" dirty="0" smtClean="0"/>
              <a:t> </a:t>
            </a:r>
            <a:r>
              <a:rPr lang="ru-RU" dirty="0" err="1" smtClean="0"/>
              <a:t>продукції</a:t>
            </a:r>
            <a:r>
              <a:rPr lang="ru-RU" dirty="0" smtClean="0"/>
              <a:t>, </a:t>
            </a:r>
            <a:r>
              <a:rPr lang="ru-RU" dirty="0" err="1" smtClean="0"/>
              <a:t>знарядь</a:t>
            </a:r>
            <a:r>
              <a:rPr lang="ru-RU" dirty="0" smtClean="0"/>
              <a:t> </a:t>
            </a:r>
            <a:r>
              <a:rPr lang="ru-RU" dirty="0" err="1" smtClean="0"/>
              <a:t>виробництва</a:t>
            </a:r>
            <a:r>
              <a:rPr lang="ru-RU" dirty="0" smtClean="0"/>
              <a:t>, </a:t>
            </a:r>
            <a:r>
              <a:rPr lang="ru-RU" dirty="0" err="1" smtClean="0"/>
              <a:t>сировини</a:t>
            </a:r>
            <a:r>
              <a:rPr lang="ru-RU" dirty="0" smtClean="0"/>
              <a:t> </a:t>
            </a:r>
            <a:r>
              <a:rPr lang="ru-RU" dirty="0" err="1" smtClean="0"/>
              <a:t>і</a:t>
            </a:r>
            <a:r>
              <a:rPr lang="ru-RU" dirty="0" smtClean="0"/>
              <a:t> грошей, </a:t>
            </a:r>
            <a:r>
              <a:rPr lang="ru-RU" dirty="0" err="1" smtClean="0"/>
              <a:t>одержаних</a:t>
            </a:r>
            <a:r>
              <a:rPr lang="ru-RU" dirty="0" smtClean="0"/>
              <a:t> </a:t>
            </a:r>
            <a:r>
              <a:rPr lang="ru-RU" dirty="0" err="1" smtClean="0"/>
              <a:t>внаслідок</a:t>
            </a:r>
            <a:r>
              <a:rPr lang="ru-RU" dirty="0" smtClean="0"/>
              <a:t> </a:t>
            </a:r>
            <a:r>
              <a:rPr lang="ru-RU" dirty="0" err="1" smtClean="0"/>
              <a:t>вчинення</a:t>
            </a:r>
            <a:r>
              <a:rPr lang="ru-RU" dirty="0" smtClean="0"/>
              <a:t> </a:t>
            </a:r>
            <a:r>
              <a:rPr lang="ru-RU" dirty="0" err="1" smtClean="0"/>
              <a:t>цього</a:t>
            </a:r>
            <a:r>
              <a:rPr lang="ru-RU" dirty="0" smtClean="0"/>
              <a:t> </a:t>
            </a:r>
            <a:r>
              <a:rPr lang="ru-RU" dirty="0" err="1" smtClean="0"/>
              <a:t>адміністративного</a:t>
            </a:r>
            <a:r>
              <a:rPr lang="ru-RU" dirty="0" smtClean="0"/>
              <a:t> </a:t>
            </a:r>
            <a:r>
              <a:rPr lang="ru-RU" dirty="0" err="1" smtClean="0"/>
              <a:t>правопорушення</a:t>
            </a:r>
            <a:r>
              <a:rPr lang="ru-RU" dirty="0" smtClean="0"/>
              <a:t>, </a:t>
            </a:r>
            <a:r>
              <a:rPr lang="ru-RU" dirty="0" err="1" smtClean="0"/>
              <a:t>чи</a:t>
            </a:r>
            <a:r>
              <a:rPr lang="ru-RU" dirty="0" smtClean="0"/>
              <a:t> без </a:t>
            </a:r>
            <a:r>
              <a:rPr lang="ru-RU" dirty="0" err="1" smtClean="0"/>
              <a:t>такої</a:t>
            </a:r>
            <a:r>
              <a:rPr lang="ru-RU" dirty="0" smtClean="0"/>
              <a:t>. </a:t>
            </a:r>
          </a:p>
          <a:p>
            <a:pPr algn="just"/>
            <a:r>
              <a:rPr lang="ru-RU" dirty="0" err="1" smtClean="0"/>
              <a:t>Дії</a:t>
            </a:r>
            <a:r>
              <a:rPr lang="ru-RU" dirty="0" smtClean="0"/>
              <a:t>, </a:t>
            </a:r>
            <a:r>
              <a:rPr lang="ru-RU" dirty="0" err="1" smtClean="0"/>
              <a:t>передбачені</a:t>
            </a:r>
            <a:r>
              <a:rPr lang="ru-RU" dirty="0" smtClean="0"/>
              <a:t> </a:t>
            </a:r>
            <a:r>
              <a:rPr lang="ru-RU" dirty="0" err="1" smtClean="0"/>
              <a:t>частиною</a:t>
            </a:r>
            <a:r>
              <a:rPr lang="ru-RU" dirty="0" smtClean="0"/>
              <a:t> </a:t>
            </a:r>
            <a:r>
              <a:rPr lang="ru-RU" dirty="0" err="1" smtClean="0"/>
              <a:t>першою</a:t>
            </a:r>
            <a:r>
              <a:rPr lang="ru-RU" dirty="0" smtClean="0"/>
              <a:t> ст. 164 Кодексу </a:t>
            </a:r>
            <a:r>
              <a:rPr lang="ru-RU" dirty="0" err="1" smtClean="0"/>
              <a:t>України</a:t>
            </a:r>
            <a:r>
              <a:rPr lang="ru-RU" dirty="0" smtClean="0"/>
              <a:t> про </a:t>
            </a:r>
            <a:r>
              <a:rPr lang="ru-RU" dirty="0" err="1" smtClean="0"/>
              <a:t>адміністративні</a:t>
            </a:r>
            <a:r>
              <a:rPr lang="ru-RU" dirty="0" smtClean="0"/>
              <a:t> </a:t>
            </a:r>
            <a:r>
              <a:rPr lang="ru-RU" dirty="0" err="1" smtClean="0"/>
              <a:t>правопорушення</a:t>
            </a:r>
            <a:r>
              <a:rPr lang="ru-RU" dirty="0" smtClean="0"/>
              <a:t>, </a:t>
            </a:r>
            <a:r>
              <a:rPr lang="ru-RU" dirty="0" err="1" smtClean="0"/>
              <a:t>вчинені</a:t>
            </a:r>
            <a:r>
              <a:rPr lang="ru-RU" dirty="0" smtClean="0"/>
              <a:t> особою, яку </a:t>
            </a:r>
            <a:r>
              <a:rPr lang="ru-RU" dirty="0" err="1" smtClean="0"/>
              <a:t>протягом</a:t>
            </a:r>
            <a:r>
              <a:rPr lang="ru-RU" dirty="0" smtClean="0"/>
              <a:t> року </a:t>
            </a:r>
            <a:r>
              <a:rPr lang="ru-RU" dirty="0" err="1" smtClean="0"/>
              <a:t>було</a:t>
            </a:r>
            <a:r>
              <a:rPr lang="ru-RU" dirty="0" smtClean="0"/>
              <a:t> </a:t>
            </a:r>
            <a:r>
              <a:rPr lang="ru-RU" dirty="0" err="1" smtClean="0"/>
              <a:t>піддано</a:t>
            </a:r>
            <a:r>
              <a:rPr lang="ru-RU" dirty="0" smtClean="0"/>
              <a:t> </a:t>
            </a:r>
            <a:r>
              <a:rPr lang="ru-RU" dirty="0" err="1" smtClean="0"/>
              <a:t>адміністративному</a:t>
            </a:r>
            <a:r>
              <a:rPr lang="ru-RU" dirty="0" smtClean="0"/>
              <a:t> </a:t>
            </a:r>
            <a:r>
              <a:rPr lang="ru-RU" dirty="0" err="1" smtClean="0"/>
              <a:t>стягненню</a:t>
            </a:r>
            <a:r>
              <a:rPr lang="ru-RU" dirty="0" smtClean="0"/>
              <a:t> за </a:t>
            </a:r>
            <a:r>
              <a:rPr lang="ru-RU" dirty="0" err="1" smtClean="0"/>
              <a:t>таке</a:t>
            </a:r>
            <a:r>
              <a:rPr lang="ru-RU" dirty="0" smtClean="0"/>
              <a:t> </a:t>
            </a:r>
            <a:r>
              <a:rPr lang="ru-RU" dirty="0" err="1" smtClean="0"/>
              <a:t>саме</a:t>
            </a:r>
            <a:r>
              <a:rPr lang="ru-RU" dirty="0" smtClean="0"/>
              <a:t> </a:t>
            </a:r>
            <a:r>
              <a:rPr lang="ru-RU" dirty="0" err="1" smtClean="0"/>
              <a:t>правопорушення</a:t>
            </a:r>
            <a:r>
              <a:rPr lang="ru-RU" dirty="0" smtClean="0"/>
              <a:t>, </a:t>
            </a:r>
            <a:r>
              <a:rPr lang="ru-RU" dirty="0" err="1" smtClean="0"/>
              <a:t>або</a:t>
            </a:r>
            <a:r>
              <a:rPr lang="ru-RU" dirty="0" smtClean="0"/>
              <a:t> </a:t>
            </a:r>
            <a:r>
              <a:rPr lang="ru-RU" dirty="0" err="1" smtClean="0"/>
              <a:t>пов’язані</a:t>
            </a:r>
            <a:r>
              <a:rPr lang="ru-RU" dirty="0" smtClean="0"/>
              <a:t> </a:t>
            </a:r>
            <a:r>
              <a:rPr lang="ru-RU" dirty="0" err="1" smtClean="0"/>
              <a:t>з</a:t>
            </a:r>
            <a:r>
              <a:rPr lang="ru-RU" dirty="0" smtClean="0"/>
              <a:t> </a:t>
            </a:r>
            <a:r>
              <a:rPr lang="ru-RU" dirty="0" err="1" smtClean="0"/>
              <a:t>отриманням</a:t>
            </a:r>
            <a:r>
              <a:rPr lang="ru-RU" dirty="0" smtClean="0"/>
              <a:t> доходу у великих </a:t>
            </a:r>
            <a:r>
              <a:rPr lang="ru-RU" dirty="0" err="1" smtClean="0"/>
              <a:t>розмірах</a:t>
            </a:r>
            <a:r>
              <a:rPr lang="ru-RU" dirty="0" smtClean="0"/>
              <a:t>, - </a:t>
            </a:r>
          </a:p>
          <a:p>
            <a:pPr algn="just"/>
            <a:r>
              <a:rPr lang="ru-RU" dirty="0" err="1" smtClean="0"/>
              <a:t>тягнуть</a:t>
            </a:r>
            <a:r>
              <a:rPr lang="ru-RU" dirty="0" smtClean="0"/>
              <a:t> за собою </a:t>
            </a:r>
            <a:r>
              <a:rPr lang="ru-RU" dirty="0" err="1" smtClean="0"/>
              <a:t>накладення</a:t>
            </a:r>
            <a:r>
              <a:rPr lang="ru-RU" dirty="0" smtClean="0"/>
              <a:t> штрафу </a:t>
            </a:r>
            <a:r>
              <a:rPr lang="ru-RU" dirty="0" err="1" smtClean="0"/>
              <a:t>від</a:t>
            </a:r>
            <a:r>
              <a:rPr lang="ru-RU" dirty="0" smtClean="0"/>
              <a:t> </a:t>
            </a:r>
            <a:r>
              <a:rPr lang="ru-RU" b="1" dirty="0" err="1" smtClean="0"/>
              <a:t>двох</a:t>
            </a:r>
            <a:r>
              <a:rPr lang="ru-RU" b="1" dirty="0" smtClean="0"/>
              <a:t> </a:t>
            </a:r>
            <a:r>
              <a:rPr lang="ru-RU" b="1" dirty="0" err="1" smtClean="0"/>
              <a:t>тисяч</a:t>
            </a:r>
            <a:r>
              <a:rPr lang="ru-RU" b="1" dirty="0" smtClean="0"/>
              <a:t> до </a:t>
            </a:r>
            <a:r>
              <a:rPr lang="ru-RU" b="1" dirty="0" err="1" smtClean="0"/>
              <a:t>п’яти</a:t>
            </a:r>
            <a:r>
              <a:rPr lang="ru-RU" b="1" dirty="0" smtClean="0"/>
              <a:t> </a:t>
            </a:r>
            <a:r>
              <a:rPr lang="ru-RU" b="1" dirty="0" err="1" smtClean="0"/>
              <a:t>тисяч</a:t>
            </a:r>
            <a:r>
              <a:rPr lang="ru-RU" dirty="0" smtClean="0"/>
              <a:t> </a:t>
            </a:r>
            <a:r>
              <a:rPr lang="ru-RU" dirty="0" err="1" smtClean="0"/>
              <a:t>неоподатковуваних</a:t>
            </a:r>
            <a:r>
              <a:rPr lang="ru-RU" dirty="0" smtClean="0"/>
              <a:t> </a:t>
            </a:r>
            <a:r>
              <a:rPr lang="ru-RU" dirty="0" err="1" smtClean="0"/>
              <a:t>мінімумів</a:t>
            </a:r>
            <a:r>
              <a:rPr lang="ru-RU" dirty="0" smtClean="0"/>
              <a:t> </a:t>
            </a:r>
            <a:r>
              <a:rPr lang="ru-RU" dirty="0" err="1" smtClean="0"/>
              <a:t>доходів</a:t>
            </a:r>
            <a:r>
              <a:rPr lang="ru-RU" dirty="0" smtClean="0"/>
              <a:t> </a:t>
            </a:r>
            <a:r>
              <a:rPr lang="ru-RU" dirty="0" err="1" smtClean="0"/>
              <a:t>громадян</a:t>
            </a:r>
            <a:r>
              <a:rPr lang="ru-RU" dirty="0" smtClean="0"/>
              <a:t> </a:t>
            </a:r>
            <a:r>
              <a:rPr lang="ru-RU" dirty="0" err="1" smtClean="0"/>
              <a:t>з</a:t>
            </a:r>
            <a:r>
              <a:rPr lang="ru-RU" dirty="0" smtClean="0"/>
              <a:t> </a:t>
            </a:r>
            <a:r>
              <a:rPr lang="ru-RU" dirty="0" err="1" smtClean="0"/>
              <a:t>конфіскацією</a:t>
            </a:r>
            <a:r>
              <a:rPr lang="ru-RU" dirty="0" smtClean="0"/>
              <a:t> </a:t>
            </a:r>
            <a:r>
              <a:rPr lang="ru-RU" dirty="0" err="1" smtClean="0"/>
              <a:t>виготовленої</a:t>
            </a:r>
            <a:r>
              <a:rPr lang="ru-RU" dirty="0" smtClean="0"/>
              <a:t> </a:t>
            </a:r>
            <a:r>
              <a:rPr lang="ru-RU" dirty="0" err="1" smtClean="0"/>
              <a:t>продукції</a:t>
            </a:r>
            <a:r>
              <a:rPr lang="ru-RU" dirty="0" smtClean="0"/>
              <a:t>, </a:t>
            </a:r>
            <a:r>
              <a:rPr lang="ru-RU" dirty="0" err="1" smtClean="0"/>
              <a:t>знарядь</a:t>
            </a:r>
            <a:r>
              <a:rPr lang="ru-RU" dirty="0" smtClean="0"/>
              <a:t> </a:t>
            </a:r>
            <a:r>
              <a:rPr lang="ru-RU" dirty="0" err="1" smtClean="0"/>
              <a:t>виробництва</a:t>
            </a:r>
            <a:r>
              <a:rPr lang="ru-RU" dirty="0" smtClean="0"/>
              <a:t>, </a:t>
            </a:r>
            <a:r>
              <a:rPr lang="ru-RU" dirty="0" err="1" smtClean="0"/>
              <a:t>сировини</a:t>
            </a:r>
            <a:r>
              <a:rPr lang="ru-RU" dirty="0" smtClean="0"/>
              <a:t> </a:t>
            </a:r>
            <a:r>
              <a:rPr lang="ru-RU" dirty="0" err="1" smtClean="0"/>
              <a:t>і</a:t>
            </a:r>
            <a:r>
              <a:rPr lang="ru-RU" dirty="0" smtClean="0"/>
              <a:t> грошей, </a:t>
            </a:r>
            <a:r>
              <a:rPr lang="ru-RU" dirty="0" err="1" smtClean="0"/>
              <a:t>одержаних</a:t>
            </a:r>
            <a:r>
              <a:rPr lang="ru-RU" dirty="0" smtClean="0"/>
              <a:t> </a:t>
            </a:r>
            <a:r>
              <a:rPr lang="ru-RU" dirty="0" err="1" smtClean="0"/>
              <a:t>внаслідок</a:t>
            </a:r>
            <a:r>
              <a:rPr lang="ru-RU" dirty="0" smtClean="0"/>
              <a:t> </a:t>
            </a:r>
            <a:r>
              <a:rPr lang="ru-RU" dirty="0" err="1" smtClean="0"/>
              <a:t>вчинення</a:t>
            </a:r>
            <a:r>
              <a:rPr lang="ru-RU" dirty="0" smtClean="0"/>
              <a:t> </a:t>
            </a:r>
            <a:r>
              <a:rPr lang="ru-RU" dirty="0" err="1" smtClean="0"/>
              <a:t>цього</a:t>
            </a:r>
            <a:r>
              <a:rPr lang="ru-RU" dirty="0" smtClean="0"/>
              <a:t> </a:t>
            </a:r>
            <a:r>
              <a:rPr lang="ru-RU" dirty="0" err="1" smtClean="0"/>
              <a:t>адміністративного</a:t>
            </a:r>
            <a:r>
              <a:rPr lang="ru-RU" dirty="0" smtClean="0"/>
              <a:t> </a:t>
            </a:r>
            <a:r>
              <a:rPr lang="ru-RU" dirty="0" err="1" smtClean="0"/>
              <a:t>правопорушення</a:t>
            </a:r>
            <a:r>
              <a:rPr lang="ru-RU" dirty="0" smtClean="0"/>
              <a:t>. </a:t>
            </a:r>
          </a:p>
          <a:p>
            <a:pPr algn="just"/>
            <a:r>
              <a:rPr lang="ru-RU" dirty="0" err="1" smtClean="0"/>
              <a:t>Отримання</a:t>
            </a:r>
            <a:r>
              <a:rPr lang="ru-RU" dirty="0" smtClean="0"/>
              <a:t> доходу у великих </a:t>
            </a:r>
            <a:r>
              <a:rPr lang="ru-RU" dirty="0" err="1" smtClean="0"/>
              <a:t>розмірах</a:t>
            </a:r>
            <a:r>
              <a:rPr lang="ru-RU" dirty="0" smtClean="0"/>
              <a:t> </a:t>
            </a:r>
            <a:r>
              <a:rPr lang="ru-RU" dirty="0" err="1" smtClean="0"/>
              <a:t>має</a:t>
            </a:r>
            <a:r>
              <a:rPr lang="ru-RU" dirty="0" smtClean="0"/>
              <a:t> </a:t>
            </a:r>
            <a:r>
              <a:rPr lang="ru-RU" dirty="0" err="1" smtClean="0"/>
              <a:t>місце</a:t>
            </a:r>
            <a:r>
              <a:rPr lang="ru-RU" dirty="0" smtClean="0"/>
              <a:t>, коли </a:t>
            </a:r>
            <a:r>
              <a:rPr lang="ru-RU" dirty="0" err="1" smtClean="0"/>
              <a:t>його</a:t>
            </a:r>
            <a:r>
              <a:rPr lang="ru-RU" dirty="0" smtClean="0"/>
              <a:t> сума у </a:t>
            </a:r>
            <a:r>
              <a:rPr lang="ru-RU" dirty="0" err="1" smtClean="0"/>
              <a:t>тисячу</a:t>
            </a:r>
            <a:r>
              <a:rPr lang="ru-RU" dirty="0" smtClean="0"/>
              <a:t>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більше</a:t>
            </a:r>
            <a:r>
              <a:rPr lang="ru-RU" dirty="0" smtClean="0"/>
              <a:t> </a:t>
            </a:r>
            <a:r>
              <a:rPr lang="ru-RU" dirty="0" err="1" smtClean="0"/>
              <a:t>разів</a:t>
            </a:r>
            <a:r>
              <a:rPr lang="ru-RU" dirty="0" smtClean="0"/>
              <a:t> </a:t>
            </a:r>
            <a:r>
              <a:rPr lang="ru-RU" dirty="0" err="1" smtClean="0"/>
              <a:t>перевищує</a:t>
            </a:r>
            <a:r>
              <a:rPr lang="ru-RU" dirty="0" smtClean="0"/>
              <a:t> </a:t>
            </a:r>
            <a:r>
              <a:rPr lang="ru-RU" dirty="0" err="1" smtClean="0"/>
              <a:t>неоподатковуваний</a:t>
            </a:r>
            <a:r>
              <a:rPr lang="ru-RU" dirty="0" smtClean="0"/>
              <a:t> </a:t>
            </a:r>
            <a:r>
              <a:rPr lang="ru-RU" dirty="0" err="1" smtClean="0"/>
              <a:t>мінімум</a:t>
            </a:r>
            <a:r>
              <a:rPr lang="ru-RU" dirty="0" smtClean="0"/>
              <a:t> </a:t>
            </a:r>
            <a:r>
              <a:rPr lang="ru-RU" dirty="0" err="1" smtClean="0"/>
              <a:t>доходів</a:t>
            </a:r>
            <a:r>
              <a:rPr lang="ru-RU" dirty="0" smtClean="0"/>
              <a:t> </a:t>
            </a:r>
            <a:r>
              <a:rPr lang="ru-RU" dirty="0" err="1" smtClean="0"/>
              <a:t>громадян</a:t>
            </a:r>
            <a:r>
              <a:rPr lang="ru-RU" dirty="0" smtClean="0"/>
              <a:t>.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Чи легко відкрити?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dirty="0" smtClean="0"/>
              <a:t>Для старту </a:t>
            </a:r>
            <a:r>
              <a:rPr lang="ru-RU" dirty="0" err="1" smtClean="0"/>
              <a:t>підприємцю</a:t>
            </a:r>
            <a:r>
              <a:rPr lang="ru-RU" dirty="0" smtClean="0"/>
              <a:t> </a:t>
            </a:r>
            <a:r>
              <a:rPr lang="ru-RU" dirty="0" err="1" smtClean="0"/>
              <a:t>знадобиться</a:t>
            </a:r>
            <a:r>
              <a:rPr lang="ru-RU" dirty="0" smtClean="0"/>
              <a:t> </a:t>
            </a:r>
            <a:r>
              <a:rPr lang="ru-RU" dirty="0" err="1" smtClean="0"/>
              <a:t>зовсім</a:t>
            </a:r>
            <a:r>
              <a:rPr lang="ru-RU" dirty="0" smtClean="0"/>
              <a:t> </a:t>
            </a:r>
            <a:r>
              <a:rPr lang="ru-RU" dirty="0" err="1" smtClean="0"/>
              <a:t>небагато</a:t>
            </a:r>
            <a:r>
              <a:rPr lang="ru-RU" dirty="0" smtClean="0"/>
              <a:t> часу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нескладний</a:t>
            </a:r>
            <a:r>
              <a:rPr lang="ru-RU" dirty="0" smtClean="0"/>
              <a:t> пакет </a:t>
            </a:r>
            <a:r>
              <a:rPr lang="ru-RU" dirty="0" err="1" smtClean="0"/>
              <a:t>документів</a:t>
            </a:r>
            <a:r>
              <a:rPr lang="ru-RU" dirty="0" smtClean="0"/>
              <a:t>. До того ж </a:t>
            </a:r>
            <a:r>
              <a:rPr lang="ru-RU" dirty="0" err="1" smtClean="0"/>
              <a:t>останнім</a:t>
            </a:r>
            <a:r>
              <a:rPr lang="ru-RU" dirty="0" smtClean="0"/>
              <a:t> часом у ФОП </a:t>
            </a:r>
            <a:r>
              <a:rPr lang="ru-RU" dirty="0" err="1" smtClean="0"/>
              <a:t>з’явилася</a:t>
            </a:r>
            <a:r>
              <a:rPr lang="ru-RU" dirty="0" smtClean="0"/>
              <a:t> </a:t>
            </a:r>
            <a:r>
              <a:rPr lang="ru-RU" dirty="0" err="1" smtClean="0"/>
              <a:t>можливість</a:t>
            </a:r>
            <a:r>
              <a:rPr lang="ru-RU" dirty="0" smtClean="0"/>
              <a:t> </a:t>
            </a:r>
            <a:r>
              <a:rPr lang="ru-RU" dirty="0" err="1" smtClean="0"/>
              <a:t>реєстрації</a:t>
            </a:r>
            <a:r>
              <a:rPr lang="ru-RU" dirty="0" smtClean="0"/>
              <a:t> в </a:t>
            </a:r>
            <a:r>
              <a:rPr lang="ru-RU" dirty="0" err="1" smtClean="0"/>
              <a:t>онлайн-режимі</a:t>
            </a:r>
            <a:r>
              <a:rPr lang="ru-RU" dirty="0" smtClean="0"/>
              <a:t> на </a:t>
            </a:r>
            <a:r>
              <a:rPr lang="ru-RU" dirty="0" err="1" smtClean="0"/>
              <a:t>сайті</a:t>
            </a:r>
            <a:r>
              <a:rPr lang="ru-RU" dirty="0" smtClean="0"/>
              <a:t> </a:t>
            </a:r>
            <a:r>
              <a:rPr lang="ru-RU" dirty="0" err="1" smtClean="0"/>
              <a:t>Мін’юсту</a:t>
            </a:r>
            <a:r>
              <a:rPr lang="ru-RU" dirty="0" smtClean="0"/>
              <a:t>. Правда, </a:t>
            </a:r>
            <a:r>
              <a:rPr lang="ru-RU" dirty="0" err="1" smtClean="0"/>
              <a:t>це</a:t>
            </a:r>
            <a:r>
              <a:rPr lang="ru-RU" dirty="0" smtClean="0"/>
              <a:t> </a:t>
            </a:r>
            <a:r>
              <a:rPr lang="ru-RU" dirty="0" err="1" smtClean="0"/>
              <a:t>тільки</a:t>
            </a:r>
            <a:r>
              <a:rPr lang="ru-RU" dirty="0" smtClean="0"/>
              <a:t> </a:t>
            </a:r>
            <a:r>
              <a:rPr lang="ru-RU" dirty="0" err="1" smtClean="0"/>
              <a:t>реєстрація</a:t>
            </a:r>
            <a:r>
              <a:rPr lang="ru-RU" dirty="0" smtClean="0"/>
              <a:t> в </a:t>
            </a:r>
            <a:r>
              <a:rPr lang="ru-RU" dirty="0" err="1" smtClean="0"/>
              <a:t>держреєстрі</a:t>
            </a:r>
            <a:r>
              <a:rPr lang="ru-RU" dirty="0" smtClean="0"/>
              <a:t>. </a:t>
            </a:r>
            <a:r>
              <a:rPr lang="ru-RU" dirty="0" err="1" smtClean="0"/>
              <a:t>Щоб</a:t>
            </a:r>
            <a:r>
              <a:rPr lang="ru-RU" dirty="0" smtClean="0"/>
              <a:t> стати на </a:t>
            </a:r>
            <a:r>
              <a:rPr lang="ru-RU" dirty="0" err="1" smtClean="0"/>
              <a:t>облік</a:t>
            </a:r>
            <a:r>
              <a:rPr lang="ru-RU" dirty="0" smtClean="0"/>
              <a:t> у </a:t>
            </a:r>
            <a:r>
              <a:rPr lang="ru-RU" dirty="0" err="1" smtClean="0"/>
              <a:t>податковій</a:t>
            </a:r>
            <a:r>
              <a:rPr lang="ru-RU" dirty="0" smtClean="0"/>
              <a:t>, все одно </a:t>
            </a:r>
            <a:r>
              <a:rPr lang="ru-RU" dirty="0" err="1" smtClean="0"/>
              <a:t>доведеться</a:t>
            </a:r>
            <a:r>
              <a:rPr lang="ru-RU" dirty="0" smtClean="0"/>
              <a:t> </a:t>
            </a:r>
            <a:r>
              <a:rPr lang="ru-RU" dirty="0" err="1" smtClean="0"/>
              <a:t>йти</a:t>
            </a:r>
            <a:r>
              <a:rPr lang="ru-RU" dirty="0" smtClean="0"/>
              <a:t> до </a:t>
            </a:r>
            <a:r>
              <a:rPr lang="ru-RU" dirty="0" err="1" smtClean="0"/>
              <a:t>держорганів</a:t>
            </a:r>
            <a:r>
              <a:rPr lang="ru-RU" dirty="0" smtClean="0"/>
              <a:t> </a:t>
            </a:r>
            <a:r>
              <a:rPr lang="ru-RU" dirty="0" err="1" smtClean="0"/>
              <a:t>із</a:t>
            </a:r>
            <a:r>
              <a:rPr lang="ru-RU" dirty="0" smtClean="0"/>
              <a:t> </a:t>
            </a:r>
            <a:r>
              <a:rPr lang="ru-RU" dirty="0" err="1" smtClean="0"/>
              <a:t>заявою</a:t>
            </a:r>
            <a:r>
              <a:rPr lang="ru-RU" dirty="0" smtClean="0"/>
              <a:t>.</a:t>
            </a:r>
          </a:p>
          <a:p>
            <a:pPr algn="just"/>
            <a:r>
              <a:rPr lang="ru-RU" dirty="0" smtClean="0"/>
              <a:t>ФОП </a:t>
            </a:r>
            <a:r>
              <a:rPr lang="ru-RU" dirty="0" err="1" smtClean="0"/>
              <a:t>можна</a:t>
            </a:r>
            <a:r>
              <a:rPr lang="ru-RU" dirty="0" smtClean="0"/>
              <a:t> </a:t>
            </a:r>
            <a:r>
              <a:rPr lang="ru-RU" dirty="0" err="1" smtClean="0"/>
              <a:t>відкрити</a:t>
            </a:r>
            <a:r>
              <a:rPr lang="ru-RU" dirty="0" smtClean="0"/>
              <a:t> </a:t>
            </a:r>
            <a:r>
              <a:rPr lang="ru-RU" dirty="0" err="1" smtClean="0"/>
              <a:t>самостійно</a:t>
            </a:r>
            <a:r>
              <a:rPr lang="ru-RU" dirty="0" smtClean="0"/>
              <a:t>. Для </a:t>
            </a:r>
            <a:r>
              <a:rPr lang="ru-RU" dirty="0" err="1" smtClean="0"/>
              <a:t>цього</a:t>
            </a:r>
            <a:r>
              <a:rPr lang="ru-RU" dirty="0" smtClean="0"/>
              <a:t> не </a:t>
            </a:r>
            <a:r>
              <a:rPr lang="ru-RU" dirty="0" err="1" smtClean="0"/>
              <a:t>потрібен</a:t>
            </a:r>
            <a:r>
              <a:rPr lang="ru-RU" dirty="0" smtClean="0"/>
              <a:t> </a:t>
            </a:r>
            <a:r>
              <a:rPr lang="ru-RU" dirty="0" err="1" smtClean="0"/>
              <a:t>статутний</a:t>
            </a:r>
            <a:r>
              <a:rPr lang="ru-RU" dirty="0" smtClean="0"/>
              <a:t> </a:t>
            </a:r>
            <a:r>
              <a:rPr lang="ru-RU" dirty="0" err="1" smtClean="0"/>
              <a:t>капітал</a:t>
            </a:r>
            <a:r>
              <a:rPr lang="ru-RU" dirty="0" smtClean="0"/>
              <a:t>, </a:t>
            </a:r>
            <a:r>
              <a:rPr lang="ru-RU" dirty="0" err="1" smtClean="0"/>
              <a:t>розрахунковий</a:t>
            </a:r>
            <a:r>
              <a:rPr lang="ru-RU" dirty="0" smtClean="0"/>
              <a:t> </a:t>
            </a:r>
            <a:r>
              <a:rPr lang="ru-RU" dirty="0" err="1" smtClean="0"/>
              <a:t>рахунок</a:t>
            </a:r>
            <a:r>
              <a:rPr lang="ru-RU" dirty="0" smtClean="0"/>
              <a:t>, печатку.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Чи легко відкрити?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just"/>
            <a:r>
              <a:rPr lang="ru-RU" dirty="0" err="1" smtClean="0"/>
              <a:t>Відкриття</a:t>
            </a:r>
            <a:r>
              <a:rPr lang="ru-RU" dirty="0" smtClean="0"/>
              <a:t> ТОВ </a:t>
            </a:r>
            <a:r>
              <a:rPr lang="ru-RU" dirty="0" err="1" smtClean="0"/>
              <a:t>вже</a:t>
            </a:r>
            <a:r>
              <a:rPr lang="ru-RU" dirty="0" smtClean="0"/>
              <a:t> </a:t>
            </a:r>
            <a:r>
              <a:rPr lang="ru-RU" dirty="0" err="1" smtClean="0"/>
              <a:t>вимагає</a:t>
            </a:r>
            <a:r>
              <a:rPr lang="ru-RU" dirty="0" smtClean="0"/>
              <a:t> </a:t>
            </a:r>
            <a:r>
              <a:rPr lang="ru-RU" dirty="0" err="1" smtClean="0"/>
              <a:t>набагато</a:t>
            </a:r>
            <a:r>
              <a:rPr lang="ru-RU" dirty="0" smtClean="0"/>
              <a:t> </a:t>
            </a:r>
            <a:r>
              <a:rPr lang="ru-RU" dirty="0" err="1" smtClean="0"/>
              <a:t>більших</a:t>
            </a:r>
            <a:r>
              <a:rPr lang="ru-RU" dirty="0" smtClean="0"/>
              <a:t> </a:t>
            </a:r>
            <a:r>
              <a:rPr lang="ru-RU" dirty="0" err="1" smtClean="0"/>
              <a:t>зусиль</a:t>
            </a:r>
            <a:r>
              <a:rPr lang="ru-RU" dirty="0" smtClean="0"/>
              <a:t>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документів</a:t>
            </a:r>
            <a:r>
              <a:rPr lang="ru-RU" dirty="0" smtClean="0"/>
              <a:t>. </a:t>
            </a:r>
            <a:r>
              <a:rPr lang="ru-RU" dirty="0" err="1" smtClean="0"/>
              <a:t>Наприклад</a:t>
            </a:r>
            <a:r>
              <a:rPr lang="ru-RU" dirty="0" smtClean="0"/>
              <a:t>, </a:t>
            </a:r>
            <a:r>
              <a:rPr lang="ru-RU" dirty="0" err="1" smtClean="0"/>
              <a:t>необхідно</a:t>
            </a:r>
            <a:r>
              <a:rPr lang="ru-RU" dirty="0" smtClean="0"/>
              <a:t> </a:t>
            </a:r>
            <a:r>
              <a:rPr lang="ru-RU" dirty="0" err="1" smtClean="0"/>
              <a:t>розробити</a:t>
            </a:r>
            <a:r>
              <a:rPr lang="ru-RU" dirty="0" smtClean="0"/>
              <a:t> статут, </a:t>
            </a:r>
            <a:r>
              <a:rPr lang="ru-RU" dirty="0" err="1" smtClean="0"/>
              <a:t>сформувати</a:t>
            </a:r>
            <a:r>
              <a:rPr lang="ru-RU" dirty="0" smtClean="0"/>
              <a:t> </a:t>
            </a:r>
            <a:r>
              <a:rPr lang="ru-RU" dirty="0" err="1" smtClean="0"/>
              <a:t>статутний</a:t>
            </a:r>
            <a:r>
              <a:rPr lang="ru-RU" dirty="0" smtClean="0"/>
              <a:t> </a:t>
            </a:r>
            <a:r>
              <a:rPr lang="ru-RU" dirty="0" err="1" smtClean="0"/>
              <a:t>капітал</a:t>
            </a:r>
            <a:r>
              <a:rPr lang="ru-RU" dirty="0" smtClean="0"/>
              <a:t> (</a:t>
            </a:r>
            <a:r>
              <a:rPr lang="ru-RU" dirty="0" err="1" smtClean="0"/>
              <a:t>він</a:t>
            </a:r>
            <a:r>
              <a:rPr lang="ru-RU" dirty="0" smtClean="0"/>
              <a:t> </a:t>
            </a:r>
            <a:r>
              <a:rPr lang="ru-RU" dirty="0" err="1" smtClean="0"/>
              <a:t>може</a:t>
            </a:r>
            <a:r>
              <a:rPr lang="ru-RU" dirty="0" smtClean="0"/>
              <a:t> бути </a:t>
            </a:r>
            <a:r>
              <a:rPr lang="ru-RU" dirty="0" err="1" smtClean="0"/>
              <a:t>сформований</a:t>
            </a:r>
            <a:r>
              <a:rPr lang="ru-RU" dirty="0" smtClean="0"/>
              <a:t> як </a:t>
            </a:r>
            <a:r>
              <a:rPr lang="ru-RU" dirty="0" err="1" smtClean="0"/>
              <a:t>грошима</a:t>
            </a:r>
            <a:r>
              <a:rPr lang="ru-RU" dirty="0" smtClean="0"/>
              <a:t>, так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майном</a:t>
            </a:r>
            <a:r>
              <a:rPr lang="ru-RU" dirty="0" smtClean="0"/>
              <a:t>). </a:t>
            </a:r>
            <a:r>
              <a:rPr lang="ru-RU" dirty="0" err="1" smtClean="0"/>
              <a:t>Капітал</a:t>
            </a:r>
            <a:r>
              <a:rPr lang="ru-RU" dirty="0" smtClean="0"/>
              <a:t> </a:t>
            </a:r>
            <a:r>
              <a:rPr lang="ru-RU" dirty="0" err="1" smtClean="0"/>
              <a:t>ділиться</a:t>
            </a:r>
            <a:r>
              <a:rPr lang="ru-RU" dirty="0" smtClean="0"/>
              <a:t> на </a:t>
            </a:r>
            <a:r>
              <a:rPr lang="ru-RU" dirty="0" err="1" smtClean="0"/>
              <a:t>частки</a:t>
            </a:r>
            <a:r>
              <a:rPr lang="ru-RU" dirty="0" smtClean="0"/>
              <a:t>, </a:t>
            </a:r>
            <a:r>
              <a:rPr lang="ru-RU" dirty="0" err="1" smtClean="0"/>
              <a:t>які</a:t>
            </a:r>
            <a:r>
              <a:rPr lang="ru-RU" dirty="0" smtClean="0"/>
              <a:t> належать </a:t>
            </a:r>
            <a:r>
              <a:rPr lang="ru-RU" dirty="0" err="1" smtClean="0"/>
              <a:t>учасникам</a:t>
            </a:r>
            <a:r>
              <a:rPr lang="ru-RU" dirty="0" smtClean="0"/>
              <a:t> ТОВ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зафіксовані</a:t>
            </a:r>
            <a:r>
              <a:rPr lang="ru-RU" dirty="0" smtClean="0"/>
              <a:t> в </a:t>
            </a:r>
            <a:r>
              <a:rPr lang="ru-RU" dirty="0" err="1" smtClean="0"/>
              <a:t>статуті</a:t>
            </a:r>
            <a:r>
              <a:rPr lang="ru-RU" dirty="0" smtClean="0"/>
              <a:t>. До </a:t>
            </a:r>
            <a:r>
              <a:rPr lang="ru-RU" dirty="0" err="1" smtClean="0"/>
              <a:t>речі</a:t>
            </a:r>
            <a:r>
              <a:rPr lang="ru-RU" dirty="0" smtClean="0"/>
              <a:t>, </a:t>
            </a:r>
            <a:r>
              <a:rPr lang="ru-RU" dirty="0" err="1" smtClean="0"/>
              <a:t>учасники</a:t>
            </a:r>
            <a:r>
              <a:rPr lang="ru-RU" dirty="0" smtClean="0"/>
              <a:t> </a:t>
            </a:r>
            <a:r>
              <a:rPr lang="ru-RU" dirty="0" err="1" smtClean="0"/>
              <a:t>можуть</a:t>
            </a:r>
            <a:r>
              <a:rPr lang="ru-RU" dirty="0" smtClean="0"/>
              <a:t> </a:t>
            </a:r>
            <a:r>
              <a:rPr lang="ru-RU" dirty="0" err="1" smtClean="0"/>
              <a:t>продавати</a:t>
            </a:r>
            <a:r>
              <a:rPr lang="ru-RU" dirty="0" smtClean="0"/>
              <a:t> </a:t>
            </a:r>
            <a:r>
              <a:rPr lang="ru-RU" dirty="0" err="1" smtClean="0"/>
              <a:t>або</a:t>
            </a:r>
            <a:r>
              <a:rPr lang="ru-RU" dirty="0" smtClean="0"/>
              <a:t> </a:t>
            </a:r>
            <a:r>
              <a:rPr lang="ru-RU" dirty="0" err="1" smtClean="0"/>
              <a:t>дарувати</a:t>
            </a:r>
            <a:r>
              <a:rPr lang="ru-RU" dirty="0" smtClean="0"/>
              <a:t> </a:t>
            </a:r>
            <a:r>
              <a:rPr lang="ru-RU" dirty="0" err="1" smtClean="0"/>
              <a:t>свої</a:t>
            </a:r>
            <a:r>
              <a:rPr lang="ru-RU" dirty="0" smtClean="0"/>
              <a:t> </a:t>
            </a:r>
            <a:r>
              <a:rPr lang="ru-RU" dirty="0" err="1" smtClean="0"/>
              <a:t>частки</a:t>
            </a:r>
            <a:r>
              <a:rPr lang="ru-RU" dirty="0" smtClean="0"/>
              <a:t> </a:t>
            </a:r>
            <a:r>
              <a:rPr lang="ru-RU" dirty="0" err="1" smtClean="0"/>
              <a:t>іншим</a:t>
            </a:r>
            <a:r>
              <a:rPr lang="ru-RU" dirty="0" smtClean="0"/>
              <a:t> </a:t>
            </a:r>
            <a:r>
              <a:rPr lang="ru-RU" dirty="0" err="1" smtClean="0"/>
              <a:t>суб’єктам</a:t>
            </a:r>
            <a:r>
              <a:rPr lang="ru-RU" dirty="0" smtClean="0"/>
              <a:t>. ФОП не </a:t>
            </a:r>
            <a:r>
              <a:rPr lang="ru-RU" dirty="0" err="1" smtClean="0"/>
              <a:t>може</a:t>
            </a:r>
            <a:r>
              <a:rPr lang="ru-RU" dirty="0" smtClean="0"/>
              <a:t> «</a:t>
            </a:r>
            <a:r>
              <a:rPr lang="ru-RU" dirty="0" err="1" smtClean="0"/>
              <a:t>передавати</a:t>
            </a:r>
            <a:r>
              <a:rPr lang="ru-RU" dirty="0" smtClean="0"/>
              <a:t>» </a:t>
            </a:r>
            <a:r>
              <a:rPr lang="ru-RU" dirty="0" err="1" smtClean="0"/>
              <a:t>свій</a:t>
            </a:r>
            <a:r>
              <a:rPr lang="ru-RU" dirty="0" smtClean="0"/>
              <a:t> статус ФОП </a:t>
            </a:r>
            <a:r>
              <a:rPr lang="ru-RU" dirty="0" err="1" smtClean="0"/>
              <a:t>іншим</a:t>
            </a:r>
            <a:r>
              <a:rPr lang="ru-RU" dirty="0" smtClean="0"/>
              <a:t> особам. </a:t>
            </a:r>
            <a:r>
              <a:rPr lang="ru-RU" dirty="0" err="1" smtClean="0"/>
              <a:t>Потім</a:t>
            </a:r>
            <a:r>
              <a:rPr lang="ru-RU" dirty="0" smtClean="0"/>
              <a:t> </a:t>
            </a:r>
            <a:r>
              <a:rPr lang="ru-RU" dirty="0" err="1" smtClean="0"/>
              <a:t>загальні</a:t>
            </a:r>
            <a:r>
              <a:rPr lang="ru-RU" dirty="0" smtClean="0"/>
              <a:t> </a:t>
            </a:r>
            <a:r>
              <a:rPr lang="ru-RU" dirty="0" err="1" smtClean="0"/>
              <a:t>збори</a:t>
            </a:r>
            <a:r>
              <a:rPr lang="ru-RU" dirty="0" smtClean="0"/>
              <a:t> </a:t>
            </a:r>
            <a:r>
              <a:rPr lang="ru-RU" dirty="0" err="1" smtClean="0"/>
              <a:t>засновників</a:t>
            </a:r>
            <a:r>
              <a:rPr lang="ru-RU" dirty="0" smtClean="0"/>
              <a:t> </a:t>
            </a:r>
            <a:r>
              <a:rPr lang="ru-RU" dirty="0" err="1" smtClean="0"/>
              <a:t>вибирають</a:t>
            </a:r>
            <a:r>
              <a:rPr lang="ru-RU" dirty="0" smtClean="0"/>
              <a:t> директора, </a:t>
            </a:r>
            <a:r>
              <a:rPr lang="ru-RU" dirty="0" err="1" smtClean="0"/>
              <a:t>який</a:t>
            </a:r>
            <a:r>
              <a:rPr lang="ru-RU" dirty="0" smtClean="0"/>
              <a:t> буде </a:t>
            </a:r>
            <a:r>
              <a:rPr lang="ru-RU" dirty="0" err="1" smtClean="0"/>
              <a:t>керувати</a:t>
            </a:r>
            <a:r>
              <a:rPr lang="ru-RU" dirty="0" smtClean="0"/>
              <a:t> </a:t>
            </a:r>
            <a:r>
              <a:rPr lang="ru-RU" dirty="0" err="1" smtClean="0"/>
              <a:t>компанією</a:t>
            </a:r>
            <a:r>
              <a:rPr lang="ru-RU" dirty="0" smtClean="0"/>
              <a:t>. </a:t>
            </a:r>
            <a:r>
              <a:rPr lang="ru-RU" dirty="0" err="1" smtClean="0"/>
              <a:t>Це</a:t>
            </a:r>
            <a:r>
              <a:rPr lang="ru-RU" dirty="0" smtClean="0"/>
              <a:t> </a:t>
            </a:r>
            <a:r>
              <a:rPr lang="ru-RU" dirty="0" err="1" smtClean="0"/>
              <a:t>може</a:t>
            </a:r>
            <a:r>
              <a:rPr lang="ru-RU" dirty="0" smtClean="0"/>
              <a:t> бути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хтось</a:t>
            </a:r>
            <a:r>
              <a:rPr lang="ru-RU" dirty="0" smtClean="0"/>
              <a:t> </a:t>
            </a:r>
            <a:r>
              <a:rPr lang="ru-RU" dirty="0" err="1" smtClean="0"/>
              <a:t>із</a:t>
            </a:r>
            <a:r>
              <a:rPr lang="ru-RU" dirty="0" smtClean="0"/>
              <a:t> </a:t>
            </a:r>
            <a:r>
              <a:rPr lang="ru-RU" dirty="0" err="1" smtClean="0"/>
              <a:t>засновників</a:t>
            </a:r>
            <a:r>
              <a:rPr lang="ru-RU" dirty="0" smtClean="0"/>
              <a:t>. </a:t>
            </a:r>
            <a:r>
              <a:rPr lang="ru-RU" dirty="0" err="1" smtClean="0"/>
              <a:t>Далі</a:t>
            </a:r>
            <a:r>
              <a:rPr lang="ru-RU" dirty="0" smtClean="0"/>
              <a:t> </a:t>
            </a:r>
            <a:r>
              <a:rPr lang="ru-RU" dirty="0" err="1" smtClean="0"/>
              <a:t>всі</a:t>
            </a:r>
            <a:r>
              <a:rPr lang="ru-RU" dirty="0" smtClean="0"/>
              <a:t> </a:t>
            </a:r>
            <a:r>
              <a:rPr lang="ru-RU" dirty="0" err="1" smtClean="0"/>
              <a:t>ці</a:t>
            </a:r>
            <a:r>
              <a:rPr lang="ru-RU" dirty="0" smtClean="0"/>
              <a:t> </a:t>
            </a:r>
            <a:r>
              <a:rPr lang="ru-RU" dirty="0" err="1" smtClean="0"/>
              <a:t>дії</a:t>
            </a:r>
            <a:r>
              <a:rPr lang="ru-RU" dirty="0" smtClean="0"/>
              <a:t> </a:t>
            </a:r>
            <a:r>
              <a:rPr lang="ru-RU" dirty="0" err="1" smtClean="0"/>
              <a:t>потрібно</a:t>
            </a:r>
            <a:r>
              <a:rPr lang="ru-RU" dirty="0" smtClean="0"/>
              <a:t> </a:t>
            </a:r>
            <a:r>
              <a:rPr lang="ru-RU" dirty="0" err="1" smtClean="0"/>
              <a:t>зареєструвати</a:t>
            </a:r>
            <a:r>
              <a:rPr lang="ru-RU" dirty="0" smtClean="0"/>
              <a:t> в </a:t>
            </a:r>
            <a:r>
              <a:rPr lang="ru-RU" dirty="0" err="1" smtClean="0"/>
              <a:t>держорганах</a:t>
            </a:r>
            <a:r>
              <a:rPr lang="ru-RU" dirty="0" smtClean="0"/>
              <a:t>.</a:t>
            </a:r>
          </a:p>
          <a:p>
            <a:pPr algn="just"/>
            <a:r>
              <a:rPr lang="ru-RU" dirty="0" smtClean="0"/>
              <a:t>До </a:t>
            </a:r>
            <a:r>
              <a:rPr lang="ru-RU" dirty="0" err="1" smtClean="0"/>
              <a:t>речі</a:t>
            </a:r>
            <a:r>
              <a:rPr lang="ru-RU" dirty="0" smtClean="0"/>
              <a:t>, в </a:t>
            </a:r>
            <a:r>
              <a:rPr lang="ru-RU" dirty="0" err="1" smtClean="0"/>
              <a:t>подальшому</a:t>
            </a:r>
            <a:r>
              <a:rPr lang="ru-RU" dirty="0" smtClean="0"/>
              <a:t>, </a:t>
            </a:r>
            <a:r>
              <a:rPr lang="ru-RU" dirty="0" err="1" smtClean="0"/>
              <a:t>щоб</a:t>
            </a:r>
            <a:r>
              <a:rPr lang="ru-RU" dirty="0" smtClean="0"/>
              <a:t> </a:t>
            </a:r>
            <a:r>
              <a:rPr lang="ru-RU" dirty="0" err="1" smtClean="0"/>
              <a:t>вийти</a:t>
            </a:r>
            <a:r>
              <a:rPr lang="ru-RU" dirty="0" smtClean="0"/>
              <a:t> </a:t>
            </a:r>
            <a:r>
              <a:rPr lang="ru-RU" dirty="0" err="1" smtClean="0"/>
              <a:t>зі</a:t>
            </a:r>
            <a:r>
              <a:rPr lang="ru-RU" dirty="0" smtClean="0"/>
              <a:t> складу </a:t>
            </a:r>
            <a:r>
              <a:rPr lang="ru-RU" dirty="0" err="1" smtClean="0"/>
              <a:t>засновників</a:t>
            </a:r>
            <a:r>
              <a:rPr lang="ru-RU" dirty="0" smtClean="0"/>
              <a:t>, </a:t>
            </a:r>
            <a:r>
              <a:rPr lang="ru-RU" dirty="0" err="1" smtClean="0"/>
              <a:t>потрібно</a:t>
            </a:r>
            <a:r>
              <a:rPr lang="ru-RU" dirty="0" smtClean="0"/>
              <a:t> </a:t>
            </a:r>
            <a:r>
              <a:rPr lang="ru-RU" dirty="0" err="1" smtClean="0"/>
              <a:t>отримати</a:t>
            </a:r>
            <a:r>
              <a:rPr lang="ru-RU" dirty="0" smtClean="0"/>
              <a:t> </a:t>
            </a:r>
            <a:r>
              <a:rPr lang="ru-RU" dirty="0" err="1" smtClean="0"/>
              <a:t>згоду</a:t>
            </a:r>
            <a:r>
              <a:rPr lang="ru-RU" dirty="0" smtClean="0"/>
              <a:t> </a:t>
            </a:r>
            <a:r>
              <a:rPr lang="ru-RU" dirty="0" err="1" smtClean="0"/>
              <a:t>інших</a:t>
            </a:r>
            <a:r>
              <a:rPr lang="ru-RU" dirty="0" smtClean="0"/>
              <a:t> </a:t>
            </a:r>
            <a:r>
              <a:rPr lang="ru-RU" dirty="0" err="1" smtClean="0"/>
              <a:t>учасників</a:t>
            </a:r>
            <a:r>
              <a:rPr lang="ru-RU" dirty="0" smtClean="0"/>
              <a:t>. </a:t>
            </a:r>
            <a:r>
              <a:rPr lang="ru-RU" dirty="0" err="1" smtClean="0"/>
              <a:t>Тоді</a:t>
            </a:r>
            <a:r>
              <a:rPr lang="ru-RU" dirty="0" smtClean="0"/>
              <a:t> як ФОП </a:t>
            </a:r>
            <a:r>
              <a:rPr lang="ru-RU" dirty="0" err="1" smtClean="0"/>
              <a:t>може</a:t>
            </a:r>
            <a:r>
              <a:rPr lang="ru-RU" dirty="0" smtClean="0"/>
              <a:t> </a:t>
            </a:r>
            <a:r>
              <a:rPr lang="ru-RU" dirty="0" err="1" smtClean="0"/>
              <a:t>самостійно</a:t>
            </a:r>
            <a:r>
              <a:rPr lang="ru-RU" dirty="0" smtClean="0"/>
              <a:t> </a:t>
            </a:r>
            <a:r>
              <a:rPr lang="ru-RU" dirty="0" err="1" smtClean="0"/>
              <a:t>вирішувати</a:t>
            </a:r>
            <a:r>
              <a:rPr lang="ru-RU" dirty="0" smtClean="0"/>
              <a:t>, </a:t>
            </a:r>
            <a:r>
              <a:rPr lang="ru-RU" dirty="0" err="1" smtClean="0"/>
              <a:t>що</a:t>
            </a:r>
            <a:r>
              <a:rPr lang="ru-RU" dirty="0" smtClean="0"/>
              <a:t> </a:t>
            </a:r>
            <a:r>
              <a:rPr lang="ru-RU" dirty="0" err="1" smtClean="0"/>
              <a:t>йому</a:t>
            </a:r>
            <a:r>
              <a:rPr lang="ru-RU" dirty="0" smtClean="0"/>
              <a:t> </a:t>
            </a:r>
            <a:r>
              <a:rPr lang="ru-RU" dirty="0" err="1" smtClean="0"/>
              <a:t>робити</a:t>
            </a:r>
            <a:r>
              <a:rPr lang="ru-RU" dirty="0" smtClean="0"/>
              <a:t> </a:t>
            </a:r>
            <a:r>
              <a:rPr lang="ru-RU" dirty="0" err="1" smtClean="0"/>
              <a:t>з</a:t>
            </a:r>
            <a:r>
              <a:rPr lang="ru-RU" dirty="0" smtClean="0"/>
              <a:t> </a:t>
            </a:r>
            <a:r>
              <a:rPr lang="ru-RU" dirty="0" err="1" smtClean="0"/>
              <a:t>бізнесом</a:t>
            </a:r>
            <a:r>
              <a:rPr lang="ru-RU" dirty="0" smtClean="0"/>
              <a:t>: </a:t>
            </a:r>
            <a:r>
              <a:rPr lang="ru-RU" dirty="0" err="1" smtClean="0"/>
              <a:t>призупинити</a:t>
            </a:r>
            <a:r>
              <a:rPr lang="ru-RU" dirty="0" smtClean="0"/>
              <a:t> </a:t>
            </a:r>
            <a:r>
              <a:rPr lang="ru-RU" dirty="0" err="1" smtClean="0"/>
              <a:t>або</a:t>
            </a:r>
            <a:r>
              <a:rPr lang="ru-RU" dirty="0" smtClean="0"/>
              <a:t> </a:t>
            </a:r>
            <a:r>
              <a:rPr lang="ru-RU" dirty="0" err="1" smtClean="0"/>
              <a:t>закрити</a:t>
            </a:r>
            <a:r>
              <a:rPr lang="ru-RU" dirty="0" smtClean="0"/>
              <a:t>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Реєстрація </a:t>
            </a:r>
            <a:r>
              <a:rPr lang="uk-UA" dirty="0" err="1" smtClean="0"/>
              <a:t>ФОП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dirty="0" smtClean="0"/>
              <a:t>Процедура </a:t>
            </a:r>
            <a:r>
              <a:rPr lang="ru-RU" dirty="0" err="1" smtClean="0"/>
              <a:t>реєстрації</a:t>
            </a:r>
            <a:r>
              <a:rPr lang="ru-RU" dirty="0" smtClean="0"/>
              <a:t> ФОП </a:t>
            </a:r>
            <a:r>
              <a:rPr lang="ru-RU" dirty="0" err="1" smtClean="0"/>
              <a:t>дуже</a:t>
            </a:r>
            <a:r>
              <a:rPr lang="ru-RU" dirty="0" smtClean="0"/>
              <a:t> </a:t>
            </a:r>
            <a:r>
              <a:rPr lang="ru-RU" dirty="0" err="1" smtClean="0"/>
              <a:t>спрощена</a:t>
            </a:r>
            <a:r>
              <a:rPr lang="ru-RU" dirty="0" smtClean="0"/>
              <a:t> – </a:t>
            </a:r>
            <a:r>
              <a:rPr lang="ru-RU" dirty="0" err="1" smtClean="0"/>
              <a:t>необхідно</a:t>
            </a:r>
            <a:r>
              <a:rPr lang="ru-RU" dirty="0" smtClean="0"/>
              <a:t> </a:t>
            </a:r>
            <a:r>
              <a:rPr lang="ru-RU" dirty="0" err="1" smtClean="0"/>
              <a:t>лише</a:t>
            </a:r>
            <a:r>
              <a:rPr lang="ru-RU" dirty="0" smtClean="0"/>
              <a:t> подати до </a:t>
            </a:r>
            <a:r>
              <a:rPr lang="ru-RU" dirty="0" err="1" smtClean="0"/>
              <a:t>органів</a:t>
            </a:r>
            <a:r>
              <a:rPr lang="ru-RU" dirty="0" smtClean="0"/>
              <a:t> </a:t>
            </a:r>
            <a:r>
              <a:rPr lang="ru-RU" dirty="0" err="1" smtClean="0"/>
              <a:t>реєстраційної</a:t>
            </a:r>
            <a:r>
              <a:rPr lang="ru-RU" dirty="0" smtClean="0"/>
              <a:t> </a:t>
            </a:r>
            <a:r>
              <a:rPr lang="ru-RU" dirty="0" err="1" smtClean="0"/>
              <a:t>служби</a:t>
            </a:r>
            <a:r>
              <a:rPr lang="ru-RU" dirty="0" smtClean="0"/>
              <a:t>: </a:t>
            </a:r>
            <a:r>
              <a:rPr lang="ru-RU" dirty="0" err="1" smtClean="0"/>
              <a:t>заповнену</a:t>
            </a:r>
            <a:r>
              <a:rPr lang="ru-RU" dirty="0" smtClean="0"/>
              <a:t> </a:t>
            </a:r>
            <a:r>
              <a:rPr lang="ru-RU" dirty="0" err="1" smtClean="0"/>
              <a:t>реєстраційну</a:t>
            </a:r>
            <a:r>
              <a:rPr lang="ru-RU" dirty="0" smtClean="0"/>
              <a:t> </a:t>
            </a:r>
            <a:r>
              <a:rPr lang="ru-RU" dirty="0" err="1" smtClean="0"/>
              <a:t>картку</a:t>
            </a:r>
            <a:r>
              <a:rPr lang="ru-RU" dirty="0" smtClean="0"/>
              <a:t>; </a:t>
            </a:r>
          </a:p>
          <a:p>
            <a:pPr algn="just"/>
            <a:r>
              <a:rPr lang="ru-RU" dirty="0" err="1" smtClean="0"/>
              <a:t>копію</a:t>
            </a:r>
            <a:r>
              <a:rPr lang="ru-RU" dirty="0" smtClean="0"/>
              <a:t> </a:t>
            </a:r>
            <a:r>
              <a:rPr lang="ru-RU" dirty="0" err="1" smtClean="0"/>
              <a:t>ідентифікаційного</a:t>
            </a:r>
            <a:r>
              <a:rPr lang="ru-RU" dirty="0" smtClean="0"/>
              <a:t> коду; </a:t>
            </a:r>
          </a:p>
          <a:p>
            <a:pPr algn="just"/>
            <a:r>
              <a:rPr lang="ru-RU" dirty="0" err="1" smtClean="0"/>
              <a:t>квитанцію</a:t>
            </a:r>
            <a:r>
              <a:rPr lang="ru-RU" dirty="0" smtClean="0"/>
              <a:t> про </a:t>
            </a:r>
            <a:r>
              <a:rPr lang="ru-RU" dirty="0" err="1" smtClean="0"/>
              <a:t>сплату</a:t>
            </a:r>
            <a:r>
              <a:rPr lang="ru-RU" dirty="0" smtClean="0"/>
              <a:t> </a:t>
            </a:r>
            <a:r>
              <a:rPr lang="ru-RU" dirty="0" err="1" smtClean="0"/>
              <a:t>реєстраційного</a:t>
            </a:r>
            <a:r>
              <a:rPr lang="ru-RU" dirty="0" smtClean="0"/>
              <a:t> </a:t>
            </a:r>
            <a:r>
              <a:rPr lang="ru-RU" dirty="0" err="1" smtClean="0"/>
              <a:t>збору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15362" name="Picture 2" descr="Результат пошуку зображень за запитом &quot;ФОП&quot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64677" y="4201425"/>
            <a:ext cx="2857500" cy="20955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Безымянный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63827" y="147208"/>
            <a:ext cx="7231353" cy="6517203"/>
          </a:xfr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Реєстрація ТОВ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/>
            <a:r>
              <a:rPr lang="ru-RU" dirty="0" err="1" smtClean="0"/>
              <a:t>Якщо</a:t>
            </a:r>
            <a:r>
              <a:rPr lang="ru-RU" dirty="0" smtClean="0"/>
              <a:t> </a:t>
            </a:r>
            <a:r>
              <a:rPr lang="ru-RU" dirty="0" err="1" smtClean="0"/>
              <a:t>Ви</a:t>
            </a:r>
            <a:r>
              <a:rPr lang="ru-RU" dirty="0" smtClean="0"/>
              <a:t> </a:t>
            </a:r>
            <a:r>
              <a:rPr lang="ru-RU" dirty="0" err="1" smtClean="0"/>
              <a:t>вирішили</a:t>
            </a:r>
            <a:r>
              <a:rPr lang="ru-RU" dirty="0" smtClean="0"/>
              <a:t> все ж </a:t>
            </a:r>
            <a:r>
              <a:rPr lang="ru-RU" dirty="0" err="1" smtClean="0"/>
              <a:t>зареєструвати</a:t>
            </a:r>
            <a:r>
              <a:rPr lang="ru-RU" dirty="0" smtClean="0"/>
              <a:t> ТОВ, то </a:t>
            </a:r>
            <a:r>
              <a:rPr lang="ru-RU" dirty="0" err="1" smtClean="0"/>
              <a:t>необхідно</a:t>
            </a:r>
            <a:r>
              <a:rPr lang="ru-RU" dirty="0" smtClean="0"/>
              <a:t> для початку </a:t>
            </a:r>
            <a:r>
              <a:rPr lang="ru-RU" dirty="0" err="1" smtClean="0"/>
              <a:t>визначити</a:t>
            </a:r>
            <a:r>
              <a:rPr lang="ru-RU" dirty="0" smtClean="0"/>
              <a:t>:</a:t>
            </a:r>
          </a:p>
          <a:p>
            <a:pPr algn="just"/>
            <a:r>
              <a:rPr lang="ru-RU" dirty="0" err="1" smtClean="0"/>
              <a:t>Назву</a:t>
            </a:r>
            <a:r>
              <a:rPr lang="ru-RU" dirty="0" smtClean="0"/>
              <a:t> ТОВ; </a:t>
            </a:r>
          </a:p>
          <a:p>
            <a:pPr algn="just"/>
            <a:r>
              <a:rPr lang="ru-RU" dirty="0" err="1" smtClean="0"/>
              <a:t>Місцезнаходження</a:t>
            </a:r>
            <a:r>
              <a:rPr lang="ru-RU" dirty="0" smtClean="0"/>
              <a:t> </a:t>
            </a:r>
            <a:r>
              <a:rPr lang="ru-RU" dirty="0" err="1" smtClean="0"/>
              <a:t>Вашого</a:t>
            </a:r>
            <a:r>
              <a:rPr lang="ru-RU" dirty="0" smtClean="0"/>
              <a:t> ТОВ (</a:t>
            </a:r>
            <a:r>
              <a:rPr lang="ru-RU" dirty="0" err="1" smtClean="0"/>
              <a:t>місцезнаходження</a:t>
            </a:r>
            <a:r>
              <a:rPr lang="ru-RU" dirty="0" smtClean="0"/>
              <a:t> </a:t>
            </a:r>
            <a:r>
              <a:rPr lang="ru-RU" dirty="0" err="1" smtClean="0"/>
              <a:t>виконавчого</a:t>
            </a:r>
            <a:r>
              <a:rPr lang="ru-RU" dirty="0" smtClean="0"/>
              <a:t> органу </a:t>
            </a:r>
            <a:r>
              <a:rPr lang="ru-RU" dirty="0" err="1" smtClean="0"/>
              <a:t>або</a:t>
            </a:r>
            <a:r>
              <a:rPr lang="ru-RU" dirty="0" smtClean="0"/>
              <a:t> </a:t>
            </a:r>
            <a:r>
              <a:rPr lang="ru-RU" dirty="0" err="1" smtClean="0"/>
              <a:t>місце</a:t>
            </a:r>
            <a:r>
              <a:rPr lang="ru-RU" dirty="0" smtClean="0"/>
              <a:t>, де </a:t>
            </a:r>
            <a:r>
              <a:rPr lang="ru-RU" dirty="0" err="1" smtClean="0"/>
              <a:t>безпосередньо</a:t>
            </a:r>
            <a:r>
              <a:rPr lang="ru-RU" dirty="0" smtClean="0"/>
              <a:t> </a:t>
            </a:r>
            <a:r>
              <a:rPr lang="ru-RU" dirty="0" err="1" smtClean="0"/>
              <a:t>здійснюватиметься</a:t>
            </a:r>
            <a:r>
              <a:rPr lang="ru-RU" dirty="0" smtClean="0"/>
              <a:t> </a:t>
            </a:r>
            <a:r>
              <a:rPr lang="ru-RU" dirty="0" err="1" smtClean="0"/>
              <a:t>господарська</a:t>
            </a:r>
            <a:r>
              <a:rPr lang="ru-RU" dirty="0" smtClean="0"/>
              <a:t> </a:t>
            </a:r>
            <a:r>
              <a:rPr lang="ru-RU" dirty="0" err="1" smtClean="0"/>
              <a:t>діяльність</a:t>
            </a:r>
            <a:r>
              <a:rPr lang="ru-RU" dirty="0" smtClean="0"/>
              <a:t>);</a:t>
            </a:r>
          </a:p>
          <a:p>
            <a:pPr algn="just"/>
            <a:r>
              <a:rPr lang="ru-RU" dirty="0" smtClean="0"/>
              <a:t> </a:t>
            </a:r>
            <a:r>
              <a:rPr lang="ru-RU" dirty="0" err="1" smtClean="0"/>
              <a:t>Розмір</a:t>
            </a:r>
            <a:r>
              <a:rPr lang="ru-RU" dirty="0" smtClean="0"/>
              <a:t> статутного </a:t>
            </a:r>
            <a:r>
              <a:rPr lang="ru-RU" dirty="0" err="1" smtClean="0"/>
              <a:t>капіталу</a:t>
            </a:r>
            <a:r>
              <a:rPr lang="ru-RU" dirty="0" smtClean="0"/>
              <a:t> та </a:t>
            </a:r>
            <a:r>
              <a:rPr lang="ru-RU" dirty="0" err="1" smtClean="0"/>
              <a:t>яким</a:t>
            </a:r>
            <a:r>
              <a:rPr lang="ru-RU" dirty="0" smtClean="0"/>
              <a:t> чином </a:t>
            </a:r>
            <a:r>
              <a:rPr lang="ru-RU" dirty="0" err="1" smtClean="0"/>
              <a:t>він</a:t>
            </a:r>
            <a:r>
              <a:rPr lang="ru-RU" dirty="0" smtClean="0"/>
              <a:t> буде </a:t>
            </a:r>
            <a:r>
              <a:rPr lang="ru-RU" dirty="0" err="1" smtClean="0"/>
              <a:t>вноситись</a:t>
            </a:r>
            <a:r>
              <a:rPr lang="ru-RU" dirty="0" smtClean="0"/>
              <a:t> – </a:t>
            </a:r>
            <a:r>
              <a:rPr lang="ru-RU" dirty="0" err="1" smtClean="0"/>
              <a:t>грошима</a:t>
            </a:r>
            <a:r>
              <a:rPr lang="ru-RU" dirty="0" smtClean="0"/>
              <a:t> </a:t>
            </a:r>
            <a:r>
              <a:rPr lang="ru-RU" dirty="0" err="1" smtClean="0"/>
              <a:t>чи</a:t>
            </a:r>
            <a:r>
              <a:rPr lang="ru-RU" dirty="0" smtClean="0"/>
              <a:t> </a:t>
            </a:r>
            <a:r>
              <a:rPr lang="ru-RU" dirty="0" err="1" smtClean="0"/>
              <a:t>майном</a:t>
            </a:r>
            <a:r>
              <a:rPr lang="ru-RU" dirty="0" smtClean="0"/>
              <a:t> (для ТОВ </a:t>
            </a:r>
            <a:r>
              <a:rPr lang="ru-RU" dirty="0" err="1" smtClean="0"/>
              <a:t>немає</a:t>
            </a:r>
            <a:r>
              <a:rPr lang="ru-RU" dirty="0" smtClean="0"/>
              <a:t> </a:t>
            </a:r>
            <a:r>
              <a:rPr lang="ru-RU" dirty="0" err="1" smtClean="0"/>
              <a:t>обмежень</a:t>
            </a:r>
            <a:r>
              <a:rPr lang="ru-RU" dirty="0" smtClean="0"/>
              <a:t> </a:t>
            </a:r>
            <a:r>
              <a:rPr lang="ru-RU" dirty="0" err="1" smtClean="0"/>
              <a:t>щодо</a:t>
            </a:r>
            <a:r>
              <a:rPr lang="ru-RU" dirty="0" smtClean="0"/>
              <a:t> </a:t>
            </a:r>
            <a:r>
              <a:rPr lang="ru-RU" dirty="0" err="1" smtClean="0"/>
              <a:t>мінімального</a:t>
            </a:r>
            <a:r>
              <a:rPr lang="ru-RU" dirty="0" smtClean="0"/>
              <a:t> </a:t>
            </a:r>
            <a:r>
              <a:rPr lang="ru-RU" dirty="0" err="1" smtClean="0"/>
              <a:t>розміру</a:t>
            </a:r>
            <a:r>
              <a:rPr lang="ru-RU" dirty="0" smtClean="0"/>
              <a:t> статутного </a:t>
            </a:r>
            <a:r>
              <a:rPr lang="ru-RU" dirty="0" err="1" smtClean="0"/>
              <a:t>капіталу</a:t>
            </a:r>
            <a:r>
              <a:rPr lang="ru-RU" dirty="0" smtClean="0"/>
              <a:t> (а </a:t>
            </a:r>
            <a:r>
              <a:rPr lang="ru-RU" dirty="0" err="1" smtClean="0"/>
              <a:t>це</a:t>
            </a:r>
            <a:r>
              <a:rPr lang="ru-RU" dirty="0" smtClean="0"/>
              <a:t> </a:t>
            </a:r>
            <a:r>
              <a:rPr lang="ru-RU" dirty="0" err="1" smtClean="0"/>
              <a:t>може</a:t>
            </a:r>
            <a:r>
              <a:rPr lang="ru-RU" dirty="0" smtClean="0"/>
              <a:t> бути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навіть</a:t>
            </a:r>
            <a:r>
              <a:rPr lang="ru-RU" dirty="0" smtClean="0"/>
              <a:t> 1 </a:t>
            </a:r>
            <a:r>
              <a:rPr lang="ru-RU" dirty="0" err="1" smtClean="0"/>
              <a:t>гривня</a:t>
            </a:r>
            <a:r>
              <a:rPr lang="ru-RU" dirty="0" smtClean="0"/>
              <a:t>), </a:t>
            </a:r>
            <a:r>
              <a:rPr lang="ru-RU" dirty="0" err="1" smtClean="0"/>
              <a:t>але</a:t>
            </a:r>
            <a:r>
              <a:rPr lang="ru-RU" dirty="0" smtClean="0"/>
              <a:t> </a:t>
            </a:r>
            <a:r>
              <a:rPr lang="ru-RU" dirty="0" err="1" smtClean="0"/>
              <a:t>якщо</a:t>
            </a:r>
            <a:r>
              <a:rPr lang="ru-RU" dirty="0" smtClean="0"/>
              <a:t> у Вас </a:t>
            </a:r>
            <a:r>
              <a:rPr lang="ru-RU" dirty="0" err="1" smtClean="0"/>
              <a:t>будуть</a:t>
            </a:r>
            <a:r>
              <a:rPr lang="ru-RU" dirty="0" smtClean="0"/>
              <a:t> </a:t>
            </a:r>
            <a:r>
              <a:rPr lang="ru-RU" dirty="0" err="1" smtClean="0"/>
              <a:t>справи</a:t>
            </a:r>
            <a:r>
              <a:rPr lang="ru-RU" dirty="0" smtClean="0"/>
              <a:t> </a:t>
            </a:r>
            <a:r>
              <a:rPr lang="ru-RU" dirty="0" err="1" smtClean="0"/>
              <a:t>з</a:t>
            </a:r>
            <a:r>
              <a:rPr lang="ru-RU" dirty="0" smtClean="0"/>
              <a:t> великими </a:t>
            </a:r>
            <a:r>
              <a:rPr lang="ru-RU" dirty="0" err="1" smtClean="0"/>
              <a:t>зобов’язаннями</a:t>
            </a:r>
            <a:r>
              <a:rPr lang="ru-RU" dirty="0" smtClean="0"/>
              <a:t> </a:t>
            </a:r>
            <a:r>
              <a:rPr lang="ru-RU" dirty="0" err="1" smtClean="0"/>
              <a:t>щодо</a:t>
            </a:r>
            <a:r>
              <a:rPr lang="ru-RU" dirty="0" smtClean="0"/>
              <a:t> </a:t>
            </a:r>
            <a:r>
              <a:rPr lang="ru-RU" dirty="0" err="1" smtClean="0"/>
              <a:t>контрагентів</a:t>
            </a:r>
            <a:r>
              <a:rPr lang="ru-RU" dirty="0" smtClean="0"/>
              <a:t>, то </a:t>
            </a:r>
            <a:r>
              <a:rPr lang="ru-RU" dirty="0" err="1" smtClean="0"/>
              <a:t>краще</a:t>
            </a:r>
            <a:r>
              <a:rPr lang="ru-RU" dirty="0" smtClean="0"/>
              <a:t> </a:t>
            </a:r>
            <a:r>
              <a:rPr lang="ru-RU" dirty="0" err="1" smtClean="0"/>
              <a:t>щоб</a:t>
            </a:r>
            <a:r>
              <a:rPr lang="ru-RU" dirty="0" smtClean="0"/>
              <a:t> </a:t>
            </a:r>
            <a:r>
              <a:rPr lang="ru-RU" dirty="0" err="1" smtClean="0"/>
              <a:t>розмір</a:t>
            </a:r>
            <a:r>
              <a:rPr lang="ru-RU" dirty="0" smtClean="0"/>
              <a:t> статутного </a:t>
            </a:r>
            <a:r>
              <a:rPr lang="ru-RU" dirty="0" err="1" smtClean="0"/>
              <a:t>капіталу</a:t>
            </a:r>
            <a:r>
              <a:rPr lang="ru-RU" dirty="0" smtClean="0"/>
              <a:t> </a:t>
            </a:r>
            <a:r>
              <a:rPr lang="ru-RU" dirty="0" err="1" smtClean="0"/>
              <a:t>викликав</a:t>
            </a:r>
            <a:r>
              <a:rPr lang="ru-RU" dirty="0" smtClean="0"/>
              <a:t> </a:t>
            </a:r>
            <a:r>
              <a:rPr lang="ru-RU" dirty="0" err="1" smtClean="0"/>
              <a:t>довіру</a:t>
            </a:r>
            <a:r>
              <a:rPr lang="ru-RU" dirty="0" smtClean="0"/>
              <a:t>); </a:t>
            </a:r>
          </a:p>
          <a:p>
            <a:pPr algn="just"/>
            <a:r>
              <a:rPr lang="ru-RU" dirty="0" err="1" smtClean="0"/>
              <a:t>Види</a:t>
            </a:r>
            <a:r>
              <a:rPr lang="ru-RU" dirty="0" smtClean="0"/>
              <a:t> </a:t>
            </a:r>
            <a:r>
              <a:rPr lang="ru-RU" dirty="0" err="1" smtClean="0"/>
              <a:t>діяльності</a:t>
            </a:r>
            <a:r>
              <a:rPr lang="ru-RU" dirty="0" smtClean="0"/>
              <a:t>, </a:t>
            </a:r>
            <a:r>
              <a:rPr lang="ru-RU" dirty="0" err="1" smtClean="0"/>
              <a:t>які</a:t>
            </a:r>
            <a:r>
              <a:rPr lang="ru-RU" dirty="0" smtClean="0"/>
              <a:t> ТОВ </a:t>
            </a:r>
            <a:r>
              <a:rPr lang="ru-RU" dirty="0" err="1" smtClean="0"/>
              <a:t>здійснюватиме</a:t>
            </a:r>
            <a:r>
              <a:rPr lang="ru-RU" dirty="0" smtClean="0"/>
              <a:t> (для </a:t>
            </a:r>
            <a:r>
              <a:rPr lang="ru-RU" dirty="0" err="1" smtClean="0"/>
              <a:t>цього</a:t>
            </a:r>
            <a:r>
              <a:rPr lang="ru-RU" dirty="0" smtClean="0"/>
              <a:t> </a:t>
            </a:r>
            <a:r>
              <a:rPr lang="ru-RU" dirty="0" err="1" smtClean="0"/>
              <a:t>слід</a:t>
            </a:r>
            <a:r>
              <a:rPr lang="ru-RU" dirty="0" smtClean="0"/>
              <a:t> </a:t>
            </a:r>
            <a:r>
              <a:rPr lang="ru-RU" dirty="0" err="1" smtClean="0"/>
              <a:t>використовувати</a:t>
            </a:r>
            <a:r>
              <a:rPr lang="ru-RU" dirty="0" smtClean="0"/>
              <a:t> КВЕД – 2010); </a:t>
            </a:r>
          </a:p>
          <a:p>
            <a:pPr algn="just"/>
            <a:r>
              <a:rPr lang="ru-RU" dirty="0" smtClean="0"/>
              <a:t>Система </a:t>
            </a:r>
            <a:r>
              <a:rPr lang="ru-RU" dirty="0" err="1" smtClean="0"/>
              <a:t>оподаткування</a:t>
            </a:r>
            <a:r>
              <a:rPr lang="ru-RU" dirty="0" smtClean="0"/>
              <a:t> – </a:t>
            </a:r>
            <a:r>
              <a:rPr lang="ru-RU" dirty="0" err="1" smtClean="0"/>
              <a:t>загальна</a:t>
            </a:r>
            <a:r>
              <a:rPr lang="ru-RU" dirty="0" smtClean="0"/>
              <a:t> (</a:t>
            </a:r>
            <a:r>
              <a:rPr lang="ru-RU" dirty="0" err="1" smtClean="0"/>
              <a:t>податок</a:t>
            </a:r>
            <a:r>
              <a:rPr lang="ru-RU" dirty="0" smtClean="0"/>
              <a:t> на </a:t>
            </a:r>
            <a:r>
              <a:rPr lang="ru-RU" dirty="0" err="1" smtClean="0"/>
              <a:t>прибуток</a:t>
            </a:r>
            <a:r>
              <a:rPr lang="ru-RU" dirty="0" smtClean="0"/>
              <a:t> </a:t>
            </a:r>
            <a:r>
              <a:rPr lang="ru-RU" dirty="0" err="1" smtClean="0"/>
              <a:t>підприємств</a:t>
            </a:r>
            <a:r>
              <a:rPr lang="ru-RU" dirty="0" smtClean="0"/>
              <a:t> та ПДВ) </a:t>
            </a:r>
            <a:r>
              <a:rPr lang="ru-RU" dirty="0" err="1" smtClean="0"/>
              <a:t>чи</a:t>
            </a:r>
            <a:r>
              <a:rPr lang="ru-RU" dirty="0" smtClean="0"/>
              <a:t> </a:t>
            </a:r>
            <a:r>
              <a:rPr lang="ru-RU" dirty="0" err="1" smtClean="0"/>
              <a:t>спрощена</a:t>
            </a:r>
            <a:r>
              <a:rPr lang="ru-RU" dirty="0" smtClean="0"/>
              <a:t> (</a:t>
            </a:r>
            <a:r>
              <a:rPr lang="ru-RU" dirty="0" err="1" smtClean="0"/>
              <a:t>єдиний</a:t>
            </a:r>
            <a:r>
              <a:rPr lang="ru-RU" dirty="0" smtClean="0"/>
              <a:t> </a:t>
            </a:r>
            <a:r>
              <a:rPr lang="ru-RU" dirty="0" err="1" smtClean="0"/>
              <a:t>податок</a:t>
            </a:r>
            <a:r>
              <a:rPr lang="ru-RU" dirty="0" smtClean="0"/>
              <a:t>).</a:t>
            </a:r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907</TotalTime>
  <Words>1324</Words>
  <Application>Microsoft Office PowerPoint</Application>
  <PresentationFormat>Экран (4:3)</PresentationFormat>
  <Paragraphs>80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6" baseType="lpstr">
      <vt:lpstr>Arial</vt:lpstr>
      <vt:lpstr>Calibri</vt:lpstr>
      <vt:lpstr>Calibri Light</vt:lpstr>
      <vt:lpstr>Office Theme</vt:lpstr>
      <vt:lpstr>Презентация PowerPoint</vt:lpstr>
      <vt:lpstr>ФОП чи ТОВ?</vt:lpstr>
      <vt:lpstr>Термінологія</vt:lpstr>
      <vt:lpstr>Відповідальність за провадження діяльності без реєстрації</vt:lpstr>
      <vt:lpstr>Чи легко відкрити?</vt:lpstr>
      <vt:lpstr>Чи легко відкрити?</vt:lpstr>
      <vt:lpstr>Реєстрація ФОП</vt:lpstr>
      <vt:lpstr>Презентация PowerPoint</vt:lpstr>
      <vt:lpstr>Реєстрація ТОВ</vt:lpstr>
      <vt:lpstr>Документи для реєстрації</vt:lpstr>
      <vt:lpstr>Презентация PowerPoint</vt:lpstr>
      <vt:lpstr>Як будемо називатися?</vt:lpstr>
      <vt:lpstr>Яка відповідальність?</vt:lpstr>
      <vt:lpstr>Отримання доходу</vt:lpstr>
      <vt:lpstr>Переваги ФОП</vt:lpstr>
      <vt:lpstr>Переваги ТОВ</vt:lpstr>
      <vt:lpstr>Якщо ви вирішили відкрити бізнес з партнерами</vt:lpstr>
      <vt:lpstr>Якщо ваш вид діяльності дозволений лише юридичним особам</vt:lpstr>
      <vt:lpstr>Якщо ви збираєтесь залучати інвестиції або кредитні кошти</vt:lpstr>
      <vt:lpstr>Якщо ваші клієнти не співпрацюють з ФОП</vt:lpstr>
      <vt:lpstr>Якщо ви збираєтесь продати бізнес</vt:lpstr>
      <vt:lpstr>  Дякую за увагу!</vt:lpstr>
    </vt:vector>
  </TitlesOfParts>
  <Company>PJSC "New Engineering Technologies"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presentation</dc:title>
  <dc:creator>Markasian, Pavel (KIEVH)</dc:creator>
  <cp:lastModifiedBy>Владислав Васько</cp:lastModifiedBy>
  <cp:revision>147</cp:revision>
  <dcterms:created xsi:type="dcterms:W3CDTF">2016-11-18T14:12:19Z</dcterms:created>
  <dcterms:modified xsi:type="dcterms:W3CDTF">2018-04-13T09:59:28Z</dcterms:modified>
</cp:coreProperties>
</file>