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256" r:id="rId2"/>
    <p:sldId id="261" r:id="rId3"/>
    <p:sldId id="262" r:id="rId4"/>
    <p:sldId id="263" r:id="rId5"/>
    <p:sldId id="264" r:id="rId6"/>
    <p:sldId id="265" r:id="rId7"/>
    <p:sldId id="278" r:id="rId8"/>
    <p:sldId id="279" r:id="rId9"/>
    <p:sldId id="276" r:id="rId10"/>
    <p:sldId id="277" r:id="rId11"/>
    <p:sldId id="280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15D"/>
    <a:srgbClr val="97000B"/>
    <a:srgbClr val="29364B"/>
    <a:srgbClr val="481419"/>
    <a:srgbClr val="006CFF"/>
    <a:srgbClr val="0041B6"/>
    <a:srgbClr val="F9D600"/>
    <a:srgbClr val="324057"/>
    <a:srgbClr val="007CCE"/>
    <a:srgbClr val="2A1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15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69396" y="1416908"/>
            <a:ext cx="4983979" cy="1985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4400" b="1" spc="50" dirty="0" smtClean="0">
              <a:ln w="9525" cmpd="sng">
                <a:solidFill>
                  <a:srgbClr val="02315D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  <a:p>
            <a:endParaRPr lang="uk-UA" sz="4400" b="1" spc="50" dirty="0" smtClean="0">
              <a:ln w="9525" cmpd="sng">
                <a:solidFill>
                  <a:srgbClr val="02315D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  <a:p>
            <a:endParaRPr lang="uk-UA" sz="4400" b="1" spc="50" dirty="0" smtClean="0">
              <a:ln w="9525" cmpd="sng">
                <a:solidFill>
                  <a:srgbClr val="02315D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  <a:p>
            <a:endParaRPr lang="uk-UA" sz="4400" b="1" spc="50" dirty="0" smtClean="0">
              <a:ln w="9525" cmpd="sng">
                <a:solidFill>
                  <a:srgbClr val="02315D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  <a:p>
            <a:endParaRPr lang="uk-UA" sz="4400" b="1" spc="50" dirty="0" smtClean="0">
              <a:ln w="9525" cmpd="sng">
                <a:solidFill>
                  <a:srgbClr val="02315D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  <a:p>
            <a:endParaRPr lang="uk-UA" sz="4400" b="1" spc="50" dirty="0" smtClean="0">
              <a:ln w="9525" cmpd="sng">
                <a:solidFill>
                  <a:srgbClr val="02315D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  <a:p>
            <a:endParaRPr lang="uk-UA" sz="4400" b="1" spc="50" dirty="0" smtClean="0">
              <a:ln w="9525" cmpd="sng">
                <a:solidFill>
                  <a:srgbClr val="02315D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  <a:p>
            <a:endParaRPr lang="uk-UA" sz="4400" b="1" spc="50" dirty="0" smtClean="0">
              <a:ln w="9525" cmpd="sng">
                <a:solidFill>
                  <a:srgbClr val="02315D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  <a:p>
            <a:endParaRPr lang="uk-UA" sz="4400" b="1" spc="50" dirty="0" smtClean="0">
              <a:ln w="9525" cmpd="sng">
                <a:solidFill>
                  <a:srgbClr val="02315D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  <a:p>
            <a:endParaRPr lang="uk-UA" sz="4400" b="1" spc="50" dirty="0" smtClean="0">
              <a:ln w="9525" cmpd="sng">
                <a:solidFill>
                  <a:srgbClr val="02315D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  <a:p>
            <a:endParaRPr lang="uk-UA" sz="4400" b="1" spc="50" dirty="0" smtClean="0">
              <a:ln w="9525" cmpd="sng">
                <a:solidFill>
                  <a:srgbClr val="02315D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  <a:p>
            <a:r>
              <a:rPr lang="uk-UA" sz="4000" b="1" spc="50" dirty="0" smtClean="0">
                <a:ln w="9525" cmpd="sng">
                  <a:solidFill>
                    <a:srgbClr val="02315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Переваги та недоліки різних організаційно-правових форм господарювання: </a:t>
            </a:r>
            <a:r>
              <a:rPr lang="uk-UA" sz="4000" b="1" spc="50" dirty="0" err="1" smtClean="0">
                <a:ln w="9525" cmpd="sng">
                  <a:solidFill>
                    <a:srgbClr val="02315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ФОП</a:t>
            </a:r>
            <a:r>
              <a:rPr lang="uk-UA" sz="4000" b="1" spc="50" dirty="0" smtClean="0">
                <a:ln w="9525" cmpd="sng">
                  <a:solidFill>
                    <a:srgbClr val="02315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 та ТОВ</a:t>
            </a:r>
            <a:endParaRPr lang="en-US" sz="4000" b="1" spc="50" dirty="0">
              <a:ln w="9525" cmpd="sng">
                <a:solidFill>
                  <a:srgbClr val="02315D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Документи для реєстрації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В </a:t>
            </a:r>
            <a:r>
              <a:rPr lang="ru-RU" dirty="0" err="1" smtClean="0"/>
              <a:t>місцеву</a:t>
            </a:r>
            <a:r>
              <a:rPr lang="ru-RU" dirty="0" smtClean="0"/>
              <a:t> </a:t>
            </a:r>
            <a:r>
              <a:rPr lang="ru-RU" dirty="0" err="1" smtClean="0"/>
              <a:t>державну</a:t>
            </a:r>
            <a:r>
              <a:rPr lang="ru-RU" dirty="0" smtClean="0"/>
              <a:t> </a:t>
            </a:r>
            <a:r>
              <a:rPr lang="ru-RU" dirty="0" err="1" smtClean="0"/>
              <a:t>реєстраційну</a:t>
            </a:r>
            <a:r>
              <a:rPr lang="ru-RU" dirty="0" smtClean="0"/>
              <a:t> службу </a:t>
            </a:r>
            <a:r>
              <a:rPr lang="ru-RU" dirty="0" err="1" smtClean="0"/>
              <a:t>подаються</a:t>
            </a:r>
            <a:r>
              <a:rPr lang="ru-RU" dirty="0" smtClean="0"/>
              <a:t> </a:t>
            </a:r>
            <a:r>
              <a:rPr lang="ru-RU" dirty="0" err="1" smtClean="0"/>
              <a:t>наступні</a:t>
            </a:r>
            <a:r>
              <a:rPr lang="ru-RU" dirty="0" smtClean="0"/>
              <a:t> </a:t>
            </a:r>
            <a:r>
              <a:rPr lang="ru-RU" dirty="0" err="1" smtClean="0"/>
              <a:t>документи</a:t>
            </a:r>
            <a:r>
              <a:rPr lang="ru-RU" dirty="0" smtClean="0"/>
              <a:t>: </a:t>
            </a:r>
          </a:p>
          <a:p>
            <a:pPr algn="just"/>
            <a:r>
              <a:rPr lang="ru-RU" dirty="0" smtClean="0"/>
              <a:t>Два </a:t>
            </a:r>
            <a:r>
              <a:rPr lang="ru-RU" dirty="0" err="1" smtClean="0"/>
              <a:t>екземпляри</a:t>
            </a:r>
            <a:r>
              <a:rPr lang="ru-RU" dirty="0" smtClean="0"/>
              <a:t> </a:t>
            </a:r>
            <a:r>
              <a:rPr lang="ru-RU" dirty="0" err="1" smtClean="0"/>
              <a:t>статутів</a:t>
            </a:r>
            <a:r>
              <a:rPr lang="ru-RU" dirty="0" smtClean="0"/>
              <a:t> ТОВ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підписами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Протокол </a:t>
            </a:r>
            <a:r>
              <a:rPr lang="ru-RU" dirty="0" err="1" smtClean="0"/>
              <a:t>установчих</a:t>
            </a:r>
            <a:r>
              <a:rPr lang="ru-RU" dirty="0" smtClean="0"/>
              <a:t> </a:t>
            </a:r>
            <a:r>
              <a:rPr lang="ru-RU" dirty="0" err="1" smtClean="0"/>
              <a:t>зборів</a:t>
            </a:r>
            <a:r>
              <a:rPr lang="ru-RU" dirty="0" smtClean="0"/>
              <a:t> ТОВ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підписами</a:t>
            </a:r>
            <a:r>
              <a:rPr lang="ru-RU" dirty="0" smtClean="0"/>
              <a:t> </a:t>
            </a:r>
            <a:r>
              <a:rPr lang="ru-RU" dirty="0" err="1" smtClean="0"/>
              <a:t>засновників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 </a:t>
            </a:r>
            <a:r>
              <a:rPr lang="ru-RU" dirty="0" err="1" smtClean="0"/>
              <a:t>Заповнена</a:t>
            </a:r>
            <a:r>
              <a:rPr lang="ru-RU" dirty="0" smtClean="0"/>
              <a:t> </a:t>
            </a:r>
            <a:r>
              <a:rPr lang="ru-RU" dirty="0" err="1" smtClean="0"/>
              <a:t>реєстраційна</a:t>
            </a:r>
            <a:r>
              <a:rPr lang="ru-RU" dirty="0" smtClean="0"/>
              <a:t> </a:t>
            </a:r>
            <a:r>
              <a:rPr lang="ru-RU" dirty="0" err="1" smtClean="0"/>
              <a:t>картка</a:t>
            </a:r>
            <a:r>
              <a:rPr lang="ru-RU" dirty="0" smtClean="0"/>
              <a:t>; </a:t>
            </a:r>
          </a:p>
          <a:p>
            <a:pPr algn="just"/>
            <a:r>
              <a:rPr lang="ru-RU" dirty="0" err="1" smtClean="0"/>
              <a:t>Копія</a:t>
            </a:r>
            <a:r>
              <a:rPr lang="ru-RU" dirty="0" smtClean="0"/>
              <a:t> </a:t>
            </a:r>
            <a:r>
              <a:rPr lang="ru-RU" dirty="0" err="1" smtClean="0"/>
              <a:t>квитанції</a:t>
            </a:r>
            <a:r>
              <a:rPr lang="ru-RU" dirty="0" smtClean="0"/>
              <a:t> про </a:t>
            </a:r>
            <a:r>
              <a:rPr lang="ru-RU" dirty="0" err="1" smtClean="0"/>
              <a:t>сплату</a:t>
            </a:r>
            <a:r>
              <a:rPr lang="ru-RU" dirty="0" smtClean="0"/>
              <a:t> </a:t>
            </a:r>
            <a:r>
              <a:rPr lang="ru-RU" dirty="0" err="1" smtClean="0"/>
              <a:t>реєстраційного</a:t>
            </a:r>
            <a:r>
              <a:rPr lang="ru-RU" dirty="0" smtClean="0"/>
              <a:t> </a:t>
            </a:r>
            <a:r>
              <a:rPr lang="ru-RU" dirty="0" err="1" smtClean="0"/>
              <a:t>збору</a:t>
            </a:r>
            <a:r>
              <a:rPr lang="ru-RU" dirty="0" smtClean="0"/>
              <a:t>; </a:t>
            </a:r>
          </a:p>
          <a:p>
            <a:pPr algn="just"/>
            <a:r>
              <a:rPr lang="ru-RU" dirty="0" err="1" smtClean="0"/>
              <a:t>Нотаріально</a:t>
            </a:r>
            <a:r>
              <a:rPr lang="ru-RU" dirty="0" smtClean="0"/>
              <a:t> </a:t>
            </a:r>
            <a:r>
              <a:rPr lang="ru-RU" dirty="0" err="1" smtClean="0"/>
              <a:t>посвідчена</a:t>
            </a:r>
            <a:r>
              <a:rPr lang="ru-RU" dirty="0" smtClean="0"/>
              <a:t> </a:t>
            </a:r>
            <a:r>
              <a:rPr lang="ru-RU" dirty="0" err="1" smtClean="0"/>
              <a:t>довіреність</a:t>
            </a:r>
            <a:r>
              <a:rPr lang="ru-RU" dirty="0" smtClean="0"/>
              <a:t> (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реєстрацію</a:t>
            </a:r>
            <a:r>
              <a:rPr lang="ru-RU" dirty="0" smtClean="0"/>
              <a:t> </a:t>
            </a:r>
            <a:r>
              <a:rPr lang="ru-RU" dirty="0" err="1" smtClean="0"/>
              <a:t>здійснює</a:t>
            </a:r>
            <a:r>
              <a:rPr lang="ru-RU" dirty="0" smtClean="0"/>
              <a:t> </a:t>
            </a:r>
            <a:r>
              <a:rPr lang="ru-RU" dirty="0" err="1" smtClean="0"/>
              <a:t>представник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Результат пошуку зображень за запитом &quot;ФОП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515" y="597371"/>
            <a:ext cx="8105775" cy="560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будемо називатися?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 smtClean="0"/>
              <a:t>Підприємець</a:t>
            </a:r>
            <a:r>
              <a:rPr lang="ru-RU" dirty="0" smtClean="0"/>
              <a:t>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вибирати</a:t>
            </a:r>
            <a:r>
              <a:rPr lang="ru-RU" dirty="0" smtClean="0"/>
              <a:t> для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бізнесу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. За </a:t>
            </a:r>
            <a:r>
              <a:rPr lang="ru-RU" dirty="0" err="1" smtClean="0"/>
              <a:t>законодавчим</a:t>
            </a:r>
            <a:r>
              <a:rPr lang="ru-RU" dirty="0" smtClean="0"/>
              <a:t> </a:t>
            </a:r>
            <a:r>
              <a:rPr lang="ru-RU" dirty="0" err="1" smtClean="0"/>
              <a:t>вимогам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повинен </a:t>
            </a:r>
            <a:r>
              <a:rPr lang="ru-RU" dirty="0" err="1" smtClean="0"/>
              <a:t>називатися</a:t>
            </a:r>
            <a:r>
              <a:rPr lang="ru-RU" dirty="0" smtClean="0"/>
              <a:t> за </a:t>
            </a:r>
            <a:r>
              <a:rPr lang="ru-RU" dirty="0" err="1" smtClean="0"/>
              <a:t>своїм</a:t>
            </a:r>
            <a:r>
              <a:rPr lang="ru-RU" dirty="0" smtClean="0"/>
              <a:t> </a:t>
            </a:r>
            <a:r>
              <a:rPr lang="ru-RU" dirty="0" err="1" smtClean="0"/>
              <a:t>прізвищем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ФОП </a:t>
            </a:r>
            <a:r>
              <a:rPr lang="ru-RU" dirty="0" err="1" smtClean="0"/>
              <a:t>Іванов</a:t>
            </a:r>
            <a:r>
              <a:rPr lang="ru-RU" dirty="0" smtClean="0"/>
              <a:t> І.І. А ось ТОВ </a:t>
            </a:r>
            <a:r>
              <a:rPr lang="ru-RU" dirty="0" err="1" smtClean="0"/>
              <a:t>вправі</a:t>
            </a:r>
            <a:r>
              <a:rPr lang="ru-RU" dirty="0" smtClean="0"/>
              <a:t> </a:t>
            </a:r>
            <a:r>
              <a:rPr lang="ru-RU" dirty="0" err="1" smtClean="0"/>
              <a:t>вибирати</a:t>
            </a:r>
            <a:r>
              <a:rPr lang="ru-RU" dirty="0" smtClean="0"/>
              <a:t> для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будь-яку</a:t>
            </a:r>
            <a:r>
              <a:rPr lang="ru-RU" dirty="0" smtClean="0"/>
              <a:t> </a:t>
            </a:r>
            <a:r>
              <a:rPr lang="ru-RU" dirty="0" err="1" smtClean="0"/>
              <a:t>потрібну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немає</a:t>
            </a:r>
            <a:r>
              <a:rPr lang="ru-RU" dirty="0" smtClean="0"/>
              <a:t> в </a:t>
            </a:r>
            <a:r>
              <a:rPr lang="ru-RU" dirty="0" err="1" smtClean="0"/>
              <a:t>реєстрі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Яка відповідальність?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err="1" smtClean="0"/>
              <a:t>Відповідальність</a:t>
            </a:r>
            <a:r>
              <a:rPr lang="ru-RU" dirty="0" smtClean="0"/>
              <a:t> ФОП – </a:t>
            </a:r>
            <a:r>
              <a:rPr lang="ru-RU" dirty="0" err="1" smtClean="0"/>
              <a:t>головний</a:t>
            </a:r>
            <a:r>
              <a:rPr lang="ru-RU" dirty="0" smtClean="0"/>
              <a:t> </a:t>
            </a:r>
            <a:r>
              <a:rPr lang="ru-RU" dirty="0" err="1" smtClean="0"/>
              <a:t>недолік</a:t>
            </a:r>
            <a:r>
              <a:rPr lang="ru-RU" dirty="0" smtClean="0"/>
              <a:t> </a:t>
            </a:r>
            <a:r>
              <a:rPr lang="ru-RU" dirty="0" err="1" smtClean="0"/>
              <a:t>даної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власності</a:t>
            </a:r>
            <a:r>
              <a:rPr lang="ru-RU" dirty="0" smtClean="0"/>
              <a:t>. </a:t>
            </a:r>
            <a:r>
              <a:rPr lang="ru-RU" dirty="0" err="1" smtClean="0"/>
              <a:t>Підприємець</a:t>
            </a:r>
            <a:r>
              <a:rPr lang="ru-RU" dirty="0" smtClean="0"/>
              <a:t> </a:t>
            </a:r>
            <a:r>
              <a:rPr lang="ru-RU" dirty="0" err="1" smtClean="0"/>
              <a:t>несе</a:t>
            </a:r>
            <a:r>
              <a:rPr lang="ru-RU" dirty="0" smtClean="0"/>
              <a:t> </a:t>
            </a:r>
            <a:r>
              <a:rPr lang="ru-RU" dirty="0" err="1" smtClean="0"/>
              <a:t>повну</a:t>
            </a:r>
            <a:r>
              <a:rPr lang="ru-RU" dirty="0" smtClean="0"/>
              <a:t> </a:t>
            </a:r>
            <a:r>
              <a:rPr lang="ru-RU" dirty="0" err="1" smtClean="0"/>
              <a:t>відповідальність</a:t>
            </a:r>
            <a:r>
              <a:rPr lang="ru-RU" dirty="0" smtClean="0"/>
              <a:t> перед кредиторами в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господарської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засновники</a:t>
            </a:r>
            <a:r>
              <a:rPr lang="ru-RU" dirty="0" smtClean="0"/>
              <a:t> ТОВ </a:t>
            </a:r>
            <a:r>
              <a:rPr lang="ru-RU" dirty="0" err="1" smtClean="0"/>
              <a:t>відповідають</a:t>
            </a:r>
            <a:r>
              <a:rPr lang="ru-RU" dirty="0" smtClean="0"/>
              <a:t> за </a:t>
            </a:r>
            <a:r>
              <a:rPr lang="ru-RU" dirty="0" err="1" smtClean="0"/>
              <a:t>всіма</a:t>
            </a:r>
            <a:r>
              <a:rPr lang="ru-RU" dirty="0" smtClean="0"/>
              <a:t> </a:t>
            </a:r>
            <a:r>
              <a:rPr lang="ru-RU" dirty="0" err="1" smtClean="0"/>
              <a:t>зобов'язаннями</a:t>
            </a:r>
            <a:r>
              <a:rPr lang="ru-RU" dirty="0" smtClean="0"/>
              <a:t> </a:t>
            </a:r>
            <a:r>
              <a:rPr lang="ru-RU" dirty="0" err="1" smtClean="0"/>
              <a:t>юридичної</a:t>
            </a:r>
            <a:r>
              <a:rPr lang="ru-RU" dirty="0" smtClean="0"/>
              <a:t> особи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майном</a:t>
            </a:r>
            <a:r>
              <a:rPr lang="ru-RU" dirty="0" smtClean="0"/>
              <a:t>, яке внесено в </a:t>
            </a:r>
            <a:r>
              <a:rPr lang="ru-RU" dirty="0" err="1" smtClean="0"/>
              <a:t>статутний</a:t>
            </a:r>
            <a:r>
              <a:rPr lang="ru-RU" dirty="0" smtClean="0"/>
              <a:t> </a:t>
            </a:r>
            <a:r>
              <a:rPr lang="ru-RU" dirty="0" err="1" smtClean="0"/>
              <a:t>капітал</a:t>
            </a:r>
            <a:r>
              <a:rPr lang="ru-RU" dirty="0" smtClean="0"/>
              <a:t>. ФОП </a:t>
            </a:r>
            <a:r>
              <a:rPr lang="ru-RU" dirty="0" err="1" smtClean="0"/>
              <a:t>несе</a:t>
            </a:r>
            <a:r>
              <a:rPr lang="ru-RU" dirty="0" smtClean="0"/>
              <a:t> </a:t>
            </a:r>
            <a:r>
              <a:rPr lang="ru-RU" dirty="0" err="1" smtClean="0"/>
              <a:t>відповідальність</a:t>
            </a:r>
            <a:r>
              <a:rPr lang="ru-RU" dirty="0" smtClean="0"/>
              <a:t> </a:t>
            </a:r>
            <a:r>
              <a:rPr lang="ru-RU" dirty="0" err="1" smtClean="0"/>
              <a:t>усім</a:t>
            </a:r>
            <a:r>
              <a:rPr lang="ru-RU" dirty="0" smtClean="0"/>
              <a:t> </a:t>
            </a:r>
            <a:r>
              <a:rPr lang="ru-RU" dirty="0" err="1" smtClean="0"/>
              <a:t>своїм</a:t>
            </a:r>
            <a:r>
              <a:rPr lang="ru-RU" dirty="0" smtClean="0"/>
              <a:t> </a:t>
            </a:r>
            <a:r>
              <a:rPr lang="ru-RU" dirty="0" err="1" smtClean="0"/>
              <a:t>майном</a:t>
            </a:r>
            <a:r>
              <a:rPr lang="ru-RU" dirty="0" smtClean="0"/>
              <a:t>, у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яке </a:t>
            </a:r>
            <a:r>
              <a:rPr lang="ru-RU" dirty="0" err="1" smtClean="0"/>
              <a:t>перебуває</a:t>
            </a:r>
            <a:r>
              <a:rPr lang="ru-RU" dirty="0" smtClean="0"/>
              <a:t> у </a:t>
            </a:r>
            <a:r>
              <a:rPr lang="ru-RU" dirty="0" err="1" smtClean="0"/>
              <a:t>спільній</a:t>
            </a:r>
            <a:r>
              <a:rPr lang="ru-RU" dirty="0" smtClean="0"/>
              <a:t> </a:t>
            </a:r>
            <a:r>
              <a:rPr lang="ru-RU" dirty="0" err="1" smtClean="0"/>
              <a:t>власності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спільна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чоловіком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дружиною квартира). </a:t>
            </a:r>
            <a:r>
              <a:rPr lang="ru-RU" dirty="0" err="1" smtClean="0"/>
              <a:t>Законодавство</a:t>
            </a:r>
            <a:r>
              <a:rPr lang="ru-RU" dirty="0" smtClean="0"/>
              <a:t> </a:t>
            </a:r>
            <a:r>
              <a:rPr lang="ru-RU" dirty="0" err="1" smtClean="0"/>
              <a:t>висуває</a:t>
            </a:r>
            <a:r>
              <a:rPr lang="ru-RU" dirty="0" smtClean="0"/>
              <a:t> </a:t>
            </a:r>
            <a:r>
              <a:rPr lang="ru-RU" dirty="0" err="1" smtClean="0"/>
              <a:t>спрощені</a:t>
            </a:r>
            <a:r>
              <a:rPr lang="ru-RU" dirty="0" smtClean="0"/>
              <a:t> </a:t>
            </a:r>
            <a:r>
              <a:rPr lang="ru-RU" dirty="0" err="1" smtClean="0"/>
              <a:t>вимоги</a:t>
            </a:r>
            <a:r>
              <a:rPr lang="ru-RU" dirty="0" smtClean="0"/>
              <a:t> до </a:t>
            </a:r>
            <a:r>
              <a:rPr lang="ru-RU" dirty="0" err="1" smtClean="0"/>
              <a:t>підприємців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бухгалтерського</a:t>
            </a:r>
            <a:r>
              <a:rPr lang="ru-RU" dirty="0" smtClean="0"/>
              <a:t> </a:t>
            </a:r>
            <a:r>
              <a:rPr lang="ru-RU" dirty="0" err="1" smtClean="0"/>
              <a:t>обліку</a:t>
            </a:r>
            <a:r>
              <a:rPr lang="ru-RU" dirty="0" smtClean="0"/>
              <a:t>, тому </a:t>
            </a:r>
            <a:r>
              <a:rPr lang="ru-RU" dirty="0" err="1" smtClean="0"/>
              <a:t>займатися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самостійно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У той же час ТОВ не </a:t>
            </a:r>
            <a:r>
              <a:rPr lang="ru-RU" dirty="0" err="1" smtClean="0"/>
              <a:t>зможе</a:t>
            </a:r>
            <a:r>
              <a:rPr lang="ru-RU" dirty="0" smtClean="0"/>
              <a:t> </a:t>
            </a:r>
            <a:r>
              <a:rPr lang="ru-RU" dirty="0" err="1" smtClean="0"/>
              <a:t>обійтися</a:t>
            </a:r>
            <a:r>
              <a:rPr lang="ru-RU" dirty="0" smtClean="0"/>
              <a:t> без </a:t>
            </a:r>
            <a:r>
              <a:rPr lang="ru-RU" dirty="0" err="1" smtClean="0"/>
              <a:t>професійного</a:t>
            </a:r>
            <a:r>
              <a:rPr lang="ru-RU" dirty="0" smtClean="0"/>
              <a:t> бухгалтера. У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випадку</a:t>
            </a:r>
            <a:r>
              <a:rPr lang="ru-RU" dirty="0" smtClean="0"/>
              <a:t> </a:t>
            </a:r>
            <a:r>
              <a:rPr lang="ru-RU" dirty="0" err="1" smtClean="0"/>
              <a:t>податкові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пильно</a:t>
            </a:r>
            <a:r>
              <a:rPr lang="ru-RU" dirty="0" smtClean="0"/>
              <a:t> </a:t>
            </a:r>
            <a:r>
              <a:rPr lang="ru-RU" dirty="0" err="1" smtClean="0"/>
              <a:t>стежать</a:t>
            </a:r>
            <a:r>
              <a:rPr lang="ru-RU" dirty="0" smtClean="0"/>
              <a:t> за </a:t>
            </a:r>
            <a:r>
              <a:rPr lang="ru-RU" dirty="0" err="1" smtClean="0"/>
              <a:t>діяльністю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Отримання доходу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ФОП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вибирати</a:t>
            </a:r>
            <a:r>
              <a:rPr lang="ru-RU" dirty="0" smtClean="0"/>
              <a:t>, як </a:t>
            </a:r>
            <a:r>
              <a:rPr lang="ru-RU" dirty="0" err="1" smtClean="0"/>
              <a:t>розпоряджатися</a:t>
            </a:r>
            <a:r>
              <a:rPr lang="ru-RU" dirty="0" smtClean="0"/>
              <a:t> доходами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робити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прибутком</a:t>
            </a:r>
            <a:r>
              <a:rPr lang="ru-RU" dirty="0" smtClean="0"/>
              <a:t>. У </a:t>
            </a:r>
            <a:r>
              <a:rPr lang="ru-RU" dirty="0" err="1" smtClean="0"/>
              <a:t>випадку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ТОВ не </a:t>
            </a:r>
            <a:r>
              <a:rPr lang="ru-RU" dirty="0" err="1" smtClean="0"/>
              <a:t>можна</a:t>
            </a:r>
            <a:r>
              <a:rPr lang="ru-RU" dirty="0" smtClean="0"/>
              <a:t> в </a:t>
            </a:r>
            <a:r>
              <a:rPr lang="ru-RU" dirty="0" err="1" smtClean="0"/>
              <a:t>будь-який</a:t>
            </a:r>
            <a:r>
              <a:rPr lang="ru-RU" dirty="0" smtClean="0"/>
              <a:t> момент </a:t>
            </a:r>
            <a:r>
              <a:rPr lang="ru-RU" dirty="0" err="1" smtClean="0"/>
              <a:t>забрати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гроші</a:t>
            </a:r>
            <a:r>
              <a:rPr lang="ru-RU" dirty="0" smtClean="0"/>
              <a:t>. </a:t>
            </a:r>
            <a:r>
              <a:rPr lang="ru-RU" dirty="0" err="1" smtClean="0"/>
              <a:t>Фактично</a:t>
            </a:r>
            <a:r>
              <a:rPr lang="ru-RU" dirty="0" smtClean="0"/>
              <a:t> вони належать до </a:t>
            </a:r>
            <a:r>
              <a:rPr lang="ru-RU" dirty="0" err="1" smtClean="0"/>
              <a:t>загальних</a:t>
            </a:r>
            <a:r>
              <a:rPr lang="ru-RU" dirty="0" smtClean="0"/>
              <a:t> </a:t>
            </a:r>
            <a:r>
              <a:rPr lang="ru-RU" dirty="0" err="1" smtClean="0"/>
              <a:t>доходів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, за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звітувати</a:t>
            </a:r>
            <a:r>
              <a:rPr lang="ru-RU" dirty="0" smtClean="0"/>
              <a:t> перед </a:t>
            </a:r>
            <a:r>
              <a:rPr lang="ru-RU" dirty="0" err="1" smtClean="0"/>
              <a:t>контролюючими</a:t>
            </a:r>
            <a:r>
              <a:rPr lang="ru-RU" dirty="0" smtClean="0"/>
              <a:t> органами.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прибуток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дивідендів</a:t>
            </a:r>
            <a:r>
              <a:rPr lang="ru-RU" dirty="0" smtClean="0"/>
              <a:t>.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засновник</a:t>
            </a:r>
            <a:r>
              <a:rPr lang="ru-RU" dirty="0" smtClean="0"/>
              <a:t> ТОВ </a:t>
            </a:r>
            <a:r>
              <a:rPr lang="ru-RU" dirty="0" err="1" smtClean="0"/>
              <a:t>може</a:t>
            </a:r>
            <a:r>
              <a:rPr lang="ru-RU" dirty="0" smtClean="0"/>
              <a:t> у </a:t>
            </a:r>
            <a:r>
              <a:rPr lang="ru-RU" dirty="0" err="1" smtClean="0"/>
              <a:t>будь-який</a:t>
            </a:r>
            <a:r>
              <a:rPr lang="ru-RU" dirty="0" smtClean="0"/>
              <a:t> час </a:t>
            </a:r>
            <a:r>
              <a:rPr lang="ru-RU" dirty="0" err="1" smtClean="0"/>
              <a:t>покинути</a:t>
            </a:r>
            <a:r>
              <a:rPr lang="ru-RU" dirty="0" smtClean="0"/>
              <a:t> </a:t>
            </a:r>
            <a:r>
              <a:rPr lang="ru-RU" dirty="0" err="1" smtClean="0"/>
              <a:t>компанію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вимагати</a:t>
            </a:r>
            <a:r>
              <a:rPr lang="ru-RU" dirty="0" smtClean="0"/>
              <a:t> </a:t>
            </a:r>
            <a:r>
              <a:rPr lang="ru-RU" dirty="0" err="1" smtClean="0"/>
              <a:t>виплатити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реальну</a:t>
            </a:r>
            <a:r>
              <a:rPr lang="ru-RU" dirty="0" smtClean="0"/>
              <a:t> </a:t>
            </a:r>
            <a:r>
              <a:rPr lang="ru-RU" dirty="0" err="1" smtClean="0"/>
              <a:t>вартість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частки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майна (</a:t>
            </a:r>
            <a:r>
              <a:rPr lang="ru-RU" dirty="0" err="1" smtClean="0"/>
              <a:t>продукції</a:t>
            </a:r>
            <a:r>
              <a:rPr lang="ru-RU" dirty="0" smtClean="0"/>
              <a:t>). Але на </a:t>
            </a:r>
            <a:r>
              <a:rPr lang="ru-RU" dirty="0" err="1" smtClean="0"/>
              <a:t>практиці</a:t>
            </a:r>
            <a:r>
              <a:rPr lang="ru-RU" dirty="0" smtClean="0"/>
              <a:t> </a:t>
            </a:r>
            <a:r>
              <a:rPr lang="ru-RU" dirty="0" err="1" smtClean="0"/>
              <a:t>здійснити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вихід</a:t>
            </a:r>
            <a:r>
              <a:rPr lang="ru-RU" dirty="0" smtClean="0"/>
              <a:t> складно, </a:t>
            </a:r>
            <a:r>
              <a:rPr lang="ru-RU" dirty="0" err="1" smtClean="0"/>
              <a:t>оскільки</a:t>
            </a:r>
            <a:r>
              <a:rPr lang="ru-RU" dirty="0" smtClean="0"/>
              <a:t>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потрібна</a:t>
            </a:r>
            <a:r>
              <a:rPr lang="ru-RU" dirty="0" smtClean="0"/>
              <a:t> </a:t>
            </a:r>
            <a:r>
              <a:rPr lang="ru-RU" dirty="0" err="1" smtClean="0"/>
              <a:t>згода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.							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Переваги </a:t>
            </a:r>
            <a:r>
              <a:rPr lang="uk-UA" dirty="0" err="1" smtClean="0"/>
              <a:t>ФОП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 smtClean="0"/>
              <a:t>спрощена</a:t>
            </a:r>
            <a:r>
              <a:rPr lang="ru-RU" dirty="0" smtClean="0"/>
              <a:t> процедура </a:t>
            </a:r>
            <a:r>
              <a:rPr lang="ru-RU" dirty="0" err="1" smtClean="0"/>
              <a:t>реєстрації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реєстрації</a:t>
            </a:r>
            <a:r>
              <a:rPr lang="ru-RU" dirty="0" smtClean="0"/>
              <a:t> за </a:t>
            </a:r>
            <a:r>
              <a:rPr lang="ru-RU" dirty="0" err="1" smtClean="0"/>
              <a:t>місцем</a:t>
            </a:r>
            <a:r>
              <a:rPr lang="ru-RU" dirty="0" smtClean="0"/>
              <a:t> </a:t>
            </a:r>
            <a:r>
              <a:rPr lang="ru-RU" dirty="0" err="1" smtClean="0"/>
              <a:t>проживання</a:t>
            </a:r>
            <a:r>
              <a:rPr lang="ru-RU" dirty="0" smtClean="0"/>
              <a:t>; </a:t>
            </a:r>
          </a:p>
          <a:p>
            <a:pPr algn="just"/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вимог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статутного </a:t>
            </a:r>
            <a:r>
              <a:rPr lang="ru-RU" dirty="0" err="1" smtClean="0"/>
              <a:t>капіталу</a:t>
            </a:r>
            <a:r>
              <a:rPr lang="ru-RU" dirty="0" smtClean="0"/>
              <a:t>; </a:t>
            </a:r>
          </a:p>
          <a:p>
            <a:pPr algn="just"/>
            <a:r>
              <a:rPr lang="ru-RU" dirty="0" smtClean="0"/>
              <a:t>ФОП не треба </a:t>
            </a:r>
            <a:r>
              <a:rPr lang="ru-RU" dirty="0" err="1" smtClean="0"/>
              <a:t>заводити</a:t>
            </a:r>
            <a:r>
              <a:rPr lang="ru-RU" dirty="0" smtClean="0"/>
              <a:t> печатку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розрахунковий</a:t>
            </a:r>
            <a:r>
              <a:rPr lang="ru-RU" dirty="0" smtClean="0"/>
              <a:t> </a:t>
            </a:r>
            <a:r>
              <a:rPr lang="ru-RU" dirty="0" err="1" smtClean="0"/>
              <a:t>рахунок</a:t>
            </a:r>
            <a:r>
              <a:rPr lang="ru-RU" dirty="0" smtClean="0"/>
              <a:t> у банку; </a:t>
            </a:r>
          </a:p>
          <a:p>
            <a:pPr algn="just"/>
            <a:r>
              <a:rPr lang="ru-RU" dirty="0" err="1" smtClean="0"/>
              <a:t>спрощений</a:t>
            </a:r>
            <a:r>
              <a:rPr lang="ru-RU" dirty="0" smtClean="0"/>
              <a:t> </a:t>
            </a:r>
            <a:r>
              <a:rPr lang="ru-RU" dirty="0" err="1" smtClean="0"/>
              <a:t>бухгалтерський</a:t>
            </a:r>
            <a:r>
              <a:rPr lang="ru-RU" dirty="0" smtClean="0"/>
              <a:t> </a:t>
            </a:r>
            <a:r>
              <a:rPr lang="ru-RU" dirty="0" err="1" smtClean="0"/>
              <a:t>облік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не </a:t>
            </a:r>
            <a:r>
              <a:rPr lang="ru-RU" dirty="0" err="1" smtClean="0"/>
              <a:t>вимагає</a:t>
            </a:r>
            <a:r>
              <a:rPr lang="ru-RU" dirty="0" smtClean="0"/>
              <a:t> </a:t>
            </a:r>
            <a:r>
              <a:rPr lang="ru-RU" dirty="0" err="1" smtClean="0"/>
              <a:t>тримати</a:t>
            </a:r>
            <a:r>
              <a:rPr lang="ru-RU" dirty="0" smtClean="0"/>
              <a:t> в </a:t>
            </a:r>
            <a:r>
              <a:rPr lang="ru-RU" dirty="0" err="1" smtClean="0"/>
              <a:t>штаті</a:t>
            </a:r>
            <a:r>
              <a:rPr lang="ru-RU" dirty="0" smtClean="0"/>
              <a:t> бухгалтера; </a:t>
            </a:r>
          </a:p>
          <a:p>
            <a:pPr algn="just"/>
            <a:r>
              <a:rPr lang="ru-RU" dirty="0" err="1" smtClean="0"/>
              <a:t>спрощена</a:t>
            </a:r>
            <a:r>
              <a:rPr lang="ru-RU" dirty="0" smtClean="0"/>
              <a:t> система </a:t>
            </a:r>
            <a:r>
              <a:rPr lang="ru-RU" dirty="0" err="1" smtClean="0"/>
              <a:t>оподаткування</a:t>
            </a:r>
            <a:r>
              <a:rPr lang="ru-RU" dirty="0" smtClean="0"/>
              <a:t>; </a:t>
            </a:r>
          </a:p>
          <a:p>
            <a:pPr algn="just"/>
            <a:r>
              <a:rPr lang="ru-RU" dirty="0" smtClean="0"/>
              <a:t>проста </a:t>
            </a:r>
            <a:r>
              <a:rPr lang="ru-RU" dirty="0" err="1" smtClean="0"/>
              <a:t>і</a:t>
            </a:r>
            <a:r>
              <a:rPr lang="ru-RU" dirty="0" smtClean="0"/>
              <a:t> дешева процедура </a:t>
            </a:r>
            <a:r>
              <a:rPr lang="ru-RU" dirty="0" err="1" smtClean="0"/>
              <a:t>закриття</a:t>
            </a:r>
            <a:r>
              <a:rPr lang="ru-RU" dirty="0" smtClean="0"/>
              <a:t> </a:t>
            </a:r>
            <a:r>
              <a:rPr lang="ru-RU" dirty="0" err="1" smtClean="0"/>
              <a:t>бізнесу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Переваги 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ризиків</a:t>
            </a:r>
            <a:r>
              <a:rPr lang="ru-RU" dirty="0" smtClean="0"/>
              <a:t> </a:t>
            </a:r>
            <a:r>
              <a:rPr lang="ru-RU" dirty="0" err="1" smtClean="0"/>
              <a:t>втратити</a:t>
            </a:r>
            <a:r>
              <a:rPr lang="ru-RU" dirty="0" smtClean="0"/>
              <a:t> </a:t>
            </a:r>
            <a:r>
              <a:rPr lang="ru-RU" dirty="0" err="1" smtClean="0"/>
              <a:t>особисте</a:t>
            </a:r>
            <a:r>
              <a:rPr lang="ru-RU" dirty="0" smtClean="0"/>
              <a:t> </a:t>
            </a:r>
            <a:r>
              <a:rPr lang="ru-RU" dirty="0" err="1" smtClean="0"/>
              <a:t>майно</a:t>
            </a:r>
            <a:r>
              <a:rPr lang="ru-RU" dirty="0" smtClean="0"/>
              <a:t> через </a:t>
            </a:r>
            <a:r>
              <a:rPr lang="ru-RU" dirty="0" err="1" smtClean="0"/>
              <a:t>зобов'язань</a:t>
            </a:r>
            <a:r>
              <a:rPr lang="ru-RU" dirty="0" smtClean="0"/>
              <a:t> перед кредиторами; </a:t>
            </a:r>
          </a:p>
          <a:p>
            <a:pPr algn="just"/>
            <a:r>
              <a:rPr lang="ru-RU" dirty="0" err="1" smtClean="0"/>
              <a:t>можливість</a:t>
            </a:r>
            <a:r>
              <a:rPr lang="ru-RU" dirty="0" smtClean="0"/>
              <a:t> внести в </a:t>
            </a:r>
            <a:r>
              <a:rPr lang="ru-RU" dirty="0" err="1" smtClean="0"/>
              <a:t>статутний</a:t>
            </a:r>
            <a:r>
              <a:rPr lang="ru-RU" dirty="0" smtClean="0"/>
              <a:t> </a:t>
            </a:r>
            <a:r>
              <a:rPr lang="ru-RU" dirty="0" err="1" smtClean="0"/>
              <a:t>капітал</a:t>
            </a:r>
            <a:r>
              <a:rPr lang="ru-RU" dirty="0" smtClean="0"/>
              <a:t> </a:t>
            </a:r>
            <a:r>
              <a:rPr lang="ru-RU" dirty="0" err="1" smtClean="0"/>
              <a:t>будь-яку</a:t>
            </a:r>
            <a:r>
              <a:rPr lang="ru-RU" dirty="0" smtClean="0"/>
              <a:t> суму, </a:t>
            </a:r>
            <a:r>
              <a:rPr lang="ru-RU" dirty="0" err="1" smtClean="0"/>
              <a:t>узгоджену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засновниками</a:t>
            </a:r>
            <a:r>
              <a:rPr lang="ru-RU" dirty="0" smtClean="0"/>
              <a:t>; </a:t>
            </a:r>
          </a:p>
          <a:p>
            <a:pPr algn="just"/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сформувати</a:t>
            </a:r>
            <a:r>
              <a:rPr lang="ru-RU" dirty="0" smtClean="0"/>
              <a:t> </a:t>
            </a:r>
            <a:r>
              <a:rPr lang="ru-RU" dirty="0" err="1" smtClean="0"/>
              <a:t>статутний</a:t>
            </a:r>
            <a:r>
              <a:rPr lang="ru-RU" dirty="0" smtClean="0"/>
              <a:t> </a:t>
            </a:r>
            <a:r>
              <a:rPr lang="ru-RU" dirty="0" err="1" smtClean="0"/>
              <a:t>капітал</a:t>
            </a:r>
            <a:r>
              <a:rPr lang="ru-RU" dirty="0" smtClean="0"/>
              <a:t> </a:t>
            </a:r>
            <a:r>
              <a:rPr lang="ru-RU" dirty="0" err="1" smtClean="0"/>
              <a:t>майном</a:t>
            </a:r>
            <a:r>
              <a:rPr lang="ru-RU" dirty="0" smtClean="0"/>
              <a:t>; </a:t>
            </a:r>
          </a:p>
          <a:p>
            <a:pPr algn="just"/>
            <a:r>
              <a:rPr lang="ru-RU" dirty="0" err="1" smtClean="0"/>
              <a:t>спрощена</a:t>
            </a:r>
            <a:r>
              <a:rPr lang="ru-RU" dirty="0" smtClean="0"/>
              <a:t> схема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компанією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Результат пошуку зображень за запитом &quot;ТОВ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8072" y="4802658"/>
            <a:ext cx="3743325" cy="1955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Якщо ви вирішили відкрити бізнес з партнерами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 smtClean="0"/>
              <a:t>Оскільки</a:t>
            </a:r>
            <a:r>
              <a:rPr lang="ru-RU" dirty="0" smtClean="0"/>
              <a:t> ФОП – </a:t>
            </a:r>
            <a:r>
              <a:rPr lang="ru-RU" dirty="0" err="1" smtClean="0"/>
              <a:t>це</a:t>
            </a:r>
            <a:r>
              <a:rPr lang="ru-RU" dirty="0" smtClean="0"/>
              <a:t> не </a:t>
            </a:r>
            <a:r>
              <a:rPr lang="ru-RU" dirty="0" err="1" smtClean="0"/>
              <a:t>юридична</a:t>
            </a:r>
            <a:r>
              <a:rPr lang="ru-RU" dirty="0" smtClean="0"/>
              <a:t> особа, то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бізнес</a:t>
            </a:r>
            <a:r>
              <a:rPr lang="ru-RU" dirty="0" smtClean="0"/>
              <a:t> 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розділити</a:t>
            </a:r>
            <a:r>
              <a:rPr lang="ru-RU" dirty="0" smtClean="0"/>
              <a:t> на </a:t>
            </a:r>
            <a:r>
              <a:rPr lang="ru-RU" dirty="0" err="1" smtClean="0"/>
              <a:t>частки</a:t>
            </a:r>
            <a:r>
              <a:rPr lang="ru-RU" dirty="0" smtClean="0"/>
              <a:t>. Коли </a:t>
            </a:r>
            <a:r>
              <a:rPr lang="ru-RU" dirty="0" err="1" smtClean="0"/>
              <a:t>бізнесом</a:t>
            </a:r>
            <a:r>
              <a:rPr lang="ru-RU" dirty="0" smtClean="0"/>
              <a:t> </a:t>
            </a:r>
            <a:r>
              <a:rPr lang="ru-RU" dirty="0" err="1" smtClean="0"/>
              <a:t>володіють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,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офіційно</a:t>
            </a:r>
            <a:r>
              <a:rPr lang="ru-RU" dirty="0" smtClean="0"/>
              <a:t> </a:t>
            </a:r>
            <a:r>
              <a:rPr lang="ru-RU" dirty="0" err="1" smtClean="0"/>
              <a:t>розподілити</a:t>
            </a:r>
            <a:r>
              <a:rPr lang="ru-RU" dirty="0" smtClean="0"/>
              <a:t>, кому </a:t>
            </a:r>
            <a:r>
              <a:rPr lang="ru-RU" dirty="0" err="1" smtClean="0"/>
              <a:t>належить</a:t>
            </a:r>
            <a:r>
              <a:rPr lang="ru-RU" dirty="0" smtClean="0"/>
              <a:t> та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інша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, </a:t>
            </a:r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 err="1" smtClean="0"/>
              <a:t>дивідендів</a:t>
            </a:r>
            <a:r>
              <a:rPr lang="ru-RU" dirty="0" smtClean="0"/>
              <a:t> </a:t>
            </a:r>
            <a:r>
              <a:rPr lang="ru-RU" dirty="0" err="1" smtClean="0"/>
              <a:t>одержить</a:t>
            </a:r>
            <a:r>
              <a:rPr lang="ru-RU" dirty="0" smtClean="0"/>
              <a:t>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засновників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 err="1" smtClean="0"/>
              <a:t>важитимуть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голоси в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прийняття</a:t>
            </a:r>
            <a:r>
              <a:rPr lang="ru-RU" dirty="0" smtClean="0"/>
              <a:t> </a:t>
            </a:r>
            <a:r>
              <a:rPr lang="ru-RU" dirty="0" err="1" smtClean="0"/>
              <a:t>рішень</a:t>
            </a:r>
            <a:r>
              <a:rPr lang="ru-RU" dirty="0" smtClean="0"/>
              <a:t>.								</a:t>
            </a:r>
            <a:br>
              <a:rPr lang="ru-RU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Якщо ваш вид діяльності дозволений лише юридичним особам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 smtClean="0"/>
              <a:t>Приміром</a:t>
            </a:r>
            <a:r>
              <a:rPr lang="ru-RU" dirty="0" smtClean="0"/>
              <a:t>, ФОП не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займатися</a:t>
            </a:r>
            <a:r>
              <a:rPr lang="ru-RU" dirty="0" smtClean="0"/>
              <a:t> </a:t>
            </a:r>
            <a:r>
              <a:rPr lang="ru-RU" dirty="0" err="1" smtClean="0"/>
              <a:t>обміном</a:t>
            </a:r>
            <a:r>
              <a:rPr lang="ru-RU" dirty="0" smtClean="0"/>
              <a:t> валют, </a:t>
            </a:r>
            <a:r>
              <a:rPr lang="ru-RU" dirty="0" err="1" smtClean="0"/>
              <a:t>виготовленням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продажем</a:t>
            </a:r>
            <a:r>
              <a:rPr lang="ru-RU" dirty="0" smtClean="0"/>
              <a:t> </a:t>
            </a:r>
            <a:r>
              <a:rPr lang="ru-RU" dirty="0" err="1" smtClean="0"/>
              <a:t>підакцизних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, </a:t>
            </a:r>
            <a:r>
              <a:rPr lang="ru-RU" dirty="0" err="1" smtClean="0"/>
              <a:t>страхової</a:t>
            </a:r>
            <a:r>
              <a:rPr lang="ru-RU" dirty="0" smtClean="0"/>
              <a:t> та </a:t>
            </a:r>
            <a:r>
              <a:rPr lang="ru-RU" dirty="0" err="1" smtClean="0"/>
              <a:t>фінансової</a:t>
            </a:r>
            <a:r>
              <a:rPr lang="ru-RU" dirty="0" smtClean="0"/>
              <a:t> </a:t>
            </a:r>
            <a:r>
              <a:rPr lang="ru-RU" dirty="0" err="1" smtClean="0"/>
              <a:t>діяльністю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т. д.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Якщо ви збираєтесь залучати інвестиції або кредитні кошти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У ФОП 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продати</a:t>
            </a:r>
            <a:r>
              <a:rPr lang="ru-RU" dirty="0" smtClean="0"/>
              <a:t> </a:t>
            </a:r>
            <a:r>
              <a:rPr lang="ru-RU" dirty="0" err="1" smtClean="0"/>
              <a:t>частку</a:t>
            </a:r>
            <a:r>
              <a:rPr lang="ru-RU" dirty="0" smtClean="0"/>
              <a:t> </a:t>
            </a:r>
            <a:r>
              <a:rPr lang="ru-RU" dirty="0" err="1" smtClean="0"/>
              <a:t>інвестора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важко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кредит. </a:t>
            </a:r>
            <a:r>
              <a:rPr lang="ru-RU" dirty="0" err="1" smtClean="0"/>
              <a:t>Шанси</a:t>
            </a:r>
            <a:r>
              <a:rPr lang="ru-RU" dirty="0" smtClean="0"/>
              <a:t>, </a:t>
            </a:r>
            <a:r>
              <a:rPr lang="ru-RU" dirty="0" err="1" smtClean="0"/>
              <a:t>звичайно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у </a:t>
            </a:r>
            <a:r>
              <a:rPr lang="ru-RU" dirty="0" err="1" smtClean="0"/>
              <a:t>юрособи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набагато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. Банки не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об'єктивно</a:t>
            </a:r>
            <a:r>
              <a:rPr lang="ru-RU" dirty="0" smtClean="0"/>
              <a:t> </a:t>
            </a:r>
            <a:r>
              <a:rPr lang="ru-RU" dirty="0" err="1" smtClean="0"/>
              <a:t>оцінити</a:t>
            </a:r>
            <a:r>
              <a:rPr lang="ru-RU" dirty="0" smtClean="0"/>
              <a:t> </a:t>
            </a:r>
            <a:r>
              <a:rPr lang="ru-RU" dirty="0" err="1" smtClean="0"/>
              <a:t>надійність</a:t>
            </a:r>
            <a:r>
              <a:rPr lang="ru-RU" dirty="0" smtClean="0"/>
              <a:t> ФОП </a:t>
            </a:r>
            <a:r>
              <a:rPr lang="ru-RU" dirty="0" err="1" smtClean="0"/>
              <a:t>з-за</a:t>
            </a:r>
            <a:r>
              <a:rPr lang="ru-RU" dirty="0" smtClean="0"/>
              <a:t> </a:t>
            </a:r>
            <a:r>
              <a:rPr lang="ru-RU" dirty="0" err="1" smtClean="0"/>
              <a:t>спрощеною</a:t>
            </a:r>
            <a:r>
              <a:rPr lang="ru-RU" dirty="0" smtClean="0"/>
              <a:t> </a:t>
            </a:r>
            <a:r>
              <a:rPr lang="ru-RU" dirty="0" err="1" smtClean="0"/>
              <a:t>бухгалтерії</a:t>
            </a:r>
            <a:r>
              <a:rPr lang="ru-RU" dirty="0" smtClean="0"/>
              <a:t>, тому </a:t>
            </a:r>
            <a:r>
              <a:rPr lang="ru-RU" dirty="0" err="1" smtClean="0"/>
              <a:t>й</a:t>
            </a:r>
            <a:r>
              <a:rPr lang="ru-RU" dirty="0" smtClean="0"/>
              <a:t> не </a:t>
            </a:r>
            <a:r>
              <a:rPr lang="ru-RU" dirty="0" err="1" smtClean="0"/>
              <a:t>ризикують</a:t>
            </a:r>
            <a:r>
              <a:rPr lang="ru-RU" dirty="0" smtClean="0"/>
              <a:t> </a:t>
            </a:r>
            <a:r>
              <a:rPr lang="ru-RU" dirty="0" err="1" smtClean="0"/>
              <a:t>видавати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кредити</a:t>
            </a:r>
            <a:r>
              <a:rPr lang="ru-RU" dirty="0" smtClean="0"/>
              <a:t>.						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ФОП</a:t>
            </a:r>
            <a:r>
              <a:rPr lang="uk-UA" dirty="0" smtClean="0"/>
              <a:t> чи ТОВ?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i="1" dirty="0" smtClean="0"/>
              <a:t>При </a:t>
            </a:r>
            <a:r>
              <a:rPr lang="ru-RU" i="1" dirty="0" err="1" smtClean="0"/>
              <a:t>відкритті</a:t>
            </a:r>
            <a:r>
              <a:rPr lang="ru-RU" i="1" dirty="0" smtClean="0"/>
              <a:t> </a:t>
            </a:r>
            <a:r>
              <a:rPr lang="ru-RU" i="1" dirty="0" err="1" smtClean="0"/>
              <a:t>бізнесу</a:t>
            </a:r>
            <a:r>
              <a:rPr lang="ru-RU" i="1" dirty="0" smtClean="0"/>
              <a:t> </a:t>
            </a:r>
            <a:r>
              <a:rPr lang="ru-RU" i="1" dirty="0" err="1" smtClean="0"/>
              <a:t>неодмінно</a:t>
            </a:r>
            <a:r>
              <a:rPr lang="ru-RU" i="1" dirty="0" smtClean="0"/>
              <a:t> </a:t>
            </a:r>
            <a:r>
              <a:rPr lang="ru-RU" i="1" dirty="0" err="1" smtClean="0"/>
              <a:t>виникає</a:t>
            </a:r>
            <a:r>
              <a:rPr lang="ru-RU" i="1" dirty="0" smtClean="0"/>
              <a:t> </a:t>
            </a:r>
            <a:r>
              <a:rPr lang="ru-RU" i="1" dirty="0" err="1" smtClean="0"/>
              <a:t>питання</a:t>
            </a:r>
            <a:r>
              <a:rPr lang="ru-RU" i="1" dirty="0" smtClean="0"/>
              <a:t>, яку ж форму </a:t>
            </a:r>
            <a:r>
              <a:rPr lang="ru-RU" i="1" dirty="0" err="1" smtClean="0"/>
              <a:t>власності</a:t>
            </a:r>
            <a:r>
              <a:rPr lang="ru-RU" i="1" dirty="0" smtClean="0"/>
              <a:t> </a:t>
            </a:r>
            <a:r>
              <a:rPr lang="ru-RU" i="1" dirty="0" err="1" smtClean="0"/>
              <a:t>вибрати</a:t>
            </a:r>
            <a:r>
              <a:rPr lang="ru-RU" i="1" dirty="0" smtClean="0"/>
              <a:t>. </a:t>
            </a:r>
            <a:r>
              <a:rPr lang="ru-RU" i="1" dirty="0" err="1" smtClean="0"/>
              <a:t>Зареєструвати</a:t>
            </a:r>
            <a:r>
              <a:rPr lang="ru-RU" i="1" dirty="0" smtClean="0"/>
              <a:t> приватного </a:t>
            </a:r>
            <a:r>
              <a:rPr lang="ru-RU" i="1" dirty="0" err="1" smtClean="0"/>
              <a:t>підприємця</a:t>
            </a:r>
            <a:r>
              <a:rPr lang="ru-RU" i="1" dirty="0" smtClean="0"/>
              <a:t> (</a:t>
            </a:r>
            <a:r>
              <a:rPr lang="ru-RU" i="1" dirty="0" err="1" smtClean="0"/>
              <a:t>тобто</a:t>
            </a:r>
            <a:r>
              <a:rPr lang="ru-RU" i="1" dirty="0" smtClean="0"/>
              <a:t> ФОП) </a:t>
            </a:r>
            <a:r>
              <a:rPr lang="ru-RU" i="1" dirty="0" err="1" smtClean="0"/>
              <a:t>або</a:t>
            </a:r>
            <a:r>
              <a:rPr lang="ru-RU" i="1" dirty="0" smtClean="0"/>
              <a:t> ж </a:t>
            </a:r>
            <a:r>
              <a:rPr lang="ru-RU" i="1" dirty="0" err="1" smtClean="0"/>
              <a:t>віддати</a:t>
            </a:r>
            <a:r>
              <a:rPr lang="ru-RU" i="1" dirty="0" smtClean="0"/>
              <a:t> </a:t>
            </a:r>
            <a:r>
              <a:rPr lang="ru-RU" i="1" dirty="0" err="1" smtClean="0"/>
              <a:t>перевагу</a:t>
            </a:r>
            <a:r>
              <a:rPr lang="ru-RU" i="1" dirty="0" smtClean="0"/>
              <a:t> </a:t>
            </a:r>
            <a:r>
              <a:rPr lang="ru-RU" i="1" dirty="0" err="1" smtClean="0"/>
              <a:t>юридичній</a:t>
            </a:r>
            <a:r>
              <a:rPr lang="ru-RU" i="1" dirty="0" smtClean="0"/>
              <a:t> </a:t>
            </a:r>
            <a:r>
              <a:rPr lang="ru-RU" i="1" dirty="0" err="1" smtClean="0"/>
              <a:t>особі</a:t>
            </a:r>
            <a:r>
              <a:rPr lang="ru-RU" i="1" dirty="0" smtClean="0"/>
              <a:t> – </a:t>
            </a:r>
            <a:r>
              <a:rPr lang="ru-RU" i="1" dirty="0" err="1" smtClean="0"/>
              <a:t>товариству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обмеженою</a:t>
            </a:r>
            <a:r>
              <a:rPr lang="ru-RU" i="1" dirty="0" smtClean="0"/>
              <a:t> </a:t>
            </a:r>
            <a:r>
              <a:rPr lang="ru-RU" i="1" dirty="0" err="1" smtClean="0"/>
              <a:t>відповідальністю</a:t>
            </a:r>
            <a:r>
              <a:rPr lang="ru-RU" i="1" dirty="0" smtClean="0"/>
              <a:t>? </a:t>
            </a:r>
            <a:r>
              <a:rPr lang="ru-RU" i="1" dirty="0" err="1" smtClean="0"/>
              <a:t>Постараємося</a:t>
            </a:r>
            <a:r>
              <a:rPr lang="ru-RU" i="1" dirty="0" smtClean="0"/>
              <a:t> </a:t>
            </a:r>
            <a:r>
              <a:rPr lang="ru-RU" i="1" dirty="0" err="1" smtClean="0"/>
              <a:t>відповісти</a:t>
            </a:r>
            <a:r>
              <a:rPr lang="ru-RU" i="1" dirty="0" smtClean="0"/>
              <a:t> на </a:t>
            </a:r>
            <a:r>
              <a:rPr lang="ru-RU" i="1" dirty="0" err="1" smtClean="0"/>
              <a:t>ці</a:t>
            </a:r>
            <a:r>
              <a:rPr lang="ru-RU" i="1" dirty="0" smtClean="0"/>
              <a:t> </a:t>
            </a:r>
            <a:r>
              <a:rPr lang="ru-RU" i="1" dirty="0" err="1" smtClean="0"/>
              <a:t>питання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Якщо ваші клієнти не співпрацюють з </a:t>
            </a:r>
            <a:r>
              <a:rPr lang="uk-UA" dirty="0" err="1" smtClean="0"/>
              <a:t>ФОП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не </a:t>
            </a:r>
            <a:r>
              <a:rPr lang="ru-RU" dirty="0" err="1" smtClean="0"/>
              <a:t>хочуть</a:t>
            </a:r>
            <a:r>
              <a:rPr lang="ru-RU" dirty="0" smtClean="0"/>
              <a:t> </a:t>
            </a:r>
            <a:r>
              <a:rPr lang="ru-RU" dirty="0" err="1" smtClean="0"/>
              <a:t>зв'язуватися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ФОП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принципово</a:t>
            </a:r>
            <a:r>
              <a:rPr lang="ru-RU" dirty="0" smtClean="0"/>
              <a:t> </a:t>
            </a:r>
            <a:r>
              <a:rPr lang="ru-RU" dirty="0" err="1" smtClean="0"/>
              <a:t>працюють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юридичними</a:t>
            </a:r>
            <a:r>
              <a:rPr lang="ru-RU" dirty="0" smtClean="0"/>
              <a:t> особами. Часто так </a:t>
            </a:r>
            <a:r>
              <a:rPr lang="ru-RU" dirty="0" err="1" smtClean="0"/>
              <a:t>роблять</a:t>
            </a:r>
            <a:r>
              <a:rPr lang="ru-RU" dirty="0" smtClean="0"/>
              <a:t> </a:t>
            </a:r>
            <a:r>
              <a:rPr lang="ru-RU" dirty="0" err="1" smtClean="0"/>
              <a:t>замовники</a:t>
            </a:r>
            <a:r>
              <a:rPr lang="ru-RU" dirty="0" smtClean="0"/>
              <a:t> </a:t>
            </a:r>
            <a:r>
              <a:rPr lang="ru-RU" dirty="0" err="1" smtClean="0"/>
              <a:t>державних</a:t>
            </a:r>
            <a:r>
              <a:rPr lang="ru-RU" dirty="0" smtClean="0"/>
              <a:t> </a:t>
            </a:r>
            <a:r>
              <a:rPr lang="ru-RU" dirty="0" err="1" smtClean="0"/>
              <a:t>закупівель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Якщо ви збираєтесь продати бізнес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Статус ФОП: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передати</a:t>
            </a:r>
            <a:r>
              <a:rPr lang="ru-RU" dirty="0" smtClean="0"/>
              <a:t> </a:t>
            </a:r>
            <a:r>
              <a:rPr lang="ru-RU" dirty="0" err="1" smtClean="0"/>
              <a:t>іншій</a:t>
            </a:r>
            <a:r>
              <a:rPr lang="ru-RU" dirty="0" smtClean="0"/>
              <a:t> </a:t>
            </a:r>
            <a:r>
              <a:rPr lang="ru-RU" dirty="0" err="1" smtClean="0"/>
              <a:t>особі</a:t>
            </a:r>
            <a:r>
              <a:rPr lang="ru-RU" dirty="0" smtClean="0"/>
              <a:t> </a:t>
            </a:r>
            <a:r>
              <a:rPr lang="ru-RU" dirty="0" err="1" smtClean="0"/>
              <a:t>приміщення</a:t>
            </a:r>
            <a:r>
              <a:rPr lang="ru-RU" dirty="0" smtClean="0"/>
              <a:t>, </a:t>
            </a:r>
            <a:r>
              <a:rPr lang="ru-RU" dirty="0" err="1" smtClean="0"/>
              <a:t>обладнання</a:t>
            </a:r>
            <a:r>
              <a:rPr lang="ru-RU" dirty="0" smtClean="0"/>
              <a:t>, домен </a:t>
            </a:r>
            <a:r>
              <a:rPr lang="ru-RU" dirty="0" err="1" smtClean="0"/>
              <a:t>або</a:t>
            </a:r>
            <a:r>
              <a:rPr lang="ru-RU" dirty="0" smtClean="0"/>
              <a:t> бренд. ТОВ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продати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– </a:t>
            </a:r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зберегти</a:t>
            </a:r>
            <a:r>
              <a:rPr lang="ru-RU" dirty="0" smtClean="0"/>
              <a:t> </a:t>
            </a:r>
            <a:r>
              <a:rPr lang="ru-RU" dirty="0" err="1" smtClean="0"/>
              <a:t>юридична</a:t>
            </a:r>
            <a:r>
              <a:rPr lang="ru-RU" dirty="0" smtClean="0"/>
              <a:t> особа,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документи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показники</a:t>
            </a:r>
            <a:r>
              <a:rPr lang="ru-RU" dirty="0" smtClean="0"/>
              <a:t>.					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2545491"/>
          </a:xfrm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Дякую за увагу!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59" y="2669059"/>
            <a:ext cx="7869891" cy="3507904"/>
          </a:xfrm>
        </p:spPr>
        <p:txBody>
          <a:bodyPr/>
          <a:lstStyle/>
          <a:p>
            <a:r>
              <a:rPr lang="uk-UA" dirty="0" smtClean="0"/>
              <a:t>Закаблук Карина</a:t>
            </a:r>
          </a:p>
          <a:p>
            <a:r>
              <a:rPr lang="uk-UA" dirty="0" smtClean="0"/>
              <a:t>+380991055921</a:t>
            </a:r>
          </a:p>
          <a:p>
            <a:r>
              <a:rPr lang="en-US" dirty="0" smtClean="0"/>
              <a:t>Telegram, </a:t>
            </a:r>
            <a:r>
              <a:rPr lang="en-US" smtClean="0"/>
              <a:t>Viber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Термінологія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ФОП – </a:t>
            </a:r>
            <a:r>
              <a:rPr lang="ru-RU" dirty="0" err="1" smtClean="0"/>
              <a:t>фізична</a:t>
            </a:r>
            <a:r>
              <a:rPr lang="ru-RU" dirty="0" smtClean="0"/>
              <a:t> особа, яка </a:t>
            </a:r>
            <a:r>
              <a:rPr lang="ru-RU" dirty="0" err="1" smtClean="0"/>
              <a:t>реалізує</a:t>
            </a:r>
            <a:r>
              <a:rPr lang="ru-RU" dirty="0" smtClean="0"/>
              <a:t> свою </a:t>
            </a:r>
            <a:r>
              <a:rPr lang="ru-RU" dirty="0" err="1" smtClean="0"/>
              <a:t>здатність</a:t>
            </a:r>
            <a:r>
              <a:rPr lang="ru-RU" dirty="0" smtClean="0"/>
              <a:t> до </a:t>
            </a:r>
            <a:r>
              <a:rPr lang="ru-RU" dirty="0" err="1" smtClean="0"/>
              <a:t>праці</a:t>
            </a:r>
            <a:r>
              <a:rPr lang="ru-RU" dirty="0" smtClean="0"/>
              <a:t> шляхом </a:t>
            </a:r>
            <a:r>
              <a:rPr lang="ru-RU" dirty="0" err="1" smtClean="0"/>
              <a:t>самостійної</a:t>
            </a:r>
            <a:r>
              <a:rPr lang="ru-RU" dirty="0" smtClean="0"/>
              <a:t>, на </a:t>
            </a:r>
            <a:r>
              <a:rPr lang="ru-RU" dirty="0" err="1" smtClean="0"/>
              <a:t>власний</a:t>
            </a:r>
            <a:r>
              <a:rPr lang="ru-RU" dirty="0" smtClean="0"/>
              <a:t> </a:t>
            </a:r>
            <a:r>
              <a:rPr lang="ru-RU" dirty="0" err="1" smtClean="0"/>
              <a:t>ризик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прибутку</a:t>
            </a:r>
            <a:r>
              <a:rPr lang="ru-RU" dirty="0" smtClean="0"/>
              <a:t>. </a:t>
            </a:r>
            <a:r>
              <a:rPr lang="ru-RU" dirty="0" err="1" smtClean="0"/>
              <a:t>Тобто</a:t>
            </a:r>
            <a:r>
              <a:rPr lang="ru-RU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фізична</a:t>
            </a:r>
            <a:r>
              <a:rPr lang="ru-RU" dirty="0" smtClean="0"/>
              <a:t> особа, </a:t>
            </a:r>
            <a:r>
              <a:rPr lang="ru-RU" dirty="0" err="1" smtClean="0"/>
              <a:t>людина</a:t>
            </a:r>
            <a:r>
              <a:rPr lang="ru-RU" dirty="0" smtClean="0"/>
              <a:t>, яка </a:t>
            </a:r>
            <a:r>
              <a:rPr lang="ru-RU" dirty="0" err="1" smtClean="0"/>
              <a:t>працює</a:t>
            </a:r>
            <a:r>
              <a:rPr lang="ru-RU" dirty="0" smtClean="0"/>
              <a:t> як </a:t>
            </a:r>
            <a:r>
              <a:rPr lang="ru-RU" dirty="0" err="1" smtClean="0"/>
              <a:t>підприємець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ТОВ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юридична</a:t>
            </a:r>
            <a:r>
              <a:rPr lang="ru-RU" dirty="0" smtClean="0"/>
              <a:t> особа,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організація</a:t>
            </a:r>
            <a:r>
              <a:rPr lang="ru-RU" dirty="0" smtClean="0"/>
              <a:t>, </a:t>
            </a:r>
            <a:r>
              <a:rPr lang="ru-RU" dirty="0" err="1" smtClean="0"/>
              <a:t>заснована</a:t>
            </a:r>
            <a:r>
              <a:rPr lang="ru-RU" dirty="0" smtClean="0"/>
              <a:t> одним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декількома</a:t>
            </a:r>
            <a:r>
              <a:rPr lang="ru-RU" dirty="0" smtClean="0"/>
              <a:t> особами, </a:t>
            </a:r>
            <a:r>
              <a:rPr lang="ru-RU" dirty="0" err="1" smtClean="0"/>
              <a:t>статутний</a:t>
            </a:r>
            <a:r>
              <a:rPr lang="ru-RU" dirty="0" smtClean="0"/>
              <a:t> </a:t>
            </a:r>
            <a:r>
              <a:rPr lang="ru-RU" dirty="0" err="1" smtClean="0"/>
              <a:t>капітал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розділений</a:t>
            </a:r>
            <a:r>
              <a:rPr lang="ru-RU" dirty="0" smtClean="0"/>
              <a:t> на </a:t>
            </a:r>
            <a:r>
              <a:rPr lang="ru-RU" dirty="0" err="1" smtClean="0"/>
              <a:t>частки</a:t>
            </a:r>
            <a:r>
              <a:rPr lang="ru-RU" dirty="0" smtClean="0"/>
              <a:t>, </a:t>
            </a:r>
            <a:r>
              <a:rPr lang="ru-RU" dirty="0" err="1" smtClean="0"/>
              <a:t>розмір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встановлюється</a:t>
            </a:r>
            <a:r>
              <a:rPr lang="ru-RU" dirty="0" smtClean="0"/>
              <a:t> статутом.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Відповідальність за провадження діяльності без реєстрації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ru-RU" dirty="0" err="1" smtClean="0"/>
              <a:t>Статтею</a:t>
            </a:r>
            <a:r>
              <a:rPr lang="ru-RU" dirty="0" smtClean="0"/>
              <a:t> 164 Кодексу </a:t>
            </a:r>
            <a:r>
              <a:rPr lang="ru-RU" dirty="0" err="1" smtClean="0"/>
              <a:t>України</a:t>
            </a:r>
            <a:r>
              <a:rPr lang="ru-RU" dirty="0" smtClean="0"/>
              <a:t> про </a:t>
            </a:r>
            <a:r>
              <a:rPr lang="ru-RU" dirty="0" err="1" smtClean="0"/>
              <a:t>адміністративні</a:t>
            </a:r>
            <a:r>
              <a:rPr lang="ru-RU" dirty="0" smtClean="0"/>
              <a:t> </a:t>
            </a:r>
            <a:r>
              <a:rPr lang="ru-RU" dirty="0" err="1" smtClean="0"/>
              <a:t>правопорушення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07 </a:t>
            </a:r>
            <a:r>
              <a:rPr lang="ru-RU" dirty="0" err="1" smtClean="0"/>
              <a:t>грудня</a:t>
            </a:r>
            <a:r>
              <a:rPr lang="ru-RU" dirty="0" smtClean="0"/>
              <a:t> 1984 року № 8073-</a:t>
            </a:r>
            <a:r>
              <a:rPr lang="en-US" dirty="0" smtClean="0"/>
              <a:t>X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змінами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доповненнями</a:t>
            </a:r>
            <a:r>
              <a:rPr lang="ru-RU" dirty="0" smtClean="0"/>
              <a:t> </a:t>
            </a:r>
            <a:r>
              <a:rPr lang="ru-RU" dirty="0" err="1" smtClean="0"/>
              <a:t>встановлено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провадження</a:t>
            </a:r>
            <a:r>
              <a:rPr lang="ru-RU" dirty="0" smtClean="0"/>
              <a:t> </a:t>
            </a:r>
            <a:r>
              <a:rPr lang="ru-RU" dirty="0" err="1" smtClean="0"/>
              <a:t>господарської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без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реєстрації</a:t>
            </a:r>
            <a:r>
              <a:rPr lang="ru-RU" dirty="0" smtClean="0"/>
              <a:t> як </a:t>
            </a:r>
            <a:r>
              <a:rPr lang="ru-RU" dirty="0" err="1" smtClean="0"/>
              <a:t>суб’єкта</a:t>
            </a:r>
            <a:r>
              <a:rPr lang="ru-RU" dirty="0" smtClean="0"/>
              <a:t> </a:t>
            </a:r>
            <a:r>
              <a:rPr lang="ru-RU" dirty="0" err="1" smtClean="0"/>
              <a:t>господарювання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без </a:t>
            </a:r>
            <a:r>
              <a:rPr lang="ru-RU" dirty="0" err="1" smtClean="0"/>
              <a:t>одержання</a:t>
            </a:r>
            <a:r>
              <a:rPr lang="ru-RU" dirty="0" smtClean="0"/>
              <a:t> </a:t>
            </a:r>
            <a:r>
              <a:rPr lang="ru-RU" dirty="0" err="1" smtClean="0"/>
              <a:t>ліцензії</a:t>
            </a:r>
            <a:r>
              <a:rPr lang="ru-RU" dirty="0" smtClean="0"/>
              <a:t> на </a:t>
            </a:r>
            <a:r>
              <a:rPr lang="ru-RU" dirty="0" err="1" smtClean="0"/>
              <a:t>провадження</a:t>
            </a:r>
            <a:r>
              <a:rPr lang="ru-RU" dirty="0" smtClean="0"/>
              <a:t> </a:t>
            </a:r>
            <a:r>
              <a:rPr lang="ru-RU" dirty="0" err="1" smtClean="0"/>
              <a:t>певного</a:t>
            </a:r>
            <a:r>
              <a:rPr lang="ru-RU" dirty="0" smtClean="0"/>
              <a:t> виду </a:t>
            </a:r>
            <a:r>
              <a:rPr lang="ru-RU" dirty="0" err="1" smtClean="0"/>
              <a:t>господарської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підлягає</a:t>
            </a:r>
            <a:r>
              <a:rPr lang="ru-RU" dirty="0" smtClean="0"/>
              <a:t> </a:t>
            </a:r>
            <a:r>
              <a:rPr lang="ru-RU" dirty="0" err="1" smtClean="0"/>
              <a:t>ліцензуванню</a:t>
            </a:r>
            <a:r>
              <a:rPr lang="ru-RU" dirty="0" smtClean="0"/>
              <a:t> </a:t>
            </a:r>
            <a:r>
              <a:rPr lang="ru-RU" dirty="0" err="1" smtClean="0"/>
              <a:t>відповідно</a:t>
            </a:r>
            <a:r>
              <a:rPr lang="ru-RU" dirty="0" smtClean="0"/>
              <a:t> до закону,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здійснення</a:t>
            </a:r>
            <a:r>
              <a:rPr lang="ru-RU" dirty="0" smtClean="0"/>
              <a:t> таких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господарської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порушенням</a:t>
            </a:r>
            <a:r>
              <a:rPr lang="ru-RU" dirty="0" smtClean="0"/>
              <a:t> умов </a:t>
            </a:r>
            <a:r>
              <a:rPr lang="ru-RU" dirty="0" err="1" smtClean="0"/>
              <a:t>ліцензування</a:t>
            </a:r>
            <a:r>
              <a:rPr lang="ru-RU" dirty="0" smtClean="0"/>
              <a:t>, а так само без </a:t>
            </a:r>
            <a:r>
              <a:rPr lang="ru-RU" dirty="0" err="1" smtClean="0"/>
              <a:t>одержання</a:t>
            </a:r>
            <a:r>
              <a:rPr lang="ru-RU" dirty="0" smtClean="0"/>
              <a:t> </a:t>
            </a:r>
            <a:r>
              <a:rPr lang="ru-RU" dirty="0" err="1" smtClean="0"/>
              <a:t>дозволу</a:t>
            </a:r>
            <a:r>
              <a:rPr lang="ru-RU" dirty="0" smtClean="0"/>
              <a:t>, </a:t>
            </a:r>
            <a:r>
              <a:rPr lang="ru-RU" dirty="0" err="1" smtClean="0"/>
              <a:t>іншого</a:t>
            </a:r>
            <a:r>
              <a:rPr lang="ru-RU" dirty="0" smtClean="0"/>
              <a:t> документа </a:t>
            </a:r>
            <a:r>
              <a:rPr lang="ru-RU" dirty="0" err="1" smtClean="0"/>
              <a:t>дозвільного</a:t>
            </a:r>
            <a:r>
              <a:rPr lang="ru-RU" dirty="0" smtClean="0"/>
              <a:t> характеру,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одержання</a:t>
            </a:r>
            <a:r>
              <a:rPr lang="ru-RU" dirty="0" smtClean="0"/>
              <a:t> </a:t>
            </a:r>
            <a:r>
              <a:rPr lang="ru-RU" dirty="0" err="1" smtClean="0"/>
              <a:t>передбачене</a:t>
            </a:r>
            <a:r>
              <a:rPr lang="ru-RU" dirty="0" smtClean="0"/>
              <a:t> законом (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випадків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принципу </a:t>
            </a:r>
            <a:r>
              <a:rPr lang="ru-RU" dirty="0" err="1" smtClean="0"/>
              <a:t>мовчазної</a:t>
            </a:r>
            <a:r>
              <a:rPr lang="ru-RU" dirty="0" smtClean="0"/>
              <a:t> </a:t>
            </a:r>
            <a:r>
              <a:rPr lang="ru-RU" dirty="0" err="1" smtClean="0"/>
              <a:t>згоди</a:t>
            </a:r>
            <a:r>
              <a:rPr lang="ru-RU" dirty="0" smtClean="0"/>
              <a:t>), - </a:t>
            </a:r>
          </a:p>
          <a:p>
            <a:pPr algn="just"/>
            <a:r>
              <a:rPr lang="ru-RU" dirty="0" err="1" smtClean="0"/>
              <a:t>тягне</a:t>
            </a:r>
            <a:r>
              <a:rPr lang="ru-RU" dirty="0" smtClean="0"/>
              <a:t> за собою </a:t>
            </a:r>
            <a:r>
              <a:rPr lang="ru-RU" dirty="0" err="1" smtClean="0"/>
              <a:t>накладення</a:t>
            </a:r>
            <a:r>
              <a:rPr lang="ru-RU" dirty="0" smtClean="0"/>
              <a:t> штрафу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однієї</a:t>
            </a:r>
            <a:r>
              <a:rPr lang="ru-RU" b="1" dirty="0" smtClean="0"/>
              <a:t> </a:t>
            </a:r>
            <a:r>
              <a:rPr lang="ru-RU" b="1" dirty="0" err="1" smtClean="0"/>
              <a:t>тисячі</a:t>
            </a:r>
            <a:r>
              <a:rPr lang="ru-RU" b="1" dirty="0" smtClean="0"/>
              <a:t> до </a:t>
            </a:r>
            <a:r>
              <a:rPr lang="ru-RU" b="1" dirty="0" err="1" smtClean="0"/>
              <a:t>двох</a:t>
            </a:r>
            <a:r>
              <a:rPr lang="ru-RU" b="1" dirty="0" smtClean="0"/>
              <a:t> </a:t>
            </a:r>
            <a:r>
              <a:rPr lang="ru-RU" b="1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неоподатковуваних</a:t>
            </a:r>
            <a:r>
              <a:rPr lang="ru-RU" dirty="0" smtClean="0"/>
              <a:t> </a:t>
            </a:r>
            <a:r>
              <a:rPr lang="ru-RU" dirty="0" err="1" smtClean="0"/>
              <a:t>мінімумів</a:t>
            </a:r>
            <a:r>
              <a:rPr lang="ru-RU" dirty="0" smtClean="0"/>
              <a:t> </a:t>
            </a:r>
            <a:r>
              <a:rPr lang="ru-RU" dirty="0" err="1" smtClean="0"/>
              <a:t>доходів</a:t>
            </a:r>
            <a:r>
              <a:rPr lang="ru-RU" dirty="0" smtClean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 (</a:t>
            </a:r>
            <a:r>
              <a:rPr lang="ru-RU" dirty="0" err="1" smtClean="0"/>
              <a:t>від</a:t>
            </a:r>
            <a:r>
              <a:rPr lang="ru-RU" dirty="0" smtClean="0"/>
              <a:t> 17000 до 34000 </a:t>
            </a:r>
            <a:r>
              <a:rPr lang="ru-RU" dirty="0" err="1" smtClean="0"/>
              <a:t>грн</a:t>
            </a:r>
            <a:r>
              <a:rPr lang="ru-RU" dirty="0" smtClean="0"/>
              <a:t>.)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конфіскацією</a:t>
            </a:r>
            <a:r>
              <a:rPr lang="ru-RU" dirty="0" smtClean="0"/>
              <a:t> </a:t>
            </a:r>
            <a:r>
              <a:rPr lang="ru-RU" dirty="0" err="1" smtClean="0"/>
              <a:t>виготовленої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, </a:t>
            </a:r>
            <a:r>
              <a:rPr lang="ru-RU" dirty="0" err="1" smtClean="0"/>
              <a:t>знарядь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, </a:t>
            </a:r>
            <a:r>
              <a:rPr lang="ru-RU" dirty="0" err="1" smtClean="0"/>
              <a:t>сировини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грошей, </a:t>
            </a:r>
            <a:r>
              <a:rPr lang="ru-RU" dirty="0" err="1" smtClean="0"/>
              <a:t>одержаних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вчинення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адміністративного</a:t>
            </a:r>
            <a:r>
              <a:rPr lang="ru-RU" dirty="0" smtClean="0"/>
              <a:t> </a:t>
            </a:r>
            <a:r>
              <a:rPr lang="ru-RU" dirty="0" err="1" smtClean="0"/>
              <a:t>правопорушення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без </a:t>
            </a:r>
            <a:r>
              <a:rPr lang="ru-RU" dirty="0" err="1" smtClean="0"/>
              <a:t>такої</a:t>
            </a:r>
            <a:r>
              <a:rPr lang="ru-RU" dirty="0" smtClean="0"/>
              <a:t>. </a:t>
            </a:r>
          </a:p>
          <a:p>
            <a:pPr algn="just"/>
            <a:r>
              <a:rPr lang="ru-RU" dirty="0" err="1" smtClean="0"/>
              <a:t>Дії</a:t>
            </a:r>
            <a:r>
              <a:rPr lang="ru-RU" dirty="0" smtClean="0"/>
              <a:t>, </a:t>
            </a:r>
            <a:r>
              <a:rPr lang="ru-RU" dirty="0" err="1" smtClean="0"/>
              <a:t>передбачені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 smtClean="0"/>
              <a:t>першою</a:t>
            </a:r>
            <a:r>
              <a:rPr lang="ru-RU" dirty="0" smtClean="0"/>
              <a:t> ст. 164 Кодексу </a:t>
            </a:r>
            <a:r>
              <a:rPr lang="ru-RU" dirty="0" err="1" smtClean="0"/>
              <a:t>України</a:t>
            </a:r>
            <a:r>
              <a:rPr lang="ru-RU" dirty="0" smtClean="0"/>
              <a:t> про </a:t>
            </a:r>
            <a:r>
              <a:rPr lang="ru-RU" dirty="0" err="1" smtClean="0"/>
              <a:t>адміністративні</a:t>
            </a:r>
            <a:r>
              <a:rPr lang="ru-RU" dirty="0" smtClean="0"/>
              <a:t> </a:t>
            </a:r>
            <a:r>
              <a:rPr lang="ru-RU" dirty="0" err="1" smtClean="0"/>
              <a:t>правопорушення</a:t>
            </a:r>
            <a:r>
              <a:rPr lang="ru-RU" dirty="0" smtClean="0"/>
              <a:t>, </a:t>
            </a:r>
            <a:r>
              <a:rPr lang="ru-RU" dirty="0" err="1" smtClean="0"/>
              <a:t>вчинені</a:t>
            </a:r>
            <a:r>
              <a:rPr lang="ru-RU" dirty="0" smtClean="0"/>
              <a:t> особою, яку </a:t>
            </a:r>
            <a:r>
              <a:rPr lang="ru-RU" dirty="0" err="1" smtClean="0"/>
              <a:t>протягом</a:t>
            </a:r>
            <a:r>
              <a:rPr lang="ru-RU" dirty="0" smtClean="0"/>
              <a:t> року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піддано</a:t>
            </a:r>
            <a:r>
              <a:rPr lang="ru-RU" dirty="0" smtClean="0"/>
              <a:t> </a:t>
            </a:r>
            <a:r>
              <a:rPr lang="ru-RU" dirty="0" err="1" smtClean="0"/>
              <a:t>адміністративному</a:t>
            </a:r>
            <a:r>
              <a:rPr lang="ru-RU" dirty="0" smtClean="0"/>
              <a:t> </a:t>
            </a:r>
            <a:r>
              <a:rPr lang="ru-RU" dirty="0" err="1" smtClean="0"/>
              <a:t>стягненню</a:t>
            </a:r>
            <a:r>
              <a:rPr lang="ru-RU" dirty="0" smtClean="0"/>
              <a:t> за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правопорушення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пов’язані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отриманням</a:t>
            </a:r>
            <a:r>
              <a:rPr lang="ru-RU" dirty="0" smtClean="0"/>
              <a:t> доходу у великих </a:t>
            </a:r>
            <a:r>
              <a:rPr lang="ru-RU" dirty="0" err="1" smtClean="0"/>
              <a:t>розмірах</a:t>
            </a:r>
            <a:r>
              <a:rPr lang="ru-RU" dirty="0" smtClean="0"/>
              <a:t>, - </a:t>
            </a:r>
          </a:p>
          <a:p>
            <a:pPr algn="just"/>
            <a:r>
              <a:rPr lang="ru-RU" dirty="0" err="1" smtClean="0"/>
              <a:t>тягнуть</a:t>
            </a:r>
            <a:r>
              <a:rPr lang="ru-RU" dirty="0" smtClean="0"/>
              <a:t> за собою </a:t>
            </a:r>
            <a:r>
              <a:rPr lang="ru-RU" dirty="0" err="1" smtClean="0"/>
              <a:t>накладення</a:t>
            </a:r>
            <a:r>
              <a:rPr lang="ru-RU" dirty="0" smtClean="0"/>
              <a:t> штрафу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b="1" dirty="0" err="1" smtClean="0"/>
              <a:t>двох</a:t>
            </a:r>
            <a:r>
              <a:rPr lang="ru-RU" b="1" dirty="0" smtClean="0"/>
              <a:t> </a:t>
            </a:r>
            <a:r>
              <a:rPr lang="ru-RU" b="1" dirty="0" err="1" smtClean="0"/>
              <a:t>тисяч</a:t>
            </a:r>
            <a:r>
              <a:rPr lang="ru-RU" b="1" dirty="0" smtClean="0"/>
              <a:t> до </a:t>
            </a:r>
            <a:r>
              <a:rPr lang="ru-RU" b="1" dirty="0" err="1" smtClean="0"/>
              <a:t>п’яти</a:t>
            </a:r>
            <a:r>
              <a:rPr lang="ru-RU" b="1" dirty="0" smtClean="0"/>
              <a:t> </a:t>
            </a:r>
            <a:r>
              <a:rPr lang="ru-RU" b="1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неоподатковуваних</a:t>
            </a:r>
            <a:r>
              <a:rPr lang="ru-RU" dirty="0" smtClean="0"/>
              <a:t> </a:t>
            </a:r>
            <a:r>
              <a:rPr lang="ru-RU" dirty="0" err="1" smtClean="0"/>
              <a:t>мінімумів</a:t>
            </a:r>
            <a:r>
              <a:rPr lang="ru-RU" dirty="0" smtClean="0"/>
              <a:t> </a:t>
            </a:r>
            <a:r>
              <a:rPr lang="ru-RU" dirty="0" err="1" smtClean="0"/>
              <a:t>доходів</a:t>
            </a:r>
            <a:r>
              <a:rPr lang="ru-RU" dirty="0" smtClean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конфіскацією</a:t>
            </a:r>
            <a:r>
              <a:rPr lang="ru-RU" dirty="0" smtClean="0"/>
              <a:t> </a:t>
            </a:r>
            <a:r>
              <a:rPr lang="ru-RU" dirty="0" err="1" smtClean="0"/>
              <a:t>виготовленої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, </a:t>
            </a:r>
            <a:r>
              <a:rPr lang="ru-RU" dirty="0" err="1" smtClean="0"/>
              <a:t>знарядь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, </a:t>
            </a:r>
            <a:r>
              <a:rPr lang="ru-RU" dirty="0" err="1" smtClean="0"/>
              <a:t>сировини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грошей, </a:t>
            </a:r>
            <a:r>
              <a:rPr lang="ru-RU" dirty="0" err="1" smtClean="0"/>
              <a:t>одержаних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вчинення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адміністративного</a:t>
            </a:r>
            <a:r>
              <a:rPr lang="ru-RU" dirty="0" smtClean="0"/>
              <a:t> </a:t>
            </a:r>
            <a:r>
              <a:rPr lang="ru-RU" dirty="0" err="1" smtClean="0"/>
              <a:t>правопорушення</a:t>
            </a:r>
            <a:r>
              <a:rPr lang="ru-RU" dirty="0" smtClean="0"/>
              <a:t>. </a:t>
            </a:r>
          </a:p>
          <a:p>
            <a:pPr algn="just"/>
            <a:r>
              <a:rPr lang="ru-RU" dirty="0" err="1" smtClean="0"/>
              <a:t>Отримання</a:t>
            </a:r>
            <a:r>
              <a:rPr lang="ru-RU" dirty="0" smtClean="0"/>
              <a:t> доходу у великих </a:t>
            </a:r>
            <a:r>
              <a:rPr lang="ru-RU" dirty="0" err="1" smtClean="0"/>
              <a:t>розмірах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, коли </a:t>
            </a:r>
            <a:r>
              <a:rPr lang="ru-RU" dirty="0" err="1" smtClean="0"/>
              <a:t>його</a:t>
            </a:r>
            <a:r>
              <a:rPr lang="ru-RU" dirty="0" smtClean="0"/>
              <a:t> сума у </a:t>
            </a:r>
            <a:r>
              <a:rPr lang="ru-RU" dirty="0" err="1" smtClean="0"/>
              <a:t>тисячу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перевищує</a:t>
            </a:r>
            <a:r>
              <a:rPr lang="ru-RU" dirty="0" smtClean="0"/>
              <a:t> </a:t>
            </a:r>
            <a:r>
              <a:rPr lang="ru-RU" dirty="0" err="1" smtClean="0"/>
              <a:t>неоподатковуваний</a:t>
            </a:r>
            <a:r>
              <a:rPr lang="ru-RU" dirty="0" smtClean="0"/>
              <a:t> </a:t>
            </a:r>
            <a:r>
              <a:rPr lang="ru-RU" dirty="0" err="1" smtClean="0"/>
              <a:t>мінімум</a:t>
            </a:r>
            <a:r>
              <a:rPr lang="ru-RU" dirty="0" smtClean="0"/>
              <a:t> </a:t>
            </a:r>
            <a:r>
              <a:rPr lang="ru-RU" dirty="0" err="1" smtClean="0"/>
              <a:t>доходів</a:t>
            </a:r>
            <a:r>
              <a:rPr lang="ru-RU" dirty="0" smtClean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Чи легко відкрити?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Для старту </a:t>
            </a:r>
            <a:r>
              <a:rPr lang="ru-RU" dirty="0" err="1" smtClean="0"/>
              <a:t>підприємцю</a:t>
            </a:r>
            <a:r>
              <a:rPr lang="ru-RU" dirty="0" smtClean="0"/>
              <a:t> </a:t>
            </a:r>
            <a:r>
              <a:rPr lang="ru-RU" dirty="0" err="1" smtClean="0"/>
              <a:t>знадобиться</a:t>
            </a:r>
            <a:r>
              <a:rPr lang="ru-RU" dirty="0" smtClean="0"/>
              <a:t> </a:t>
            </a:r>
            <a:r>
              <a:rPr lang="ru-RU" dirty="0" err="1" smtClean="0"/>
              <a:t>зовсім</a:t>
            </a:r>
            <a:r>
              <a:rPr lang="ru-RU" dirty="0" smtClean="0"/>
              <a:t> </a:t>
            </a:r>
            <a:r>
              <a:rPr lang="ru-RU" dirty="0" err="1" smtClean="0"/>
              <a:t>небагато</a:t>
            </a:r>
            <a:r>
              <a:rPr lang="ru-RU" dirty="0" smtClean="0"/>
              <a:t> часу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нескладний</a:t>
            </a:r>
            <a:r>
              <a:rPr lang="ru-RU" dirty="0" smtClean="0"/>
              <a:t> пакет </a:t>
            </a:r>
            <a:r>
              <a:rPr lang="ru-RU" dirty="0" err="1" smtClean="0"/>
              <a:t>документів</a:t>
            </a:r>
            <a:r>
              <a:rPr lang="ru-RU" dirty="0" smtClean="0"/>
              <a:t>. До того ж </a:t>
            </a:r>
            <a:r>
              <a:rPr lang="ru-RU" dirty="0" err="1" smtClean="0"/>
              <a:t>останнім</a:t>
            </a:r>
            <a:r>
              <a:rPr lang="ru-RU" dirty="0" smtClean="0"/>
              <a:t> часом у ФОП </a:t>
            </a:r>
            <a:r>
              <a:rPr lang="ru-RU" dirty="0" err="1" smtClean="0"/>
              <a:t>з’явилася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реєстрації</a:t>
            </a:r>
            <a:r>
              <a:rPr lang="ru-RU" dirty="0" smtClean="0"/>
              <a:t> в </a:t>
            </a:r>
            <a:r>
              <a:rPr lang="ru-RU" dirty="0" err="1" smtClean="0"/>
              <a:t>онлайн-режимі</a:t>
            </a:r>
            <a:r>
              <a:rPr lang="ru-RU" dirty="0" smtClean="0"/>
              <a:t> на </a:t>
            </a:r>
            <a:r>
              <a:rPr lang="ru-RU" dirty="0" err="1" smtClean="0"/>
              <a:t>сайті</a:t>
            </a:r>
            <a:r>
              <a:rPr lang="ru-RU" dirty="0" smtClean="0"/>
              <a:t> </a:t>
            </a:r>
            <a:r>
              <a:rPr lang="ru-RU" dirty="0" err="1" smtClean="0"/>
              <a:t>Мін’юсту</a:t>
            </a:r>
            <a:r>
              <a:rPr lang="ru-RU" dirty="0" smtClean="0"/>
              <a:t>. Правда,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реєстрація</a:t>
            </a:r>
            <a:r>
              <a:rPr lang="ru-RU" dirty="0" smtClean="0"/>
              <a:t> в </a:t>
            </a:r>
            <a:r>
              <a:rPr lang="ru-RU" dirty="0" err="1" smtClean="0"/>
              <a:t>держреєстрі</a:t>
            </a:r>
            <a:r>
              <a:rPr lang="ru-RU" dirty="0" smtClean="0"/>
              <a:t>. </a:t>
            </a:r>
            <a:r>
              <a:rPr lang="ru-RU" dirty="0" err="1" smtClean="0"/>
              <a:t>Щоб</a:t>
            </a:r>
            <a:r>
              <a:rPr lang="ru-RU" dirty="0" smtClean="0"/>
              <a:t> стати на </a:t>
            </a:r>
            <a:r>
              <a:rPr lang="ru-RU" dirty="0" err="1" smtClean="0"/>
              <a:t>облік</a:t>
            </a:r>
            <a:r>
              <a:rPr lang="ru-RU" dirty="0" smtClean="0"/>
              <a:t> у </a:t>
            </a:r>
            <a:r>
              <a:rPr lang="ru-RU" dirty="0" err="1" smtClean="0"/>
              <a:t>податковій</a:t>
            </a:r>
            <a:r>
              <a:rPr lang="ru-RU" dirty="0" smtClean="0"/>
              <a:t>, все одно </a:t>
            </a:r>
            <a:r>
              <a:rPr lang="ru-RU" dirty="0" err="1" smtClean="0"/>
              <a:t>доведеться</a:t>
            </a:r>
            <a:r>
              <a:rPr lang="ru-RU" dirty="0" smtClean="0"/>
              <a:t> </a:t>
            </a:r>
            <a:r>
              <a:rPr lang="ru-RU" dirty="0" err="1" smtClean="0"/>
              <a:t>йти</a:t>
            </a:r>
            <a:r>
              <a:rPr lang="ru-RU" dirty="0" smtClean="0"/>
              <a:t> до </a:t>
            </a:r>
            <a:r>
              <a:rPr lang="ru-RU" dirty="0" err="1" smtClean="0"/>
              <a:t>держорганів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заявою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ФОП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відкрити</a:t>
            </a:r>
            <a:r>
              <a:rPr lang="ru-RU" dirty="0" smtClean="0"/>
              <a:t> </a:t>
            </a:r>
            <a:r>
              <a:rPr lang="ru-RU" dirty="0" err="1" smtClean="0"/>
              <a:t>самостійно</a:t>
            </a:r>
            <a:r>
              <a:rPr lang="ru-RU" dirty="0" smtClean="0"/>
              <a:t>. Для </a:t>
            </a:r>
            <a:r>
              <a:rPr lang="ru-RU" dirty="0" err="1" smtClean="0"/>
              <a:t>цього</a:t>
            </a:r>
            <a:r>
              <a:rPr lang="ru-RU" dirty="0" smtClean="0"/>
              <a:t> не </a:t>
            </a:r>
            <a:r>
              <a:rPr lang="ru-RU" dirty="0" err="1" smtClean="0"/>
              <a:t>потрібен</a:t>
            </a:r>
            <a:r>
              <a:rPr lang="ru-RU" dirty="0" smtClean="0"/>
              <a:t> </a:t>
            </a:r>
            <a:r>
              <a:rPr lang="ru-RU" dirty="0" err="1" smtClean="0"/>
              <a:t>статутний</a:t>
            </a:r>
            <a:r>
              <a:rPr lang="ru-RU" dirty="0" smtClean="0"/>
              <a:t> </a:t>
            </a:r>
            <a:r>
              <a:rPr lang="ru-RU" dirty="0" err="1" smtClean="0"/>
              <a:t>капітал</a:t>
            </a:r>
            <a:r>
              <a:rPr lang="ru-RU" dirty="0" smtClean="0"/>
              <a:t>, </a:t>
            </a:r>
            <a:r>
              <a:rPr lang="ru-RU" dirty="0" err="1" smtClean="0"/>
              <a:t>розрахунковий</a:t>
            </a:r>
            <a:r>
              <a:rPr lang="ru-RU" dirty="0" smtClean="0"/>
              <a:t> </a:t>
            </a:r>
            <a:r>
              <a:rPr lang="ru-RU" dirty="0" err="1" smtClean="0"/>
              <a:t>рахунок</a:t>
            </a:r>
            <a:r>
              <a:rPr lang="ru-RU" dirty="0" smtClean="0"/>
              <a:t>, печатку.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Чи легко відкрити?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err="1" smtClean="0"/>
              <a:t>Відкриття</a:t>
            </a:r>
            <a:r>
              <a:rPr lang="ru-RU" dirty="0" smtClean="0"/>
              <a:t> ТОВ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вимагає</a:t>
            </a:r>
            <a:r>
              <a:rPr lang="ru-RU" dirty="0" smtClean="0"/>
              <a:t> </a:t>
            </a:r>
            <a:r>
              <a:rPr lang="ru-RU" dirty="0" err="1" smtClean="0"/>
              <a:t>набагато</a:t>
            </a:r>
            <a:r>
              <a:rPr lang="ru-RU" dirty="0" smtClean="0"/>
              <a:t> </a:t>
            </a:r>
            <a:r>
              <a:rPr lang="ru-RU" dirty="0" err="1" smtClean="0"/>
              <a:t>більших</a:t>
            </a:r>
            <a:r>
              <a:rPr lang="ru-RU" dirty="0" smtClean="0"/>
              <a:t> </a:t>
            </a:r>
            <a:r>
              <a:rPr lang="ru-RU" dirty="0" err="1" smtClean="0"/>
              <a:t>зусиль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розробити</a:t>
            </a:r>
            <a:r>
              <a:rPr lang="ru-RU" dirty="0" smtClean="0"/>
              <a:t> статут, </a:t>
            </a:r>
            <a:r>
              <a:rPr lang="ru-RU" dirty="0" err="1" smtClean="0"/>
              <a:t>сформувати</a:t>
            </a:r>
            <a:r>
              <a:rPr lang="ru-RU" dirty="0" smtClean="0"/>
              <a:t> </a:t>
            </a:r>
            <a:r>
              <a:rPr lang="ru-RU" dirty="0" err="1" smtClean="0"/>
              <a:t>статутний</a:t>
            </a:r>
            <a:r>
              <a:rPr lang="ru-RU" dirty="0" smtClean="0"/>
              <a:t> </a:t>
            </a:r>
            <a:r>
              <a:rPr lang="ru-RU" dirty="0" err="1" smtClean="0"/>
              <a:t>капітал</a:t>
            </a:r>
            <a:r>
              <a:rPr lang="ru-RU" dirty="0" smtClean="0"/>
              <a:t> (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сформований</a:t>
            </a:r>
            <a:r>
              <a:rPr lang="ru-RU" dirty="0" smtClean="0"/>
              <a:t> як </a:t>
            </a:r>
            <a:r>
              <a:rPr lang="ru-RU" dirty="0" err="1" smtClean="0"/>
              <a:t>грошима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майном</a:t>
            </a:r>
            <a:r>
              <a:rPr lang="ru-RU" dirty="0" smtClean="0"/>
              <a:t>). </a:t>
            </a:r>
            <a:r>
              <a:rPr lang="ru-RU" dirty="0" err="1" smtClean="0"/>
              <a:t>Капітал</a:t>
            </a:r>
            <a:r>
              <a:rPr lang="ru-RU" dirty="0" smtClean="0"/>
              <a:t> </a:t>
            </a:r>
            <a:r>
              <a:rPr lang="ru-RU" dirty="0" err="1" smtClean="0"/>
              <a:t>ділиться</a:t>
            </a:r>
            <a:r>
              <a:rPr lang="ru-RU" dirty="0" smtClean="0"/>
              <a:t> на </a:t>
            </a:r>
            <a:r>
              <a:rPr lang="ru-RU" dirty="0" err="1" smtClean="0"/>
              <a:t>частки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належать </a:t>
            </a:r>
            <a:r>
              <a:rPr lang="ru-RU" dirty="0" err="1" smtClean="0"/>
              <a:t>учасникам</a:t>
            </a:r>
            <a:r>
              <a:rPr lang="ru-RU" dirty="0" smtClean="0"/>
              <a:t> ТОВ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зафіксовані</a:t>
            </a:r>
            <a:r>
              <a:rPr lang="ru-RU" dirty="0" smtClean="0"/>
              <a:t> в </a:t>
            </a:r>
            <a:r>
              <a:rPr lang="ru-RU" dirty="0" err="1" smtClean="0"/>
              <a:t>статуті</a:t>
            </a:r>
            <a:r>
              <a:rPr lang="ru-RU" dirty="0" smtClean="0"/>
              <a:t>. До </a:t>
            </a:r>
            <a:r>
              <a:rPr lang="ru-RU" dirty="0" err="1" smtClean="0"/>
              <a:t>речі</a:t>
            </a:r>
            <a:r>
              <a:rPr lang="ru-RU" dirty="0" smtClean="0"/>
              <a:t>, </a:t>
            </a:r>
            <a:r>
              <a:rPr lang="ru-RU" dirty="0" err="1" smtClean="0"/>
              <a:t>учасники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продавати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дарувати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частки</a:t>
            </a:r>
            <a:r>
              <a:rPr lang="ru-RU" dirty="0" smtClean="0"/>
              <a:t> </a:t>
            </a:r>
            <a:r>
              <a:rPr lang="ru-RU" dirty="0" err="1" smtClean="0"/>
              <a:t>іншим</a:t>
            </a:r>
            <a:r>
              <a:rPr lang="ru-RU" dirty="0" smtClean="0"/>
              <a:t> </a:t>
            </a:r>
            <a:r>
              <a:rPr lang="ru-RU" dirty="0" err="1" smtClean="0"/>
              <a:t>суб’єктам</a:t>
            </a:r>
            <a:r>
              <a:rPr lang="ru-RU" dirty="0" smtClean="0"/>
              <a:t>. ФОП не </a:t>
            </a:r>
            <a:r>
              <a:rPr lang="ru-RU" dirty="0" err="1" smtClean="0"/>
              <a:t>може</a:t>
            </a:r>
            <a:r>
              <a:rPr lang="ru-RU" dirty="0" smtClean="0"/>
              <a:t> «</a:t>
            </a:r>
            <a:r>
              <a:rPr lang="ru-RU" dirty="0" err="1" smtClean="0"/>
              <a:t>передавати</a:t>
            </a:r>
            <a:r>
              <a:rPr lang="ru-RU" dirty="0" smtClean="0"/>
              <a:t>» </a:t>
            </a:r>
            <a:r>
              <a:rPr lang="ru-RU" dirty="0" err="1" smtClean="0"/>
              <a:t>свій</a:t>
            </a:r>
            <a:r>
              <a:rPr lang="ru-RU" dirty="0" smtClean="0"/>
              <a:t> статус ФОП </a:t>
            </a:r>
            <a:r>
              <a:rPr lang="ru-RU" dirty="0" err="1" smtClean="0"/>
              <a:t>іншим</a:t>
            </a:r>
            <a:r>
              <a:rPr lang="ru-RU" dirty="0" smtClean="0"/>
              <a:t> особам.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загальні</a:t>
            </a:r>
            <a:r>
              <a:rPr lang="ru-RU" dirty="0" smtClean="0"/>
              <a:t> </a:t>
            </a:r>
            <a:r>
              <a:rPr lang="ru-RU" dirty="0" err="1" smtClean="0"/>
              <a:t>збори</a:t>
            </a:r>
            <a:r>
              <a:rPr lang="ru-RU" dirty="0" smtClean="0"/>
              <a:t> </a:t>
            </a:r>
            <a:r>
              <a:rPr lang="ru-RU" dirty="0" err="1" smtClean="0"/>
              <a:t>засновників</a:t>
            </a:r>
            <a:r>
              <a:rPr lang="ru-RU" dirty="0" smtClean="0"/>
              <a:t> </a:t>
            </a:r>
            <a:r>
              <a:rPr lang="ru-RU" dirty="0" err="1" smtClean="0"/>
              <a:t>вибирають</a:t>
            </a:r>
            <a:r>
              <a:rPr lang="ru-RU" dirty="0" smtClean="0"/>
              <a:t> директора, </a:t>
            </a:r>
            <a:r>
              <a:rPr lang="ru-RU" dirty="0" err="1" smtClean="0"/>
              <a:t>який</a:t>
            </a:r>
            <a:r>
              <a:rPr lang="ru-RU" dirty="0" smtClean="0"/>
              <a:t> буде </a:t>
            </a:r>
            <a:r>
              <a:rPr lang="ru-RU" dirty="0" err="1" smtClean="0"/>
              <a:t>керувати</a:t>
            </a:r>
            <a:r>
              <a:rPr lang="ru-RU" dirty="0" smtClean="0"/>
              <a:t> </a:t>
            </a:r>
            <a:r>
              <a:rPr lang="ru-RU" dirty="0" err="1" smtClean="0"/>
              <a:t>компанією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хтось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засновників</a:t>
            </a:r>
            <a:r>
              <a:rPr lang="ru-RU" dirty="0" smtClean="0"/>
              <a:t>. </a:t>
            </a:r>
            <a:r>
              <a:rPr lang="ru-RU" dirty="0" err="1" smtClean="0"/>
              <a:t>Далі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зареєструвати</a:t>
            </a:r>
            <a:r>
              <a:rPr lang="ru-RU" dirty="0" smtClean="0"/>
              <a:t> в </a:t>
            </a:r>
            <a:r>
              <a:rPr lang="ru-RU" dirty="0" err="1" smtClean="0"/>
              <a:t>держорганах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До </a:t>
            </a:r>
            <a:r>
              <a:rPr lang="ru-RU" dirty="0" err="1" smtClean="0"/>
              <a:t>речі</a:t>
            </a:r>
            <a:r>
              <a:rPr lang="ru-RU" dirty="0" smtClean="0"/>
              <a:t>, в </a:t>
            </a:r>
            <a:r>
              <a:rPr lang="ru-RU" dirty="0" err="1" smtClean="0"/>
              <a:t>подальшому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вийти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складу </a:t>
            </a:r>
            <a:r>
              <a:rPr lang="ru-RU" dirty="0" err="1" smtClean="0"/>
              <a:t>засновників</a:t>
            </a:r>
            <a:r>
              <a:rPr lang="ru-RU" dirty="0" smtClean="0"/>
              <a:t>,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згоду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. </a:t>
            </a:r>
            <a:r>
              <a:rPr lang="ru-RU" dirty="0" err="1" smtClean="0"/>
              <a:t>Тоді</a:t>
            </a:r>
            <a:r>
              <a:rPr lang="ru-RU" dirty="0" smtClean="0"/>
              <a:t> як ФОП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самостійно</a:t>
            </a:r>
            <a:r>
              <a:rPr lang="ru-RU" dirty="0" smtClean="0"/>
              <a:t> </a:t>
            </a:r>
            <a:r>
              <a:rPr lang="ru-RU" dirty="0" err="1" smtClean="0"/>
              <a:t>вирішувати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робити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бізнесом</a:t>
            </a:r>
            <a:r>
              <a:rPr lang="ru-RU" dirty="0" smtClean="0"/>
              <a:t>: </a:t>
            </a:r>
            <a:r>
              <a:rPr lang="ru-RU" dirty="0" err="1" smtClean="0"/>
              <a:t>призупинити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закрити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Реєстрація </a:t>
            </a:r>
            <a:r>
              <a:rPr lang="uk-UA" dirty="0" err="1" smtClean="0"/>
              <a:t>ФОП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Процедура </a:t>
            </a:r>
            <a:r>
              <a:rPr lang="ru-RU" dirty="0" err="1" smtClean="0"/>
              <a:t>реєстрації</a:t>
            </a:r>
            <a:r>
              <a:rPr lang="ru-RU" dirty="0" smtClean="0"/>
              <a:t> ФОП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спрощена</a:t>
            </a:r>
            <a:r>
              <a:rPr lang="ru-RU" dirty="0" smtClean="0"/>
              <a:t> –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подати до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реєстраційної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r>
              <a:rPr lang="ru-RU" dirty="0" smtClean="0"/>
              <a:t>: </a:t>
            </a:r>
            <a:r>
              <a:rPr lang="ru-RU" dirty="0" err="1" smtClean="0"/>
              <a:t>заповнену</a:t>
            </a:r>
            <a:r>
              <a:rPr lang="ru-RU" dirty="0" smtClean="0"/>
              <a:t> </a:t>
            </a:r>
            <a:r>
              <a:rPr lang="ru-RU" dirty="0" err="1" smtClean="0"/>
              <a:t>реєстраційну</a:t>
            </a:r>
            <a:r>
              <a:rPr lang="ru-RU" dirty="0" smtClean="0"/>
              <a:t> </a:t>
            </a:r>
            <a:r>
              <a:rPr lang="ru-RU" dirty="0" err="1" smtClean="0"/>
              <a:t>картку</a:t>
            </a:r>
            <a:r>
              <a:rPr lang="ru-RU" dirty="0" smtClean="0"/>
              <a:t>; </a:t>
            </a:r>
          </a:p>
          <a:p>
            <a:pPr algn="just"/>
            <a:r>
              <a:rPr lang="ru-RU" dirty="0" err="1" smtClean="0"/>
              <a:t>копію</a:t>
            </a:r>
            <a:r>
              <a:rPr lang="ru-RU" dirty="0" smtClean="0"/>
              <a:t> </a:t>
            </a:r>
            <a:r>
              <a:rPr lang="ru-RU" dirty="0" err="1" smtClean="0"/>
              <a:t>ідентифікаційного</a:t>
            </a:r>
            <a:r>
              <a:rPr lang="ru-RU" dirty="0" smtClean="0"/>
              <a:t> коду; </a:t>
            </a:r>
          </a:p>
          <a:p>
            <a:pPr algn="just"/>
            <a:r>
              <a:rPr lang="ru-RU" dirty="0" err="1" smtClean="0"/>
              <a:t>квитанцію</a:t>
            </a:r>
            <a:r>
              <a:rPr lang="ru-RU" dirty="0" smtClean="0"/>
              <a:t> про </a:t>
            </a:r>
            <a:r>
              <a:rPr lang="ru-RU" dirty="0" err="1" smtClean="0"/>
              <a:t>сплату</a:t>
            </a:r>
            <a:r>
              <a:rPr lang="ru-RU" dirty="0" smtClean="0"/>
              <a:t> </a:t>
            </a:r>
            <a:r>
              <a:rPr lang="ru-RU" dirty="0" err="1" smtClean="0"/>
              <a:t>реєстраційного</a:t>
            </a:r>
            <a:r>
              <a:rPr lang="ru-RU" dirty="0" smtClean="0"/>
              <a:t> </a:t>
            </a:r>
            <a:r>
              <a:rPr lang="ru-RU" dirty="0" err="1" smtClean="0"/>
              <a:t>збору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362" name="Picture 2" descr="Результат пошуку зображень за запитом &quot;ФОП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4677" y="4201425"/>
            <a:ext cx="2857500" cy="2095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827" y="147208"/>
            <a:ext cx="7231353" cy="651720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Реєстрація 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вирішили</a:t>
            </a:r>
            <a:r>
              <a:rPr lang="ru-RU" dirty="0" smtClean="0"/>
              <a:t> все ж </a:t>
            </a:r>
            <a:r>
              <a:rPr lang="ru-RU" dirty="0" err="1" smtClean="0"/>
              <a:t>зареєструвати</a:t>
            </a:r>
            <a:r>
              <a:rPr lang="ru-RU" dirty="0" smtClean="0"/>
              <a:t> ТОВ, то </a:t>
            </a:r>
            <a:r>
              <a:rPr lang="ru-RU" dirty="0" err="1" smtClean="0"/>
              <a:t>необхідно</a:t>
            </a:r>
            <a:r>
              <a:rPr lang="ru-RU" dirty="0" smtClean="0"/>
              <a:t> для початку </a:t>
            </a:r>
            <a:r>
              <a:rPr lang="ru-RU" dirty="0" err="1" smtClean="0"/>
              <a:t>визначити</a:t>
            </a:r>
            <a:r>
              <a:rPr lang="ru-RU" dirty="0" smtClean="0"/>
              <a:t>:</a:t>
            </a:r>
          </a:p>
          <a:p>
            <a:pPr algn="just"/>
            <a:r>
              <a:rPr lang="ru-RU" dirty="0" err="1" smtClean="0"/>
              <a:t>Назву</a:t>
            </a:r>
            <a:r>
              <a:rPr lang="ru-RU" dirty="0" smtClean="0"/>
              <a:t> ТОВ; </a:t>
            </a:r>
          </a:p>
          <a:p>
            <a:pPr algn="just"/>
            <a:r>
              <a:rPr lang="ru-RU" dirty="0" err="1" smtClean="0"/>
              <a:t>Місцезнаходження</a:t>
            </a:r>
            <a:r>
              <a:rPr lang="ru-RU" dirty="0" smtClean="0"/>
              <a:t> </a:t>
            </a:r>
            <a:r>
              <a:rPr lang="ru-RU" dirty="0" err="1" smtClean="0"/>
              <a:t>Вашого</a:t>
            </a:r>
            <a:r>
              <a:rPr lang="ru-RU" dirty="0" smtClean="0"/>
              <a:t> ТОВ (</a:t>
            </a:r>
            <a:r>
              <a:rPr lang="ru-RU" dirty="0" err="1" smtClean="0"/>
              <a:t>місцезнаходження</a:t>
            </a:r>
            <a:r>
              <a:rPr lang="ru-RU" dirty="0" smtClean="0"/>
              <a:t> </a:t>
            </a:r>
            <a:r>
              <a:rPr lang="ru-RU" dirty="0" err="1" smtClean="0"/>
              <a:t>виконавчого</a:t>
            </a:r>
            <a:r>
              <a:rPr lang="ru-RU" dirty="0" smtClean="0"/>
              <a:t> органу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, де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</a:t>
            </a:r>
            <a:r>
              <a:rPr lang="ru-RU" dirty="0" err="1" smtClean="0"/>
              <a:t>здійснюватиметься</a:t>
            </a:r>
            <a:r>
              <a:rPr lang="ru-RU" dirty="0" smtClean="0"/>
              <a:t> </a:t>
            </a:r>
            <a:r>
              <a:rPr lang="ru-RU" dirty="0" err="1" smtClean="0"/>
              <a:t>господарська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);</a:t>
            </a:r>
          </a:p>
          <a:p>
            <a:pPr algn="just"/>
            <a:r>
              <a:rPr lang="ru-RU" dirty="0" smtClean="0"/>
              <a:t> </a:t>
            </a:r>
            <a:r>
              <a:rPr lang="ru-RU" dirty="0" err="1" smtClean="0"/>
              <a:t>Розмір</a:t>
            </a:r>
            <a:r>
              <a:rPr lang="ru-RU" dirty="0" smtClean="0"/>
              <a:t> статутного </a:t>
            </a:r>
            <a:r>
              <a:rPr lang="ru-RU" dirty="0" err="1" smtClean="0"/>
              <a:t>капіталу</a:t>
            </a:r>
            <a:r>
              <a:rPr lang="ru-RU" dirty="0" smtClean="0"/>
              <a:t> та </a:t>
            </a:r>
            <a:r>
              <a:rPr lang="ru-RU" dirty="0" err="1" smtClean="0"/>
              <a:t>яким</a:t>
            </a:r>
            <a:r>
              <a:rPr lang="ru-RU" dirty="0" smtClean="0"/>
              <a:t> чином </a:t>
            </a:r>
            <a:r>
              <a:rPr lang="ru-RU" dirty="0" err="1" smtClean="0"/>
              <a:t>він</a:t>
            </a:r>
            <a:r>
              <a:rPr lang="ru-RU" dirty="0" smtClean="0"/>
              <a:t> буде </a:t>
            </a:r>
            <a:r>
              <a:rPr lang="ru-RU" dirty="0" err="1" smtClean="0"/>
              <a:t>вноситись</a:t>
            </a:r>
            <a:r>
              <a:rPr lang="ru-RU" dirty="0" smtClean="0"/>
              <a:t> – </a:t>
            </a:r>
            <a:r>
              <a:rPr lang="ru-RU" dirty="0" err="1" smtClean="0"/>
              <a:t>грошима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майном</a:t>
            </a:r>
            <a:r>
              <a:rPr lang="ru-RU" dirty="0" smtClean="0"/>
              <a:t> (для ТОВ 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обмежень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мінімального</a:t>
            </a:r>
            <a:r>
              <a:rPr lang="ru-RU" dirty="0" smtClean="0"/>
              <a:t> </a:t>
            </a:r>
            <a:r>
              <a:rPr lang="ru-RU" dirty="0" err="1" smtClean="0"/>
              <a:t>розміру</a:t>
            </a:r>
            <a:r>
              <a:rPr lang="ru-RU" dirty="0" smtClean="0"/>
              <a:t> статутного </a:t>
            </a:r>
            <a:r>
              <a:rPr lang="ru-RU" dirty="0" err="1" smtClean="0"/>
              <a:t>капіталу</a:t>
            </a:r>
            <a:r>
              <a:rPr lang="ru-RU" dirty="0" smtClean="0"/>
              <a:t> (а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1 </a:t>
            </a:r>
            <a:r>
              <a:rPr lang="ru-RU" dirty="0" err="1" smtClean="0"/>
              <a:t>гривня</a:t>
            </a:r>
            <a:r>
              <a:rPr lang="ru-RU" dirty="0" smtClean="0"/>
              <a:t>),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якщо</a:t>
            </a:r>
            <a:r>
              <a:rPr lang="ru-RU" dirty="0" smtClean="0"/>
              <a:t> у Вас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справи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великими </a:t>
            </a:r>
            <a:r>
              <a:rPr lang="ru-RU" dirty="0" err="1" smtClean="0"/>
              <a:t>зобов’язаннями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контрагентів</a:t>
            </a:r>
            <a:r>
              <a:rPr lang="ru-RU" dirty="0" smtClean="0"/>
              <a:t>, то </a:t>
            </a:r>
            <a:r>
              <a:rPr lang="ru-RU" dirty="0" err="1" smtClean="0"/>
              <a:t>краще</a:t>
            </a:r>
            <a:r>
              <a:rPr lang="ru-RU" dirty="0" smtClean="0"/>
              <a:t>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розмір</a:t>
            </a:r>
            <a:r>
              <a:rPr lang="ru-RU" dirty="0" smtClean="0"/>
              <a:t> статутного </a:t>
            </a:r>
            <a:r>
              <a:rPr lang="ru-RU" dirty="0" err="1" smtClean="0"/>
              <a:t>капіталу</a:t>
            </a:r>
            <a:r>
              <a:rPr lang="ru-RU" dirty="0" smtClean="0"/>
              <a:t> </a:t>
            </a:r>
            <a:r>
              <a:rPr lang="ru-RU" dirty="0" err="1" smtClean="0"/>
              <a:t>викликав</a:t>
            </a:r>
            <a:r>
              <a:rPr lang="ru-RU" dirty="0" smtClean="0"/>
              <a:t> </a:t>
            </a:r>
            <a:r>
              <a:rPr lang="ru-RU" dirty="0" err="1" smtClean="0"/>
              <a:t>довіру</a:t>
            </a:r>
            <a:r>
              <a:rPr lang="ru-RU" dirty="0" smtClean="0"/>
              <a:t>); </a:t>
            </a:r>
          </a:p>
          <a:p>
            <a:pPr algn="just"/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ТОВ </a:t>
            </a:r>
            <a:r>
              <a:rPr lang="ru-RU" dirty="0" err="1" smtClean="0"/>
              <a:t>здійснюватиме</a:t>
            </a:r>
            <a:r>
              <a:rPr lang="ru-RU" dirty="0" smtClean="0"/>
              <a:t> (для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КВЕД – 2010); </a:t>
            </a:r>
          </a:p>
          <a:p>
            <a:pPr algn="just"/>
            <a:r>
              <a:rPr lang="ru-RU" dirty="0" smtClean="0"/>
              <a:t>Система </a:t>
            </a:r>
            <a:r>
              <a:rPr lang="ru-RU" dirty="0" err="1" smtClean="0"/>
              <a:t>оподаткування</a:t>
            </a:r>
            <a:r>
              <a:rPr lang="ru-RU" dirty="0" smtClean="0"/>
              <a:t> – </a:t>
            </a:r>
            <a:r>
              <a:rPr lang="ru-RU" dirty="0" err="1" smtClean="0"/>
              <a:t>загальна</a:t>
            </a:r>
            <a:r>
              <a:rPr lang="ru-RU" dirty="0" smtClean="0"/>
              <a:t> (</a:t>
            </a:r>
            <a:r>
              <a:rPr lang="ru-RU" dirty="0" err="1" smtClean="0"/>
              <a:t>податок</a:t>
            </a:r>
            <a:r>
              <a:rPr lang="ru-RU" dirty="0" smtClean="0"/>
              <a:t> на </a:t>
            </a:r>
            <a:r>
              <a:rPr lang="ru-RU" dirty="0" err="1" smtClean="0"/>
              <a:t>прибуток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 та ПДВ)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спрощена</a:t>
            </a:r>
            <a:r>
              <a:rPr lang="ru-RU" dirty="0" smtClean="0"/>
              <a:t> (</a:t>
            </a:r>
            <a:r>
              <a:rPr lang="ru-RU" dirty="0" err="1" smtClean="0"/>
              <a:t>єдиний</a:t>
            </a:r>
            <a:r>
              <a:rPr lang="ru-RU" dirty="0" smtClean="0"/>
              <a:t> </a:t>
            </a:r>
            <a:r>
              <a:rPr lang="ru-RU" dirty="0" err="1" smtClean="0"/>
              <a:t>податок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907</TotalTime>
  <Words>1324</Words>
  <Application>Microsoft Office PowerPoint</Application>
  <PresentationFormat>Экран (4:3)</PresentationFormat>
  <Paragraphs>80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Презентация PowerPoint</vt:lpstr>
      <vt:lpstr>ФОП чи ТОВ?</vt:lpstr>
      <vt:lpstr>Термінологія</vt:lpstr>
      <vt:lpstr>Відповідальність за провадження діяльності без реєстрації</vt:lpstr>
      <vt:lpstr>Чи легко відкрити?</vt:lpstr>
      <vt:lpstr>Чи легко відкрити?</vt:lpstr>
      <vt:lpstr>Реєстрація ФОП</vt:lpstr>
      <vt:lpstr>Презентация PowerPoint</vt:lpstr>
      <vt:lpstr>Реєстрація ТОВ</vt:lpstr>
      <vt:lpstr>Документи для реєстрації</vt:lpstr>
      <vt:lpstr>Презентация PowerPoint</vt:lpstr>
      <vt:lpstr>Як будемо називатися?</vt:lpstr>
      <vt:lpstr>Яка відповідальність?</vt:lpstr>
      <vt:lpstr>Отримання доходу</vt:lpstr>
      <vt:lpstr>Переваги ФОП</vt:lpstr>
      <vt:lpstr>Переваги ТОВ</vt:lpstr>
      <vt:lpstr>Якщо ви вирішили відкрити бізнес з партнерами</vt:lpstr>
      <vt:lpstr>Якщо ваш вид діяльності дозволений лише юридичним особам</vt:lpstr>
      <vt:lpstr>Якщо ви збираєтесь залучати інвестиції або кредитні кошти</vt:lpstr>
      <vt:lpstr>Якщо ваші клієнти не співпрацюють з ФОП</vt:lpstr>
      <vt:lpstr>Якщо ви збираєтесь продати бізнес</vt:lpstr>
      <vt:lpstr>  Дякую за увагу!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Владислав Васько</cp:lastModifiedBy>
  <cp:revision>147</cp:revision>
  <dcterms:created xsi:type="dcterms:W3CDTF">2016-11-18T14:12:19Z</dcterms:created>
  <dcterms:modified xsi:type="dcterms:W3CDTF">2018-04-13T09:59:28Z</dcterms:modified>
</cp:coreProperties>
</file>