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46A02-256F-489A-89B7-85D6CA6A17E3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4" csCatId="accent1" phldr="1"/>
      <dgm:spPr/>
    </dgm:pt>
    <dgm:pt modelId="{7A92A1C2-B614-4AA8-8CF4-A914CFA918F3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доступ має обмежене коло осіб</a:t>
          </a:r>
          <a:endParaRPr lang="uk-UA" dirty="0"/>
        </a:p>
      </dgm:t>
    </dgm:pt>
    <dgm:pt modelId="{78402DEA-39F3-4C05-9D66-7AAFD497844C}" type="parTrans" cxnId="{DD3CDFCA-08CD-4436-80E0-E42ED8011BB6}">
      <dgm:prSet/>
      <dgm:spPr/>
      <dgm:t>
        <a:bodyPr/>
        <a:lstStyle/>
        <a:p>
          <a:endParaRPr lang="uk-UA"/>
        </a:p>
      </dgm:t>
    </dgm:pt>
    <dgm:pt modelId="{F09DEA5C-F83E-4C28-BB4B-3865BCE4827E}" type="sibTrans" cxnId="{DD3CDFCA-08CD-4436-80E0-E42ED8011BB6}">
      <dgm:prSet/>
      <dgm:spPr/>
      <dgm:t>
        <a:bodyPr/>
        <a:lstStyle/>
        <a:p>
          <a:endParaRPr lang="uk-UA"/>
        </a:p>
      </dgm:t>
    </dgm:pt>
    <dgm:pt modelId="{D1BDEBA5-9F26-4A8C-8DF5-395DE800DF42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має </a:t>
          </a:r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комерційну цінність</a:t>
          </a:r>
          <a:endParaRPr lang="uk-UA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59A431-9EA7-4FEB-9EA9-37E1B8B2CE2F}" type="parTrans" cxnId="{D6924EE4-3C81-48C7-BE0C-988BA1BCC846}">
      <dgm:prSet/>
      <dgm:spPr/>
      <dgm:t>
        <a:bodyPr/>
        <a:lstStyle/>
        <a:p>
          <a:endParaRPr lang="uk-UA"/>
        </a:p>
      </dgm:t>
    </dgm:pt>
    <dgm:pt modelId="{A14B614B-FFDC-46C4-A380-58679C5010EA}" type="sibTrans" cxnId="{D6924EE4-3C81-48C7-BE0C-988BA1BCC846}">
      <dgm:prSet/>
      <dgm:spPr/>
      <dgm:t>
        <a:bodyPr/>
        <a:lstStyle/>
        <a:p>
          <a:endParaRPr lang="uk-UA"/>
        </a:p>
      </dgm:t>
    </dgm:pt>
    <dgm:pt modelId="{888FFFB1-DFFF-4F11-98F0-62AF2817575A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підлягає збереженню в таємниці</a:t>
          </a:r>
          <a:endParaRPr lang="uk-UA" dirty="0"/>
        </a:p>
      </dgm:t>
    </dgm:pt>
    <dgm:pt modelId="{74AA01AB-53B3-492D-8F62-04FB0F29371B}" type="parTrans" cxnId="{C46E5AC9-BFA6-48EA-9B92-725D00BD50B1}">
      <dgm:prSet/>
      <dgm:spPr/>
      <dgm:t>
        <a:bodyPr/>
        <a:lstStyle/>
        <a:p>
          <a:endParaRPr lang="uk-UA"/>
        </a:p>
      </dgm:t>
    </dgm:pt>
    <dgm:pt modelId="{AB7390A4-78E9-44A2-B94F-484FE60E0216}" type="sibTrans" cxnId="{C46E5AC9-BFA6-48EA-9B92-725D00BD50B1}">
      <dgm:prSet/>
      <dgm:spPr/>
      <dgm:t>
        <a:bodyPr/>
        <a:lstStyle/>
        <a:p>
          <a:endParaRPr lang="uk-UA"/>
        </a:p>
      </dgm:t>
    </dgm:pt>
    <dgm:pt modelId="{7BA318A6-B072-4590-BC64-279B1921BB1F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стосуються організаційного, виробничого, комерційного або технічного процесу</a:t>
          </a:r>
          <a:endParaRPr lang="uk-UA" dirty="0"/>
        </a:p>
      </dgm:t>
    </dgm:pt>
    <dgm:pt modelId="{DE8B9B90-E97C-4938-ADDB-5C477068E49C}" type="parTrans" cxnId="{37DA2527-3A35-4318-9D46-9C92A28E44F0}">
      <dgm:prSet/>
      <dgm:spPr/>
      <dgm:t>
        <a:bodyPr/>
        <a:lstStyle/>
        <a:p>
          <a:endParaRPr lang="uk-UA"/>
        </a:p>
      </dgm:t>
    </dgm:pt>
    <dgm:pt modelId="{69238D45-01A2-41A0-825D-E8889E06A4E7}" type="sibTrans" cxnId="{37DA2527-3A35-4318-9D46-9C92A28E44F0}">
      <dgm:prSet/>
      <dgm:spPr/>
      <dgm:t>
        <a:bodyPr/>
        <a:lstStyle/>
        <a:p>
          <a:endParaRPr lang="uk-UA"/>
        </a:p>
      </dgm:t>
    </dgm:pt>
    <dgm:pt modelId="{40E969F5-94F2-41DC-A837-CC7C55B22029}" type="pres">
      <dgm:prSet presAssocID="{53746A02-256F-489A-89B7-85D6CA6A17E3}" presName="linearFlow" presStyleCnt="0">
        <dgm:presLayoutVars>
          <dgm:dir/>
          <dgm:resizeHandles val="exact"/>
        </dgm:presLayoutVars>
      </dgm:prSet>
      <dgm:spPr/>
    </dgm:pt>
    <dgm:pt modelId="{5CD80387-4C53-4734-8CCF-0FCCC35B1D76}" type="pres">
      <dgm:prSet presAssocID="{7A92A1C2-B614-4AA8-8CF4-A914CFA918F3}" presName="comp" presStyleCnt="0"/>
      <dgm:spPr/>
    </dgm:pt>
    <dgm:pt modelId="{B4969537-E0FD-443F-A54E-9779A901C5A0}" type="pres">
      <dgm:prSet presAssocID="{7A92A1C2-B614-4AA8-8CF4-A914CFA918F3}" presName="rect2" presStyleLbl="node1" presStyleIdx="0" presStyleCnt="4" custScaleX="1792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38C68C9-8471-411F-80DF-5A7DF8C780F7}" type="pres">
      <dgm:prSet presAssocID="{7A92A1C2-B614-4AA8-8CF4-A914CFA918F3}" presName="rect1" presStyleLbl="lnNode1" presStyleIdx="0" presStyleCnt="4" custLinFactX="-3561" custLinFactNeighborX="-100000" custLinFactNeighborY="-38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7DF1A8B-A56A-45B4-80D3-3DAA30F91EF6}" type="pres">
      <dgm:prSet presAssocID="{F09DEA5C-F83E-4C28-BB4B-3865BCE4827E}" presName="sibTrans" presStyleCnt="0"/>
      <dgm:spPr/>
    </dgm:pt>
    <dgm:pt modelId="{D7444701-4382-466F-BF1F-01898EBA37F5}" type="pres">
      <dgm:prSet presAssocID="{D1BDEBA5-9F26-4A8C-8DF5-395DE800DF42}" presName="comp" presStyleCnt="0"/>
      <dgm:spPr/>
    </dgm:pt>
    <dgm:pt modelId="{A6D3A50B-A29A-42D4-BE76-6558BED33340}" type="pres">
      <dgm:prSet presAssocID="{D1BDEBA5-9F26-4A8C-8DF5-395DE800DF42}" presName="rect2" presStyleLbl="node1" presStyleIdx="1" presStyleCnt="4" custScaleX="1792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621C11-7D9A-46C4-909C-949B356EFB28}" type="pres">
      <dgm:prSet presAssocID="{D1BDEBA5-9F26-4A8C-8DF5-395DE800DF42}" presName="rect1" presStyleLbl="lnNode1" presStyleIdx="1" presStyleCnt="4" custLinFactX="2697" custLinFactNeighborX="100000" custLinFactNeighborY="58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CB00C40-BE3D-4032-A343-11913D957FDC}" type="pres">
      <dgm:prSet presAssocID="{A14B614B-FFDC-46C4-A380-58679C5010EA}" presName="sibTrans" presStyleCnt="0"/>
      <dgm:spPr/>
    </dgm:pt>
    <dgm:pt modelId="{1022848E-472C-47E0-BB94-B85316B469A4}" type="pres">
      <dgm:prSet presAssocID="{888FFFB1-DFFF-4F11-98F0-62AF2817575A}" presName="comp" presStyleCnt="0"/>
      <dgm:spPr/>
    </dgm:pt>
    <dgm:pt modelId="{7402B25D-6EC7-48EF-8378-F4CD24BEAEF7}" type="pres">
      <dgm:prSet presAssocID="{888FFFB1-DFFF-4F11-98F0-62AF2817575A}" presName="rect2" presStyleLbl="node1" presStyleIdx="2" presStyleCnt="4" custScaleX="1792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7DA3700-A681-4333-9C20-12D660458AA0}" type="pres">
      <dgm:prSet presAssocID="{888FFFB1-DFFF-4F11-98F0-62AF2817575A}" presName="rect1" presStyleLbl="lnNode1" presStyleIdx="2" presStyleCnt="4" custLinFactX="-3561" custLinFactNeighborX="-100000" custLinFactNeighborY="156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2A521AF-A6C0-42D2-93B4-EC3F89087558}" type="pres">
      <dgm:prSet presAssocID="{AB7390A4-78E9-44A2-B94F-484FE60E0216}" presName="sibTrans" presStyleCnt="0"/>
      <dgm:spPr/>
    </dgm:pt>
    <dgm:pt modelId="{6B4B4F92-866C-4301-8552-A7393A14CDE1}" type="pres">
      <dgm:prSet presAssocID="{7BA318A6-B072-4590-BC64-279B1921BB1F}" presName="comp" presStyleCnt="0"/>
      <dgm:spPr/>
    </dgm:pt>
    <dgm:pt modelId="{E67E3EA9-CCEF-4B35-BF19-46EB08E0B802}" type="pres">
      <dgm:prSet presAssocID="{7BA318A6-B072-4590-BC64-279B1921BB1F}" presName="rect2" presStyleLbl="node1" presStyleIdx="3" presStyleCnt="4" custScaleX="1792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D24284-750F-4E30-9127-58844D198653}" type="pres">
      <dgm:prSet presAssocID="{7BA318A6-B072-4590-BC64-279B1921BB1F}" presName="rect1" presStyleLbl="lnNode1" presStyleIdx="3" presStyleCnt="4" custLinFactX="2697" custLinFactNeighborX="100000" custLinFactNeighborY="254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1E300B1E-0DB3-4DC7-816C-83006F6992ED}" type="presOf" srcId="{888FFFB1-DFFF-4F11-98F0-62AF2817575A}" destId="{7402B25D-6EC7-48EF-8378-F4CD24BEAEF7}" srcOrd="0" destOrd="0" presId="urn:microsoft.com/office/officeart/2008/layout/AlternatingPictureBlocks"/>
    <dgm:cxn modelId="{37DA2527-3A35-4318-9D46-9C92A28E44F0}" srcId="{53746A02-256F-489A-89B7-85D6CA6A17E3}" destId="{7BA318A6-B072-4590-BC64-279B1921BB1F}" srcOrd="3" destOrd="0" parTransId="{DE8B9B90-E97C-4938-ADDB-5C477068E49C}" sibTransId="{69238D45-01A2-41A0-825D-E8889E06A4E7}"/>
    <dgm:cxn modelId="{C46E5AC9-BFA6-48EA-9B92-725D00BD50B1}" srcId="{53746A02-256F-489A-89B7-85D6CA6A17E3}" destId="{888FFFB1-DFFF-4F11-98F0-62AF2817575A}" srcOrd="2" destOrd="0" parTransId="{74AA01AB-53B3-492D-8F62-04FB0F29371B}" sibTransId="{AB7390A4-78E9-44A2-B94F-484FE60E0216}"/>
    <dgm:cxn modelId="{D6924EE4-3C81-48C7-BE0C-988BA1BCC846}" srcId="{53746A02-256F-489A-89B7-85D6CA6A17E3}" destId="{D1BDEBA5-9F26-4A8C-8DF5-395DE800DF42}" srcOrd="1" destOrd="0" parTransId="{7D59A431-9EA7-4FEB-9EA9-37E1B8B2CE2F}" sibTransId="{A14B614B-FFDC-46C4-A380-58679C5010EA}"/>
    <dgm:cxn modelId="{B1A3DDEE-86D0-4775-A82D-63FF9E47C9ED}" type="presOf" srcId="{D1BDEBA5-9F26-4A8C-8DF5-395DE800DF42}" destId="{A6D3A50B-A29A-42D4-BE76-6558BED33340}" srcOrd="0" destOrd="0" presId="urn:microsoft.com/office/officeart/2008/layout/AlternatingPictureBlocks"/>
    <dgm:cxn modelId="{252E3145-D787-43B9-8801-465EBAD22E00}" type="presOf" srcId="{7A92A1C2-B614-4AA8-8CF4-A914CFA918F3}" destId="{B4969537-E0FD-443F-A54E-9779A901C5A0}" srcOrd="0" destOrd="0" presId="urn:microsoft.com/office/officeart/2008/layout/AlternatingPictureBlocks"/>
    <dgm:cxn modelId="{36FD833C-6F42-4CC1-8FE3-D42A0A7980F0}" type="presOf" srcId="{53746A02-256F-489A-89B7-85D6CA6A17E3}" destId="{40E969F5-94F2-41DC-A837-CC7C55B22029}" srcOrd="0" destOrd="0" presId="urn:microsoft.com/office/officeart/2008/layout/AlternatingPictureBlocks"/>
    <dgm:cxn modelId="{DD3CDFCA-08CD-4436-80E0-E42ED8011BB6}" srcId="{53746A02-256F-489A-89B7-85D6CA6A17E3}" destId="{7A92A1C2-B614-4AA8-8CF4-A914CFA918F3}" srcOrd="0" destOrd="0" parTransId="{78402DEA-39F3-4C05-9D66-7AAFD497844C}" sibTransId="{F09DEA5C-F83E-4C28-BB4B-3865BCE4827E}"/>
    <dgm:cxn modelId="{AF0FDB5E-DA05-4701-B65B-668E4AE3E40A}" type="presOf" srcId="{7BA318A6-B072-4590-BC64-279B1921BB1F}" destId="{E67E3EA9-CCEF-4B35-BF19-46EB08E0B802}" srcOrd="0" destOrd="0" presId="urn:microsoft.com/office/officeart/2008/layout/AlternatingPictureBlocks"/>
    <dgm:cxn modelId="{59ED321F-B81C-4B6C-8545-25BFF158630B}" type="presParOf" srcId="{40E969F5-94F2-41DC-A837-CC7C55B22029}" destId="{5CD80387-4C53-4734-8CCF-0FCCC35B1D76}" srcOrd="0" destOrd="0" presId="urn:microsoft.com/office/officeart/2008/layout/AlternatingPictureBlocks"/>
    <dgm:cxn modelId="{E4D42F44-2B91-4B9D-B89E-3E5948FCE202}" type="presParOf" srcId="{5CD80387-4C53-4734-8CCF-0FCCC35B1D76}" destId="{B4969537-E0FD-443F-A54E-9779A901C5A0}" srcOrd="0" destOrd="0" presId="urn:microsoft.com/office/officeart/2008/layout/AlternatingPictureBlocks"/>
    <dgm:cxn modelId="{112520C0-BEEC-4CA7-92CC-AE9746E20125}" type="presParOf" srcId="{5CD80387-4C53-4734-8CCF-0FCCC35B1D76}" destId="{638C68C9-8471-411F-80DF-5A7DF8C780F7}" srcOrd="1" destOrd="0" presId="urn:microsoft.com/office/officeart/2008/layout/AlternatingPictureBlocks"/>
    <dgm:cxn modelId="{E4EDE07B-2934-4BD1-8930-439F62EBBA7E}" type="presParOf" srcId="{40E969F5-94F2-41DC-A837-CC7C55B22029}" destId="{F7DF1A8B-A56A-45B4-80D3-3DAA30F91EF6}" srcOrd="1" destOrd="0" presId="urn:microsoft.com/office/officeart/2008/layout/AlternatingPictureBlocks"/>
    <dgm:cxn modelId="{A714BC8C-5A8C-46C7-8FBE-332215512431}" type="presParOf" srcId="{40E969F5-94F2-41DC-A837-CC7C55B22029}" destId="{D7444701-4382-466F-BF1F-01898EBA37F5}" srcOrd="2" destOrd="0" presId="urn:microsoft.com/office/officeart/2008/layout/AlternatingPictureBlocks"/>
    <dgm:cxn modelId="{ECA1429E-6D7D-45A1-8CB9-DB954D7E0668}" type="presParOf" srcId="{D7444701-4382-466F-BF1F-01898EBA37F5}" destId="{A6D3A50B-A29A-42D4-BE76-6558BED33340}" srcOrd="0" destOrd="0" presId="urn:microsoft.com/office/officeart/2008/layout/AlternatingPictureBlocks"/>
    <dgm:cxn modelId="{69E47139-DD55-46A5-89D9-DDA95F1D3F14}" type="presParOf" srcId="{D7444701-4382-466F-BF1F-01898EBA37F5}" destId="{45621C11-7D9A-46C4-909C-949B356EFB28}" srcOrd="1" destOrd="0" presId="urn:microsoft.com/office/officeart/2008/layout/AlternatingPictureBlocks"/>
    <dgm:cxn modelId="{E3A529F0-61E4-400F-ABFE-22AD837E7D47}" type="presParOf" srcId="{40E969F5-94F2-41DC-A837-CC7C55B22029}" destId="{ECB00C40-BE3D-4032-A343-11913D957FDC}" srcOrd="3" destOrd="0" presId="urn:microsoft.com/office/officeart/2008/layout/AlternatingPictureBlocks"/>
    <dgm:cxn modelId="{89F6C7AD-9C76-415B-B384-11DFAF655B78}" type="presParOf" srcId="{40E969F5-94F2-41DC-A837-CC7C55B22029}" destId="{1022848E-472C-47E0-BB94-B85316B469A4}" srcOrd="4" destOrd="0" presId="urn:microsoft.com/office/officeart/2008/layout/AlternatingPictureBlocks"/>
    <dgm:cxn modelId="{D78A9E9D-19DC-4ADC-B797-D88FC038FE9C}" type="presParOf" srcId="{1022848E-472C-47E0-BB94-B85316B469A4}" destId="{7402B25D-6EC7-48EF-8378-F4CD24BEAEF7}" srcOrd="0" destOrd="0" presId="urn:microsoft.com/office/officeart/2008/layout/AlternatingPictureBlocks"/>
    <dgm:cxn modelId="{3B50852F-401C-48EF-9D41-BE3522CF4FC9}" type="presParOf" srcId="{1022848E-472C-47E0-BB94-B85316B469A4}" destId="{17DA3700-A681-4333-9C20-12D660458AA0}" srcOrd="1" destOrd="0" presId="urn:microsoft.com/office/officeart/2008/layout/AlternatingPictureBlocks"/>
    <dgm:cxn modelId="{DB0AEFF5-4095-4F7A-8828-FCEA7BCE46AB}" type="presParOf" srcId="{40E969F5-94F2-41DC-A837-CC7C55B22029}" destId="{72A521AF-A6C0-42D2-93B4-EC3F89087558}" srcOrd="5" destOrd="0" presId="urn:microsoft.com/office/officeart/2008/layout/AlternatingPictureBlocks"/>
    <dgm:cxn modelId="{C34DEDDA-71CC-444C-B7E8-85473E7F583A}" type="presParOf" srcId="{40E969F5-94F2-41DC-A837-CC7C55B22029}" destId="{6B4B4F92-866C-4301-8552-A7393A14CDE1}" srcOrd="6" destOrd="0" presId="urn:microsoft.com/office/officeart/2008/layout/AlternatingPictureBlocks"/>
    <dgm:cxn modelId="{974E9CE8-0FF3-401D-A158-ADC5F9D43A36}" type="presParOf" srcId="{6B4B4F92-866C-4301-8552-A7393A14CDE1}" destId="{E67E3EA9-CCEF-4B35-BF19-46EB08E0B802}" srcOrd="0" destOrd="0" presId="urn:microsoft.com/office/officeart/2008/layout/AlternatingPictureBlocks"/>
    <dgm:cxn modelId="{16769AA7-F416-4DD0-BC46-2B9F7EDF028E}" type="presParOf" srcId="{6B4B4F92-866C-4301-8552-A7393A14CDE1}" destId="{43D24284-750F-4E30-9127-58844D19865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BC594D-24F1-431A-89EA-4BF6BC78F9CE}" type="doc">
      <dgm:prSet loTypeId="urn:microsoft.com/office/officeart/2008/layout/AlternatingHexagons" loCatId="list" qsTypeId="urn:microsoft.com/office/officeart/2005/8/quickstyle/3d5" qsCatId="3D" csTypeId="urn:microsoft.com/office/officeart/2005/8/colors/accent6_3" csCatId="accent6" phldr="1"/>
      <dgm:spPr/>
      <dgm:t>
        <a:bodyPr/>
        <a:lstStyle/>
        <a:p>
          <a:endParaRPr lang="uk-UA"/>
        </a:p>
      </dgm:t>
    </dgm:pt>
    <dgm:pt modelId="{DB4A9883-1C55-4724-8F4E-175C23858ACA}">
      <dgm:prSet phldrT="[Текст]" custT="1"/>
      <dgm:spPr/>
      <dgm:t>
        <a:bodyPr/>
        <a:lstStyle/>
        <a:p>
          <a:r>
            <a: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СТВОРЕННЯ ПЕРЕЛІКУ</a:t>
          </a:r>
          <a:endParaRPr lang="uk-UA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D0BC5E-74A4-4ED5-B836-CA4E02770301}" type="parTrans" cxnId="{5669DAD7-99BB-4D37-81C8-B82C61E04148}">
      <dgm:prSet/>
      <dgm:spPr/>
      <dgm:t>
        <a:bodyPr/>
        <a:lstStyle/>
        <a:p>
          <a:endParaRPr lang="uk-U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696AAE-178F-4E6B-AC81-6BF3821EC204}" type="sibTrans" cxnId="{5669DAD7-99BB-4D37-81C8-B82C61E04148}">
      <dgm:prSet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ТЕХНІЧНИЙ ЗАХИСТ</a:t>
          </a:r>
        </a:p>
      </dgm:t>
    </dgm:pt>
    <dgm:pt modelId="{AB42DF6C-0A4A-40D7-BC26-5A3A7B63DD7F}">
      <dgm:prSet phldrT="[Текст]" custT="1"/>
      <dgm:spPr/>
      <dgm:t>
        <a:bodyPr/>
        <a:lstStyle/>
        <a:p>
          <a:r>
            <a: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МАРКУВАННЯ НОСІЇВ</a:t>
          </a:r>
          <a:endParaRPr lang="uk-UA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14F41D-8228-410C-9064-4BCCCC134515}" type="parTrans" cxnId="{C5DBB464-DF0B-4561-B070-050E739ED7C7}">
      <dgm:prSet/>
      <dgm:spPr/>
      <dgm:t>
        <a:bodyPr/>
        <a:lstStyle/>
        <a:p>
          <a:endParaRPr lang="uk-U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506C2A-F4A7-4DE5-950A-AB78B514029B}" type="sibTrans" cxnId="{C5DBB464-DF0B-4561-B070-050E739ED7C7}">
      <dgm:prSet custT="1"/>
      <dgm:spPr/>
      <dgm:t>
        <a:bodyPr/>
        <a:lstStyle/>
        <a:p>
          <a:endParaRPr lang="uk-UA" sz="16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ДОГОВІР ПРО НЕРОЗГОЛОШЕННЯ</a:t>
          </a:r>
          <a:endParaRPr lang="uk-UA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A154AC-3342-4609-B254-5E47DDC77DE7}">
      <dgm:prSet phldrT="[Текст]" custT="1"/>
      <dgm:spPr/>
      <dgm:t>
        <a:bodyPr/>
        <a:lstStyle/>
        <a:p>
          <a:r>
            <a: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«ЧИСТИЙ СТІЛ»</a:t>
          </a:r>
        </a:p>
      </dgm:t>
    </dgm:pt>
    <dgm:pt modelId="{07CFEAB9-F582-490F-8E4D-24B1625EC938}" type="parTrans" cxnId="{2CDC94D8-16B5-42C7-9F55-258098B124EF}">
      <dgm:prSet/>
      <dgm:spPr/>
      <dgm:t>
        <a:bodyPr/>
        <a:lstStyle/>
        <a:p>
          <a:endParaRPr lang="uk-UA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E5A6DD-BC0E-4BD9-B357-D3639553F776}" type="sibTrans" cxnId="{2CDC94D8-16B5-42C7-9F55-258098B124EF}">
      <dgm:prSet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КОНТРОЛЬ</a:t>
          </a:r>
        </a:p>
      </dgm:t>
    </dgm:pt>
    <dgm:pt modelId="{DB3A7A1F-F32D-4221-9DDD-47CDF2D3BA2E}" type="pres">
      <dgm:prSet presAssocID="{E6BC594D-24F1-431A-89EA-4BF6BC78F9CE}" presName="Name0" presStyleCnt="0">
        <dgm:presLayoutVars>
          <dgm:chMax/>
          <dgm:chPref/>
          <dgm:dir/>
          <dgm:animLvl val="lvl"/>
        </dgm:presLayoutVars>
      </dgm:prSet>
      <dgm:spPr/>
    </dgm:pt>
    <dgm:pt modelId="{B1678E92-3743-48BB-AEF4-192AA31A8FC7}" type="pres">
      <dgm:prSet presAssocID="{DB4A9883-1C55-4724-8F4E-175C23858ACA}" presName="composite" presStyleCnt="0"/>
      <dgm:spPr/>
    </dgm:pt>
    <dgm:pt modelId="{61758F71-EF26-4B36-B8A9-C6540F778CB3}" type="pres">
      <dgm:prSet presAssocID="{DB4A9883-1C55-4724-8F4E-175C23858ACA}" presName="Parent1" presStyleLbl="node1" presStyleIdx="0" presStyleCnt="6" custScaleX="175599" custLinFactX="23879" custLinFactNeighborX="100000" custLinFactNeighborY="-109">
        <dgm:presLayoutVars>
          <dgm:chMax val="1"/>
          <dgm:chPref val="1"/>
          <dgm:bulletEnabled val="1"/>
        </dgm:presLayoutVars>
      </dgm:prSet>
      <dgm:spPr/>
    </dgm:pt>
    <dgm:pt modelId="{6FB4D932-5961-4278-BAE3-FADAF863DF9A}" type="pres">
      <dgm:prSet presAssocID="{DB4A9883-1C55-4724-8F4E-175C23858ACA}" presName="Childtext1" presStyleLbl="revTx" presStyleIdx="0" presStyleCnt="3" custLinFactNeighborX="-16319" custLinFactNeighborY="10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AA430D4-3094-4E26-8035-72ECB48E4887}" type="pres">
      <dgm:prSet presAssocID="{DB4A9883-1C55-4724-8F4E-175C23858ACA}" presName="BalanceSpacing" presStyleCnt="0"/>
      <dgm:spPr/>
    </dgm:pt>
    <dgm:pt modelId="{379E06AA-C389-4A08-A065-51C6E48A7D7F}" type="pres">
      <dgm:prSet presAssocID="{DB4A9883-1C55-4724-8F4E-175C23858ACA}" presName="BalanceSpacing1" presStyleCnt="0"/>
      <dgm:spPr/>
    </dgm:pt>
    <dgm:pt modelId="{8DF47984-ECA9-4A93-BC43-F883C0FDA93A}" type="pres">
      <dgm:prSet presAssocID="{21696AAE-178F-4E6B-AC81-6BF3821EC204}" presName="Accent1Text" presStyleLbl="node1" presStyleIdx="1" presStyleCnt="6" custScaleX="175599" custLinFactNeighborX="36935" custLinFactNeighborY="-7031"/>
      <dgm:spPr/>
      <dgm:t>
        <a:bodyPr/>
        <a:lstStyle/>
        <a:p>
          <a:endParaRPr lang="uk-UA"/>
        </a:p>
      </dgm:t>
    </dgm:pt>
    <dgm:pt modelId="{FE452B2F-A51B-4533-8135-53E1843C7181}" type="pres">
      <dgm:prSet presAssocID="{21696AAE-178F-4E6B-AC81-6BF3821EC204}" presName="spaceBetweenRectangles" presStyleCnt="0"/>
      <dgm:spPr/>
    </dgm:pt>
    <dgm:pt modelId="{2F9560EA-CBE2-4A47-AB88-7C6BDD0E50CD}" type="pres">
      <dgm:prSet presAssocID="{AB42DF6C-0A4A-40D7-BC26-5A3A7B63DD7F}" presName="composite" presStyleCnt="0"/>
      <dgm:spPr/>
    </dgm:pt>
    <dgm:pt modelId="{781EB515-30A2-4E4E-BBDC-7E73AE8A1720}" type="pres">
      <dgm:prSet presAssocID="{AB42DF6C-0A4A-40D7-BC26-5A3A7B63DD7F}" presName="Parent1" presStyleLbl="node1" presStyleIdx="2" presStyleCnt="6" custScaleX="175599" custLinFactX="-20297" custLinFactNeighborX="-100000" custLinFactNeighborY="-19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B0FDAFC-1A92-464E-8033-B8B28AE6C2B2}" type="pres">
      <dgm:prSet presAssocID="{AB42DF6C-0A4A-40D7-BC26-5A3A7B63DD7F}" presName="Childtext1" presStyleLbl="revTx" presStyleIdx="1" presStyleCnt="3" custLinFactNeighborX="-7998" custLinFactNeighborY="38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A97819-1FF5-45D2-8DF7-7CBC64E7EFBF}" type="pres">
      <dgm:prSet presAssocID="{AB42DF6C-0A4A-40D7-BC26-5A3A7B63DD7F}" presName="BalanceSpacing" presStyleCnt="0"/>
      <dgm:spPr/>
    </dgm:pt>
    <dgm:pt modelId="{D991089B-D087-4B63-815A-1CFD203A1305}" type="pres">
      <dgm:prSet presAssocID="{AB42DF6C-0A4A-40D7-BC26-5A3A7B63DD7F}" presName="BalanceSpacing1" presStyleCnt="0"/>
      <dgm:spPr/>
    </dgm:pt>
    <dgm:pt modelId="{AF93BD3C-C0F0-48A0-B693-A319A51606D9}" type="pres">
      <dgm:prSet presAssocID="{29506C2A-F4A7-4DE5-950A-AB78B514029B}" presName="Accent1Text" presStyleLbl="node1" presStyleIdx="3" presStyleCnt="6" custScaleX="175599" custLinFactNeighborX="-33353" custLinFactNeighborY="-1919"/>
      <dgm:spPr/>
      <dgm:t>
        <a:bodyPr/>
        <a:lstStyle/>
        <a:p>
          <a:endParaRPr lang="uk-UA"/>
        </a:p>
      </dgm:t>
    </dgm:pt>
    <dgm:pt modelId="{D8EC7AF9-518C-420C-BE1A-80D0EB46B71A}" type="pres">
      <dgm:prSet presAssocID="{29506C2A-F4A7-4DE5-950A-AB78B514029B}" presName="spaceBetweenRectangles" presStyleCnt="0"/>
      <dgm:spPr/>
    </dgm:pt>
    <dgm:pt modelId="{E8B61BA4-5F2C-4521-8802-0D222A0BCF56}" type="pres">
      <dgm:prSet presAssocID="{26A154AC-3342-4609-B254-5E47DDC77DE7}" presName="composite" presStyleCnt="0"/>
      <dgm:spPr/>
    </dgm:pt>
    <dgm:pt modelId="{65BCE351-89C6-4D4F-830E-68386929FE0C}" type="pres">
      <dgm:prSet presAssocID="{26A154AC-3342-4609-B254-5E47DDC77DE7}" presName="Parent1" presStyleLbl="node1" presStyleIdx="4" presStyleCnt="6" custScaleX="175599" custLinFactX="11944" custLinFactNeighborX="100000" custLinFactNeighborY="31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714C053-1943-444C-8E3C-9B809839D794}" type="pres">
      <dgm:prSet presAssocID="{26A154AC-3342-4609-B254-5E47DDC77DE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F9BFF6-16D9-489E-865A-C964B9153497}" type="pres">
      <dgm:prSet presAssocID="{26A154AC-3342-4609-B254-5E47DDC77DE7}" presName="BalanceSpacing" presStyleCnt="0"/>
      <dgm:spPr/>
    </dgm:pt>
    <dgm:pt modelId="{A6A11EF1-29F1-4A87-9598-3274031889D5}" type="pres">
      <dgm:prSet presAssocID="{26A154AC-3342-4609-B254-5E47DDC77DE7}" presName="BalanceSpacing1" presStyleCnt="0"/>
      <dgm:spPr/>
    </dgm:pt>
    <dgm:pt modelId="{7668A0D7-D45A-402D-99BE-1844231399F9}" type="pres">
      <dgm:prSet presAssocID="{F7E5A6DD-BC0E-4BD9-B357-D3639553F776}" presName="Accent1Text" presStyleLbl="node1" presStyleIdx="5" presStyleCnt="6" custScaleX="175599" custLinFactNeighborX="17043" custLinFactNeighborY="3194"/>
      <dgm:spPr/>
      <dgm:t>
        <a:bodyPr/>
        <a:lstStyle/>
        <a:p>
          <a:endParaRPr lang="uk-UA"/>
        </a:p>
      </dgm:t>
    </dgm:pt>
  </dgm:ptLst>
  <dgm:cxnLst>
    <dgm:cxn modelId="{2CDC94D8-16B5-42C7-9F55-258098B124EF}" srcId="{E6BC594D-24F1-431A-89EA-4BF6BC78F9CE}" destId="{26A154AC-3342-4609-B254-5E47DDC77DE7}" srcOrd="2" destOrd="0" parTransId="{07CFEAB9-F582-490F-8E4D-24B1625EC938}" sibTransId="{F7E5A6DD-BC0E-4BD9-B357-D3639553F776}"/>
    <dgm:cxn modelId="{75F8F5C0-1529-4789-8230-900625CF32FC}" type="presOf" srcId="{E6BC594D-24F1-431A-89EA-4BF6BC78F9CE}" destId="{DB3A7A1F-F32D-4221-9DDD-47CDF2D3BA2E}" srcOrd="0" destOrd="0" presId="urn:microsoft.com/office/officeart/2008/layout/AlternatingHexagons"/>
    <dgm:cxn modelId="{5BE4CF97-2F78-4856-BC71-858EFD500DF7}" type="presOf" srcId="{21696AAE-178F-4E6B-AC81-6BF3821EC204}" destId="{8DF47984-ECA9-4A93-BC43-F883C0FDA93A}" srcOrd="0" destOrd="0" presId="urn:microsoft.com/office/officeart/2008/layout/AlternatingHexagons"/>
    <dgm:cxn modelId="{A42DC69A-12ED-4EDB-B924-E54D3A4790D5}" type="presOf" srcId="{F7E5A6DD-BC0E-4BD9-B357-D3639553F776}" destId="{7668A0D7-D45A-402D-99BE-1844231399F9}" srcOrd="0" destOrd="0" presId="urn:microsoft.com/office/officeart/2008/layout/AlternatingHexagons"/>
    <dgm:cxn modelId="{97EAACD0-40C0-4842-951B-4F1629758FEC}" type="presOf" srcId="{29506C2A-F4A7-4DE5-950A-AB78B514029B}" destId="{AF93BD3C-C0F0-48A0-B693-A319A51606D9}" srcOrd="0" destOrd="0" presId="urn:microsoft.com/office/officeart/2008/layout/AlternatingHexagons"/>
    <dgm:cxn modelId="{7DC1DAF0-9C40-40F8-9892-94DB69FBD4B5}" type="presOf" srcId="{AB42DF6C-0A4A-40D7-BC26-5A3A7B63DD7F}" destId="{781EB515-30A2-4E4E-BBDC-7E73AE8A1720}" srcOrd="0" destOrd="0" presId="urn:microsoft.com/office/officeart/2008/layout/AlternatingHexagons"/>
    <dgm:cxn modelId="{C5DBB464-DF0B-4561-B070-050E739ED7C7}" srcId="{E6BC594D-24F1-431A-89EA-4BF6BC78F9CE}" destId="{AB42DF6C-0A4A-40D7-BC26-5A3A7B63DD7F}" srcOrd="1" destOrd="0" parTransId="{3C14F41D-8228-410C-9064-4BCCCC134515}" sibTransId="{29506C2A-F4A7-4DE5-950A-AB78B514029B}"/>
    <dgm:cxn modelId="{8BBEC74D-E787-4E53-BDCC-53B260501A20}" type="presOf" srcId="{DB4A9883-1C55-4724-8F4E-175C23858ACA}" destId="{61758F71-EF26-4B36-B8A9-C6540F778CB3}" srcOrd="0" destOrd="0" presId="urn:microsoft.com/office/officeart/2008/layout/AlternatingHexagons"/>
    <dgm:cxn modelId="{024E7465-9D01-4C6D-9DEE-D5713646DD7D}" type="presOf" srcId="{26A154AC-3342-4609-B254-5E47DDC77DE7}" destId="{65BCE351-89C6-4D4F-830E-68386929FE0C}" srcOrd="0" destOrd="0" presId="urn:microsoft.com/office/officeart/2008/layout/AlternatingHexagons"/>
    <dgm:cxn modelId="{5669DAD7-99BB-4D37-81C8-B82C61E04148}" srcId="{E6BC594D-24F1-431A-89EA-4BF6BC78F9CE}" destId="{DB4A9883-1C55-4724-8F4E-175C23858ACA}" srcOrd="0" destOrd="0" parTransId="{2BD0BC5E-74A4-4ED5-B836-CA4E02770301}" sibTransId="{21696AAE-178F-4E6B-AC81-6BF3821EC204}"/>
    <dgm:cxn modelId="{2110A2CE-C0B8-4CF7-B5DD-EC34EAD20F49}" type="presParOf" srcId="{DB3A7A1F-F32D-4221-9DDD-47CDF2D3BA2E}" destId="{B1678E92-3743-48BB-AEF4-192AA31A8FC7}" srcOrd="0" destOrd="0" presId="urn:microsoft.com/office/officeart/2008/layout/AlternatingHexagons"/>
    <dgm:cxn modelId="{831B19CE-F35F-409C-8B22-0417FDA6B525}" type="presParOf" srcId="{B1678E92-3743-48BB-AEF4-192AA31A8FC7}" destId="{61758F71-EF26-4B36-B8A9-C6540F778CB3}" srcOrd="0" destOrd="0" presId="urn:microsoft.com/office/officeart/2008/layout/AlternatingHexagons"/>
    <dgm:cxn modelId="{30B6B472-BB76-4636-9E84-2D8ADEEFBCD1}" type="presParOf" srcId="{B1678E92-3743-48BB-AEF4-192AA31A8FC7}" destId="{6FB4D932-5961-4278-BAE3-FADAF863DF9A}" srcOrd="1" destOrd="0" presId="urn:microsoft.com/office/officeart/2008/layout/AlternatingHexagons"/>
    <dgm:cxn modelId="{BAE3F9C3-6E4B-45D2-9C6F-D423D57BDCAF}" type="presParOf" srcId="{B1678E92-3743-48BB-AEF4-192AA31A8FC7}" destId="{9AA430D4-3094-4E26-8035-72ECB48E4887}" srcOrd="2" destOrd="0" presId="urn:microsoft.com/office/officeart/2008/layout/AlternatingHexagons"/>
    <dgm:cxn modelId="{0C7C48A6-5012-4260-ABA6-3673945F64C4}" type="presParOf" srcId="{B1678E92-3743-48BB-AEF4-192AA31A8FC7}" destId="{379E06AA-C389-4A08-A065-51C6E48A7D7F}" srcOrd="3" destOrd="0" presId="urn:microsoft.com/office/officeart/2008/layout/AlternatingHexagons"/>
    <dgm:cxn modelId="{EBFE380F-050C-42F8-BBDD-A635AC7333D4}" type="presParOf" srcId="{B1678E92-3743-48BB-AEF4-192AA31A8FC7}" destId="{8DF47984-ECA9-4A93-BC43-F883C0FDA93A}" srcOrd="4" destOrd="0" presId="urn:microsoft.com/office/officeart/2008/layout/AlternatingHexagons"/>
    <dgm:cxn modelId="{E0CDBBC5-25C2-4819-A9A0-53A8BB572F92}" type="presParOf" srcId="{DB3A7A1F-F32D-4221-9DDD-47CDF2D3BA2E}" destId="{FE452B2F-A51B-4533-8135-53E1843C7181}" srcOrd="1" destOrd="0" presId="urn:microsoft.com/office/officeart/2008/layout/AlternatingHexagons"/>
    <dgm:cxn modelId="{01D57B0C-AFA9-4FFA-A82B-ECE2A1D5B795}" type="presParOf" srcId="{DB3A7A1F-F32D-4221-9DDD-47CDF2D3BA2E}" destId="{2F9560EA-CBE2-4A47-AB88-7C6BDD0E50CD}" srcOrd="2" destOrd="0" presId="urn:microsoft.com/office/officeart/2008/layout/AlternatingHexagons"/>
    <dgm:cxn modelId="{658BB7C5-9E34-4E4C-8A4F-A49CEF9C821D}" type="presParOf" srcId="{2F9560EA-CBE2-4A47-AB88-7C6BDD0E50CD}" destId="{781EB515-30A2-4E4E-BBDC-7E73AE8A1720}" srcOrd="0" destOrd="0" presId="urn:microsoft.com/office/officeart/2008/layout/AlternatingHexagons"/>
    <dgm:cxn modelId="{EEEB6D45-FA8A-4A27-8178-DF944AC01AE0}" type="presParOf" srcId="{2F9560EA-CBE2-4A47-AB88-7C6BDD0E50CD}" destId="{6B0FDAFC-1A92-464E-8033-B8B28AE6C2B2}" srcOrd="1" destOrd="0" presId="urn:microsoft.com/office/officeart/2008/layout/AlternatingHexagons"/>
    <dgm:cxn modelId="{CAA8A38A-4B4C-4F09-B080-B3786BA76DDB}" type="presParOf" srcId="{2F9560EA-CBE2-4A47-AB88-7C6BDD0E50CD}" destId="{B4A97819-1FF5-45D2-8DF7-7CBC64E7EFBF}" srcOrd="2" destOrd="0" presId="urn:microsoft.com/office/officeart/2008/layout/AlternatingHexagons"/>
    <dgm:cxn modelId="{EB2F706B-3E42-4702-8175-71DDC6336EC3}" type="presParOf" srcId="{2F9560EA-CBE2-4A47-AB88-7C6BDD0E50CD}" destId="{D991089B-D087-4B63-815A-1CFD203A1305}" srcOrd="3" destOrd="0" presId="urn:microsoft.com/office/officeart/2008/layout/AlternatingHexagons"/>
    <dgm:cxn modelId="{153CB530-FC16-4DFD-B44E-C74CDE57949B}" type="presParOf" srcId="{2F9560EA-CBE2-4A47-AB88-7C6BDD0E50CD}" destId="{AF93BD3C-C0F0-48A0-B693-A319A51606D9}" srcOrd="4" destOrd="0" presId="urn:microsoft.com/office/officeart/2008/layout/AlternatingHexagons"/>
    <dgm:cxn modelId="{2B5FCE24-E84F-4839-A790-850FA84E82C0}" type="presParOf" srcId="{DB3A7A1F-F32D-4221-9DDD-47CDF2D3BA2E}" destId="{D8EC7AF9-518C-420C-BE1A-80D0EB46B71A}" srcOrd="3" destOrd="0" presId="urn:microsoft.com/office/officeart/2008/layout/AlternatingHexagons"/>
    <dgm:cxn modelId="{0F3DBA82-8D96-4B4D-9483-24AB6B28D1B5}" type="presParOf" srcId="{DB3A7A1F-F32D-4221-9DDD-47CDF2D3BA2E}" destId="{E8B61BA4-5F2C-4521-8802-0D222A0BCF56}" srcOrd="4" destOrd="0" presId="urn:microsoft.com/office/officeart/2008/layout/AlternatingHexagons"/>
    <dgm:cxn modelId="{726CD9FA-242F-4C23-BCF1-E8D090D5B545}" type="presParOf" srcId="{E8B61BA4-5F2C-4521-8802-0D222A0BCF56}" destId="{65BCE351-89C6-4D4F-830E-68386929FE0C}" srcOrd="0" destOrd="0" presId="urn:microsoft.com/office/officeart/2008/layout/AlternatingHexagons"/>
    <dgm:cxn modelId="{67BB7653-9E84-4FD1-9C56-65643FA889B0}" type="presParOf" srcId="{E8B61BA4-5F2C-4521-8802-0D222A0BCF56}" destId="{9714C053-1943-444C-8E3C-9B809839D794}" srcOrd="1" destOrd="0" presId="urn:microsoft.com/office/officeart/2008/layout/AlternatingHexagons"/>
    <dgm:cxn modelId="{7320246D-4B39-4EB8-864C-AA327DAF961E}" type="presParOf" srcId="{E8B61BA4-5F2C-4521-8802-0D222A0BCF56}" destId="{9EF9BFF6-16D9-489E-865A-C964B9153497}" srcOrd="2" destOrd="0" presId="urn:microsoft.com/office/officeart/2008/layout/AlternatingHexagons"/>
    <dgm:cxn modelId="{97FCD7BD-6C77-4597-A8A7-E534AA6F76D4}" type="presParOf" srcId="{E8B61BA4-5F2C-4521-8802-0D222A0BCF56}" destId="{A6A11EF1-29F1-4A87-9598-3274031889D5}" srcOrd="3" destOrd="0" presId="urn:microsoft.com/office/officeart/2008/layout/AlternatingHexagons"/>
    <dgm:cxn modelId="{ABF03829-41A4-4DC2-8931-A441DCB06F00}" type="presParOf" srcId="{E8B61BA4-5F2C-4521-8802-0D222A0BCF56}" destId="{7668A0D7-D45A-402D-99BE-1844231399F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69537-E0FD-443F-A54E-9779A901C5A0}">
      <dsp:nvSpPr>
        <dsp:cNvPr id="0" name=""/>
        <dsp:cNvSpPr/>
      </dsp:nvSpPr>
      <dsp:spPr>
        <a:xfrm>
          <a:off x="1662335" y="4753"/>
          <a:ext cx="4857655" cy="1225917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доступ має обмежене коло осіб</a:t>
          </a:r>
          <a:endParaRPr lang="uk-UA" sz="2600" kern="1200" dirty="0"/>
        </a:p>
      </dsp:txBody>
      <dsp:txXfrm>
        <a:off x="1662335" y="4753"/>
        <a:ext cx="4857655" cy="1225917"/>
      </dsp:txXfrm>
    </dsp:sp>
    <dsp:sp modelId="{638C68C9-8471-411F-80DF-5A7DF8C780F7}">
      <dsp:nvSpPr>
        <dsp:cNvPr id="0" name=""/>
        <dsp:cNvSpPr/>
      </dsp:nvSpPr>
      <dsp:spPr>
        <a:xfrm>
          <a:off x="144011" y="0"/>
          <a:ext cx="1213658" cy="12259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3A50B-A29A-42D4-BE76-6558BED33340}">
      <dsp:nvSpPr>
        <dsp:cNvPr id="0" name=""/>
        <dsp:cNvSpPr/>
      </dsp:nvSpPr>
      <dsp:spPr>
        <a:xfrm>
          <a:off x="1400888" y="1432947"/>
          <a:ext cx="4857655" cy="1225917"/>
        </a:xfrm>
        <a:prstGeom prst="rect">
          <a:avLst/>
        </a:prstGeom>
        <a:solidFill>
          <a:schemeClr val="accent1">
            <a:shade val="50000"/>
            <a:hueOff val="209630"/>
            <a:satOff val="-9100"/>
            <a:lumOff val="2221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має </a:t>
          </a:r>
          <a:r>
            <a:rPr lang="uk-UA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комерційну цінність</a:t>
          </a:r>
          <a:endParaRPr lang="uk-UA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0888" y="1432947"/>
        <a:ext cx="4857655" cy="1225917"/>
      </dsp:txXfrm>
    </dsp:sp>
    <dsp:sp modelId="{45621C11-7D9A-46C4-909C-949B356EFB28}">
      <dsp:nvSpPr>
        <dsp:cNvPr id="0" name=""/>
        <dsp:cNvSpPr/>
      </dsp:nvSpPr>
      <dsp:spPr>
        <a:xfrm>
          <a:off x="6552724" y="1440155"/>
          <a:ext cx="1213658" cy="122591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B25D-6EC7-48EF-8378-F4CD24BEAEF7}">
      <dsp:nvSpPr>
        <dsp:cNvPr id="0" name=""/>
        <dsp:cNvSpPr/>
      </dsp:nvSpPr>
      <dsp:spPr>
        <a:xfrm>
          <a:off x="1662335" y="2861141"/>
          <a:ext cx="4857655" cy="1225917"/>
        </a:xfrm>
        <a:prstGeom prst="rect">
          <a:avLst/>
        </a:prstGeom>
        <a:solidFill>
          <a:schemeClr val="accent1">
            <a:shade val="50000"/>
            <a:hueOff val="419260"/>
            <a:satOff val="-18200"/>
            <a:lumOff val="4442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підлягає збереженню в таємниці</a:t>
          </a:r>
          <a:endParaRPr lang="uk-UA" sz="2600" kern="1200" dirty="0"/>
        </a:p>
      </dsp:txBody>
      <dsp:txXfrm>
        <a:off x="1662335" y="2861141"/>
        <a:ext cx="4857655" cy="1225917"/>
      </dsp:txXfrm>
    </dsp:sp>
    <dsp:sp modelId="{17DA3700-A681-4333-9C20-12D660458AA0}">
      <dsp:nvSpPr>
        <dsp:cNvPr id="0" name=""/>
        <dsp:cNvSpPr/>
      </dsp:nvSpPr>
      <dsp:spPr>
        <a:xfrm>
          <a:off x="144011" y="2880314"/>
          <a:ext cx="1213658" cy="12259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E3EA9-CCEF-4B35-BF19-46EB08E0B802}">
      <dsp:nvSpPr>
        <dsp:cNvPr id="0" name=""/>
        <dsp:cNvSpPr/>
      </dsp:nvSpPr>
      <dsp:spPr>
        <a:xfrm>
          <a:off x="1400888" y="4289335"/>
          <a:ext cx="4857655" cy="1225917"/>
        </a:xfrm>
        <a:prstGeom prst="rect">
          <a:avLst/>
        </a:prstGeom>
        <a:solidFill>
          <a:schemeClr val="accent1">
            <a:shade val="50000"/>
            <a:hueOff val="209630"/>
            <a:satOff val="-9100"/>
            <a:lumOff val="22213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стосуються організаційного, виробничого, комерційного або технічного процесу</a:t>
          </a:r>
          <a:endParaRPr lang="uk-UA" sz="2600" kern="1200" dirty="0"/>
        </a:p>
      </dsp:txBody>
      <dsp:txXfrm>
        <a:off x="1400888" y="4289335"/>
        <a:ext cx="4857655" cy="1225917"/>
      </dsp:txXfrm>
    </dsp:sp>
    <dsp:sp modelId="{43D24284-750F-4E30-9127-58844D198653}">
      <dsp:nvSpPr>
        <dsp:cNvPr id="0" name=""/>
        <dsp:cNvSpPr/>
      </dsp:nvSpPr>
      <dsp:spPr>
        <a:xfrm>
          <a:off x="6552724" y="4294088"/>
          <a:ext cx="1213658" cy="122591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58F71-EF26-4B36-B8A9-C6540F778CB3}">
      <dsp:nvSpPr>
        <dsp:cNvPr id="0" name=""/>
        <dsp:cNvSpPr/>
      </dsp:nvSpPr>
      <dsp:spPr>
        <a:xfrm rot="5400000">
          <a:off x="5939617" y="-548927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СТВОРЕННЯ ПЕРЕЛІКУ</a:t>
          </a:r>
          <a:endParaRPr lang="uk-UA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920400" y="346734"/>
        <a:ext cx="2118841" cy="1386938"/>
      </dsp:txXfrm>
    </dsp:sp>
    <dsp:sp modelId="{6FB4D932-5961-4278-BAE3-FADAF863DF9A}">
      <dsp:nvSpPr>
        <dsp:cNvPr id="0" name=""/>
        <dsp:cNvSpPr/>
      </dsp:nvSpPr>
      <dsp:spPr>
        <a:xfrm>
          <a:off x="5328590" y="432046"/>
          <a:ext cx="2321734" cy="1248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47984-ECA9-4A93-BC43-F883C0FDA93A}">
      <dsp:nvSpPr>
        <dsp:cNvPr id="0" name=""/>
        <dsp:cNvSpPr/>
      </dsp:nvSpPr>
      <dsp:spPr>
        <a:xfrm rot="5400000">
          <a:off x="2421127" y="-548927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-84716"/>
            <a:satOff val="3604"/>
            <a:lumOff val="49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ТЕХНІЧНИЙ ЗАХИСТ</a:t>
          </a:r>
        </a:p>
      </dsp:txBody>
      <dsp:txXfrm rot="-5400000">
        <a:off x="2401910" y="346734"/>
        <a:ext cx="2118841" cy="1386938"/>
      </dsp:txXfrm>
    </dsp:sp>
    <dsp:sp modelId="{781EB515-30A2-4E4E-BBDC-7E73AE8A1720}">
      <dsp:nvSpPr>
        <dsp:cNvPr id="0" name=""/>
        <dsp:cNvSpPr/>
      </dsp:nvSpPr>
      <dsp:spPr>
        <a:xfrm rot="5400000">
          <a:off x="548930" y="1179258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-169432"/>
            <a:satOff val="7209"/>
            <a:lumOff val="993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МАРКУВАННЯ НОСІЇВ</a:t>
          </a:r>
          <a:endParaRPr lang="uk-UA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29713" y="2074919"/>
        <a:ext cx="2118841" cy="1386938"/>
      </dsp:txXfrm>
    </dsp:sp>
    <dsp:sp modelId="{6B0FDAFC-1A92-464E-8033-B8B28AE6C2B2}">
      <dsp:nvSpPr>
        <dsp:cNvPr id="0" name=""/>
        <dsp:cNvSpPr/>
      </dsp:nvSpPr>
      <dsp:spPr>
        <a:xfrm>
          <a:off x="360041" y="2232247"/>
          <a:ext cx="2246839" cy="1248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3BD3C-C0F0-48A0-B693-A319A51606D9}">
      <dsp:nvSpPr>
        <dsp:cNvPr id="0" name=""/>
        <dsp:cNvSpPr/>
      </dsp:nvSpPr>
      <dsp:spPr>
        <a:xfrm rot="5400000">
          <a:off x="4077327" y="1179258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-254147"/>
            <a:satOff val="10813"/>
            <a:lumOff val="1490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ДОГОВІР ПРО НЕРОЗГОЛОШЕННЯ</a:t>
          </a:r>
          <a:endParaRPr lang="uk-UA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058110" y="2074919"/>
        <a:ext cx="2118841" cy="1386938"/>
      </dsp:txXfrm>
    </dsp:sp>
    <dsp:sp modelId="{65BCE351-89C6-4D4F-830E-68386929FE0C}">
      <dsp:nvSpPr>
        <dsp:cNvPr id="0" name=""/>
        <dsp:cNvSpPr/>
      </dsp:nvSpPr>
      <dsp:spPr>
        <a:xfrm rot="5400000">
          <a:off x="5733506" y="2987289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-338863"/>
            <a:satOff val="14418"/>
            <a:lumOff val="1986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«ЧИСТИЙ СТІЛ»</a:t>
          </a:r>
        </a:p>
      </dsp:txBody>
      <dsp:txXfrm rot="-5400000">
        <a:off x="5714289" y="3882950"/>
        <a:ext cx="2118841" cy="1386938"/>
      </dsp:txXfrm>
    </dsp:sp>
    <dsp:sp modelId="{9714C053-1943-444C-8E3C-9B809839D794}">
      <dsp:nvSpPr>
        <dsp:cNvPr id="0" name=""/>
        <dsp:cNvSpPr/>
      </dsp:nvSpPr>
      <dsp:spPr>
        <a:xfrm>
          <a:off x="5707474" y="3950039"/>
          <a:ext cx="2321734" cy="1248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68A0D7-D45A-402D-99BE-1844231399F9}">
      <dsp:nvSpPr>
        <dsp:cNvPr id="0" name=""/>
        <dsp:cNvSpPr/>
      </dsp:nvSpPr>
      <dsp:spPr>
        <a:xfrm rot="5400000">
          <a:off x="2061091" y="2987289"/>
          <a:ext cx="2080406" cy="3178261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shade val="80000"/>
            <a:hueOff val="-423579"/>
            <a:satOff val="18022"/>
            <a:lumOff val="2483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КОНТРОЛЬ</a:t>
          </a:r>
        </a:p>
      </dsp:txBody>
      <dsp:txXfrm rot="-5400000">
        <a:off x="2041874" y="3882950"/>
        <a:ext cx="2118841" cy="1386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550" y="3335463"/>
            <a:ext cx="6305833" cy="2732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550224" cy="3068960"/>
          </a:xfrm>
        </p:spPr>
        <p:txBody>
          <a:bodyPr>
            <a:noAutofit/>
          </a:bodyPr>
          <a:lstStyle/>
          <a:p>
            <a:r>
              <a:rPr lang="uk-UA" sz="5400" dirty="0">
                <a:effectLst/>
              </a:rPr>
              <a:t>ПИТАННЯ ЗАХИСТУ КОМЕРЦІЙНОЇ ТАЄМНИЦІ НА </a:t>
            </a:r>
            <a:r>
              <a:rPr lang="uk-UA" sz="5400" dirty="0" smtClean="0">
                <a:effectLst/>
              </a:rPr>
              <a:t>ПІДПРИЄМСТВАХ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106931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67661" y="4046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«Хто володіє інформацією, той володіє світом»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Н.Ротшильд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379529" y="3316043"/>
            <a:ext cx="2376264" cy="1080120"/>
            <a:chOff x="3563887" y="2924944"/>
            <a:chExt cx="2376264" cy="1080120"/>
          </a:xfrm>
        </p:grpSpPr>
        <p:sp>
          <p:nvSpPr>
            <p:cNvPr id="4" name="Равнобедренный треугольник 3"/>
            <p:cNvSpPr/>
            <p:nvPr/>
          </p:nvSpPr>
          <p:spPr>
            <a:xfrm>
              <a:off x="3563887" y="2924944"/>
              <a:ext cx="2376264" cy="108012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14052" y="3465002"/>
              <a:ext cx="936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ЦКУ</a:t>
              </a:r>
              <a:endPara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393294" y="4540179"/>
            <a:ext cx="2376264" cy="1080120"/>
            <a:chOff x="3577652" y="4149080"/>
            <a:chExt cx="2376264" cy="1080120"/>
          </a:xfrm>
        </p:grpSpPr>
        <p:sp>
          <p:nvSpPr>
            <p:cNvPr id="5" name="Равнобедренный треугольник 4"/>
            <p:cNvSpPr/>
            <p:nvPr/>
          </p:nvSpPr>
          <p:spPr>
            <a:xfrm rot="10800000">
              <a:off x="3577652" y="4149080"/>
              <a:ext cx="2376264" cy="108012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00288" y="4227474"/>
              <a:ext cx="936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</a:t>
              </a:r>
              <a:r>
                <a:rPr lang="uk-UA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</a:t>
              </a:r>
              <a:endPara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" name="Блок-схема: знак завершения 7"/>
          <p:cNvSpPr/>
          <p:nvPr/>
        </p:nvSpPr>
        <p:spPr>
          <a:xfrm>
            <a:off x="607221" y="1112550"/>
            <a:ext cx="7920880" cy="2088232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інформація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є секретною в тому розумінні, що вона в цілому чи в певній формі та сукупності її складових є невідомою та не є легкодоступною для осіб, які звичайно мають справу з видом інформації, до якого вона належить, у зв'язку з цим має комерційну цінність та була предметом адекватних існуючим обставинам заходів щодо збереження її секретності, вжитих особою, яка законно контролює цю інформацію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607221" y="5805264"/>
            <a:ext cx="7920880" cy="626876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об'єкт інтелектуальної власності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ÐÐ°ÑÑÐ¸Ð½ÐºÐ¸ Ð¿Ð¾ Ð·Ð°Ð¿ÑÐ¾ÑÑ ÑÐµÐºÑÐµÑÐ½Ð°Ñ Ð¸Ð½ÑÐ¾ÑÐ¼Ð°ÑÐ¸Ñ Ð¿Ð½Ð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2996">
            <a:off x="5967417" y="3500151"/>
            <a:ext cx="2928142" cy="179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43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80160107"/>
              </p:ext>
            </p:extLst>
          </p:nvPr>
        </p:nvGraphicFramePr>
        <p:xfrm>
          <a:off x="611560" y="548680"/>
          <a:ext cx="7920880" cy="552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854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8C68C9-8471-411F-80DF-5A7DF8C7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38C68C9-8471-411F-80DF-5A7DF8C780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38C68C9-8471-411F-80DF-5A7DF8C7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638C68C9-8471-411F-80DF-5A7DF8C7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969537-E0FD-443F-A54E-9779A901C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4969537-E0FD-443F-A54E-9779A901C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4969537-E0FD-443F-A54E-9779A901C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4969537-E0FD-443F-A54E-9779A901C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621C11-7D9A-46C4-909C-949B356EF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45621C11-7D9A-46C4-909C-949B356EFB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5621C11-7D9A-46C4-909C-949B356EF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5621C11-7D9A-46C4-909C-949B356EF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D3A50B-A29A-42D4-BE76-6558BED33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6D3A50B-A29A-42D4-BE76-6558BED333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A6D3A50B-A29A-42D4-BE76-6558BED33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A6D3A50B-A29A-42D4-BE76-6558BED33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DA3700-A681-4333-9C20-12D660458A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17DA3700-A681-4333-9C20-12D660458A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17DA3700-A681-4333-9C20-12D660458A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17DA3700-A681-4333-9C20-12D660458A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02B25D-6EC7-48EF-8378-F4CD24BEA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7402B25D-6EC7-48EF-8378-F4CD24BEAE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7402B25D-6EC7-48EF-8378-F4CD24BEA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7402B25D-6EC7-48EF-8378-F4CD24BEA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D24284-750F-4E30-9127-58844D198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43D24284-750F-4E30-9127-58844D1986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43D24284-750F-4E30-9127-58844D198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43D24284-750F-4E30-9127-58844D1986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7E3EA9-CCEF-4B35-BF19-46EB08E0B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E67E3EA9-CCEF-4B35-BF19-46EB08E0B8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E67E3EA9-CCEF-4B35-BF19-46EB08E0B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E67E3EA9-CCEF-4B35-BF19-46EB08E0B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326" y="1060643"/>
            <a:ext cx="2880320" cy="7200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ПРАЦЕВЛАШТУВАННЯ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23528" y="1808820"/>
            <a:ext cx="2736304" cy="1224136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опуск до комерційної таємниці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347864" y="1916832"/>
            <a:ext cx="864096" cy="748177"/>
          </a:xfrm>
          <a:prstGeom prst="stripedRightArrow">
            <a:avLst>
              <a:gd name="adj1" fmla="val 38889"/>
              <a:gd name="adj2" fmla="val 7962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060643"/>
            <a:ext cx="3024336" cy="197231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СТВОРЕННЯ ВЛАСНОГО ПІДПРИЄМСТВА З АНАЛОГІЧНОЮ ДІЯЛЬНІСТЮ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 rot="2272755">
            <a:off x="4816553" y="3148405"/>
            <a:ext cx="704530" cy="957234"/>
          </a:xfrm>
          <a:prstGeom prst="downArrow">
            <a:avLst>
              <a:gd name="adj1" fmla="val 23545"/>
              <a:gd name="adj2" fmla="val 76455"/>
            </a:avLst>
          </a:prstGeom>
          <a:solidFill>
            <a:srgbClr val="FF2D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низ 6"/>
          <p:cNvSpPr/>
          <p:nvPr/>
        </p:nvSpPr>
        <p:spPr>
          <a:xfrm rot="19346119">
            <a:off x="6452692" y="3144742"/>
            <a:ext cx="696171" cy="968729"/>
          </a:xfrm>
          <a:prstGeom prst="downArrow">
            <a:avLst>
              <a:gd name="adj1" fmla="val 23545"/>
              <a:gd name="adj2" fmla="val 76455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2788406" y="4267954"/>
            <a:ext cx="2952328" cy="1656184"/>
          </a:xfrm>
          <a:prstGeom prst="ellipse">
            <a:avLst/>
          </a:prstGeom>
          <a:solidFill>
            <a:srgbClr val="FF2D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НЕПРАВОМІРНЕ ВИКОРИСТАННЯ КОМЕРЦІЙНОЇ ТАЄМНИЦІ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95825" y="4267954"/>
            <a:ext cx="2952328" cy="165618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ВІДСУТНІСТЬ ПОРУШЕННЯ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988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9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63375069"/>
              </p:ext>
            </p:extLst>
          </p:nvPr>
        </p:nvGraphicFramePr>
        <p:xfrm>
          <a:off x="251520" y="476672"/>
          <a:ext cx="856895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71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758F71-EF26-4B36-B8A9-C6540F778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61758F71-EF26-4B36-B8A9-C6540F778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61758F71-EF26-4B36-B8A9-C6540F778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61758F71-EF26-4B36-B8A9-C6540F778C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B4D932-5961-4278-BAE3-FADAF863D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6FB4D932-5961-4278-BAE3-FADAF863D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6FB4D932-5961-4278-BAE3-FADAF863D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6FB4D932-5961-4278-BAE3-FADAF863DF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F47984-ECA9-4A93-BC43-F883C0FDA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8DF47984-ECA9-4A93-BC43-F883C0FDA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8DF47984-ECA9-4A93-BC43-F883C0FDA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8DF47984-ECA9-4A93-BC43-F883C0FDA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1EB515-30A2-4E4E-BBDC-7E73AE8A1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781EB515-30A2-4E4E-BBDC-7E73AE8A1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781EB515-30A2-4E4E-BBDC-7E73AE8A1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781EB515-30A2-4E4E-BBDC-7E73AE8A17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B0FDAFC-1A92-464E-8033-B8B28AE6C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6B0FDAFC-1A92-464E-8033-B8B28AE6C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6B0FDAFC-1A92-464E-8033-B8B28AE6C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6B0FDAFC-1A92-464E-8033-B8B28AE6C2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93BD3C-C0F0-48A0-B693-A319A5160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AF93BD3C-C0F0-48A0-B693-A319A5160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AF93BD3C-C0F0-48A0-B693-A319A5160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AF93BD3C-C0F0-48A0-B693-A319A51606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BCE351-89C6-4D4F-830E-68386929F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65BCE351-89C6-4D4F-830E-68386929F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65BCE351-89C6-4D4F-830E-68386929F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65BCE351-89C6-4D4F-830E-68386929FE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14C053-1943-444C-8E3C-9B809839D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9714C053-1943-444C-8E3C-9B809839D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9714C053-1943-444C-8E3C-9B809839D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9714C053-1943-444C-8E3C-9B809839D7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68A0D7-D45A-402D-99BE-184423139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7668A0D7-D45A-402D-99BE-184423139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7668A0D7-D45A-402D-99BE-184423139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7668A0D7-D45A-402D-99BE-184423139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490" y="404664"/>
            <a:ext cx="6853808" cy="772616"/>
          </a:xfrm>
        </p:spPr>
        <p:txBody>
          <a:bodyPr>
            <a:normAutofit/>
          </a:bodyPr>
          <a:lstStyle/>
          <a:p>
            <a:r>
              <a:rPr lang="uk-UA" sz="4400" dirty="0" err="1"/>
              <a:t>Барбулеску</a:t>
            </a:r>
            <a:r>
              <a:rPr lang="uk-UA" sz="4400" dirty="0"/>
              <a:t> проти Румунії</a:t>
            </a:r>
            <a:endParaRPr lang="uk-UA" sz="4400" dirty="0"/>
          </a:p>
        </p:txBody>
      </p:sp>
      <p:pic>
        <p:nvPicPr>
          <p:cNvPr id="4098" name="Picture 2" descr="ÐÐ°ÑÑÐ¸Ð½ÐºÐ¸ Ð¿Ð¾ Ð·Ð°Ð¿ÑÐ¾ÑÑ ÐÐ¡ÐÐ ÐÐÐ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73216"/>
            <a:ext cx="3288309" cy="167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 со стрелкой вверх 3"/>
          <p:cNvSpPr/>
          <p:nvPr/>
        </p:nvSpPr>
        <p:spPr>
          <a:xfrm>
            <a:off x="755576" y="1162472"/>
            <a:ext cx="6768752" cy="381642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КОМПАНІЇ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ВПРАВІ ВЕСТИ СПОСТЕРЕЖЕННЯ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СВОЇМИ ПРАЦІВНИКАМИ, АЛЕ ЛИШЕ ПОПЕРЕДНЬО ПОВІДОМИВШИ ЇХ ПРО ЦЕ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771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855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122</TotalTime>
  <Words>165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ПИТАННЯ ЗАХИСТУ КОМЕРЦІЙНОЇ ТАЄМНИЦІ НА ПІДПРИЄМСТВАХ</vt:lpstr>
      <vt:lpstr>Презентация PowerPoint</vt:lpstr>
      <vt:lpstr>Презентация PowerPoint</vt:lpstr>
      <vt:lpstr>Презентация PowerPoint</vt:lpstr>
      <vt:lpstr>Презентация PowerPoint</vt:lpstr>
      <vt:lpstr>Барбулеску проти Румунії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nelguin</dc:creator>
  <cp:lastModifiedBy>Користувач Windows</cp:lastModifiedBy>
  <cp:revision>12</cp:revision>
  <dcterms:created xsi:type="dcterms:W3CDTF">2018-04-25T15:17:45Z</dcterms:created>
  <dcterms:modified xsi:type="dcterms:W3CDTF">2018-04-25T17:31:44Z</dcterms:modified>
</cp:coreProperties>
</file>