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81AC57-E691-4735-A184-629029F0D8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6AB8BB-79A7-4495-8493-6268A1E0EDF5}">
      <dgm:prSet phldrT="[Текст]" custT="1"/>
      <dgm:spPr/>
      <dgm:t>
        <a:bodyPr/>
        <a:lstStyle/>
        <a:p>
          <a:pPr algn="ctr"/>
          <a:r>
            <a:rPr lang="uk-UA" sz="2400" dirty="0" smtClean="0"/>
            <a:t>Пряма відповідальність учасників господарського товариства </a:t>
          </a:r>
          <a:endParaRPr lang="ru-RU" sz="2400" dirty="0"/>
        </a:p>
      </dgm:t>
    </dgm:pt>
    <dgm:pt modelId="{FFDB4888-3248-4BF1-A88F-62A764128AA2}" type="parTrans" cxnId="{F727537A-D5D4-438F-9C67-38EFEBF863B8}">
      <dgm:prSet/>
      <dgm:spPr/>
      <dgm:t>
        <a:bodyPr/>
        <a:lstStyle/>
        <a:p>
          <a:endParaRPr lang="ru-RU"/>
        </a:p>
      </dgm:t>
    </dgm:pt>
    <dgm:pt modelId="{FE7F3C7D-14B9-4DC6-B992-5860429D8633}" type="sibTrans" cxnId="{F727537A-D5D4-438F-9C67-38EFEBF863B8}">
      <dgm:prSet/>
      <dgm:spPr/>
      <dgm:t>
        <a:bodyPr/>
        <a:lstStyle/>
        <a:p>
          <a:endParaRPr lang="ru-RU"/>
        </a:p>
      </dgm:t>
    </dgm:pt>
    <dgm:pt modelId="{3738286D-7A0A-4CB1-8F44-A5AF51F910E2}">
      <dgm:prSet phldrT="[Текст]" custT="1"/>
      <dgm:spPr/>
      <dgm:t>
        <a:bodyPr/>
        <a:lstStyle/>
        <a:p>
          <a:pPr algn="ctr"/>
          <a:r>
            <a:rPr lang="uk-UA" sz="2400" dirty="0" smtClean="0"/>
            <a:t>Відповідальність материнської компанії за борги дочірньої</a:t>
          </a:r>
          <a:endParaRPr lang="ru-RU" sz="2400" dirty="0"/>
        </a:p>
      </dgm:t>
    </dgm:pt>
    <dgm:pt modelId="{A25E8676-1292-4D22-AF27-75D759B71151}" type="parTrans" cxnId="{351ED1B2-BA56-4499-99D8-40D4822BA8F1}">
      <dgm:prSet/>
      <dgm:spPr/>
      <dgm:t>
        <a:bodyPr/>
        <a:lstStyle/>
        <a:p>
          <a:endParaRPr lang="ru-RU"/>
        </a:p>
      </dgm:t>
    </dgm:pt>
    <dgm:pt modelId="{7C4C7859-474F-45C9-961F-6F2FF0064C49}" type="sibTrans" cxnId="{351ED1B2-BA56-4499-99D8-40D4822BA8F1}">
      <dgm:prSet/>
      <dgm:spPr/>
      <dgm:t>
        <a:bodyPr/>
        <a:lstStyle/>
        <a:p>
          <a:endParaRPr lang="ru-RU"/>
        </a:p>
      </dgm:t>
    </dgm:pt>
    <dgm:pt modelId="{347DD626-8B2B-40CE-B698-42D21A1F345A}">
      <dgm:prSet phldrT="[Текст]" custT="1"/>
      <dgm:spPr/>
      <dgm:t>
        <a:bodyPr/>
        <a:lstStyle/>
        <a:p>
          <a:pPr algn="ctr"/>
          <a:r>
            <a:rPr lang="uk-UA" sz="2400" dirty="0" smtClean="0"/>
            <a:t>Субсидіарна відповідальність учасників за борги дочірньої</a:t>
          </a:r>
          <a:endParaRPr lang="ru-RU" sz="2400" dirty="0"/>
        </a:p>
      </dgm:t>
    </dgm:pt>
    <dgm:pt modelId="{4110BFB3-488A-4DFB-A30B-36DAEB000B48}" type="parTrans" cxnId="{52E7E98F-D610-4B07-BE70-FDDB64A64A5A}">
      <dgm:prSet/>
      <dgm:spPr/>
      <dgm:t>
        <a:bodyPr/>
        <a:lstStyle/>
        <a:p>
          <a:endParaRPr lang="ru-RU"/>
        </a:p>
      </dgm:t>
    </dgm:pt>
    <dgm:pt modelId="{D1AE2B45-2D3B-4BA6-89DE-87193D517BB1}" type="sibTrans" cxnId="{52E7E98F-D610-4B07-BE70-FDDB64A64A5A}">
      <dgm:prSet/>
      <dgm:spPr/>
      <dgm:t>
        <a:bodyPr/>
        <a:lstStyle/>
        <a:p>
          <a:endParaRPr lang="ru-RU"/>
        </a:p>
      </dgm:t>
    </dgm:pt>
    <dgm:pt modelId="{37E5D300-BBB0-4589-A6CF-5371D33335B6}" type="pres">
      <dgm:prSet presAssocID="{E581AC57-E691-4735-A184-629029F0D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3D6953-903E-454A-896B-5F1DC29273F1}" type="pres">
      <dgm:prSet presAssocID="{9A6AB8BB-79A7-4495-8493-6268A1E0EDF5}" presName="parentLin" presStyleCnt="0"/>
      <dgm:spPr/>
    </dgm:pt>
    <dgm:pt modelId="{6B51ECDB-141E-4CF9-881B-8ABF228009E7}" type="pres">
      <dgm:prSet presAssocID="{9A6AB8BB-79A7-4495-8493-6268A1E0ED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2ECF443-7617-4021-8D26-ED9849328F72}" type="pres">
      <dgm:prSet presAssocID="{9A6AB8BB-79A7-4495-8493-6268A1E0EDF5}" presName="parentText" presStyleLbl="node1" presStyleIdx="0" presStyleCnt="3" custScaleX="97619" custScaleY="139766" custLinFactNeighborX="-16667" custLinFactNeighborY="-73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C675E-22E4-49DF-A86E-7F08F7488196}" type="pres">
      <dgm:prSet presAssocID="{9A6AB8BB-79A7-4495-8493-6268A1E0EDF5}" presName="negativeSpace" presStyleCnt="0"/>
      <dgm:spPr/>
    </dgm:pt>
    <dgm:pt modelId="{1F9BEEF9-2067-460D-85FB-F16A68CA1C47}" type="pres">
      <dgm:prSet presAssocID="{9A6AB8BB-79A7-4495-8493-6268A1E0EDF5}" presName="childText" presStyleLbl="conFgAcc1" presStyleIdx="0" presStyleCnt="3" custScaleX="85000" custScaleY="186606" custLinFactY="-128360" custLinFactNeighborX="4167" custLinFactNeighborY="-200000">
        <dgm:presLayoutVars>
          <dgm:bulletEnabled val="1"/>
        </dgm:presLayoutVars>
      </dgm:prSet>
      <dgm:spPr/>
    </dgm:pt>
    <dgm:pt modelId="{AEE137FA-1836-4EEA-B5CA-F06CE3AE93EE}" type="pres">
      <dgm:prSet presAssocID="{FE7F3C7D-14B9-4DC6-B992-5860429D8633}" presName="spaceBetweenRectangles" presStyleCnt="0"/>
      <dgm:spPr/>
    </dgm:pt>
    <dgm:pt modelId="{DDDA36E3-B5A3-4100-BE66-4AC2C0451124}" type="pres">
      <dgm:prSet presAssocID="{3738286D-7A0A-4CB1-8F44-A5AF51F910E2}" presName="parentLin" presStyleCnt="0"/>
      <dgm:spPr/>
    </dgm:pt>
    <dgm:pt modelId="{31E6FF9D-95DB-4AF3-BA1B-31F8714B9FC3}" type="pres">
      <dgm:prSet presAssocID="{3738286D-7A0A-4CB1-8F44-A5AF51F910E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7699729-DE01-4A3E-AF0A-BDA755FB01D1}" type="pres">
      <dgm:prSet presAssocID="{3738286D-7A0A-4CB1-8F44-A5AF51F910E2}" presName="parentText" presStyleLbl="node1" presStyleIdx="1" presStyleCnt="3" custScaleX="104762" custScaleY="139858" custLinFactNeighborY="-834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029C6-CAB1-4312-893F-BC21FCD74690}" type="pres">
      <dgm:prSet presAssocID="{3738286D-7A0A-4CB1-8F44-A5AF51F910E2}" presName="negativeSpace" presStyleCnt="0"/>
      <dgm:spPr/>
    </dgm:pt>
    <dgm:pt modelId="{F99131D6-0DFA-457E-B9F0-6C0A77D7AD45}" type="pres">
      <dgm:prSet presAssocID="{3738286D-7A0A-4CB1-8F44-A5AF51F910E2}" presName="childText" presStyleLbl="conFgAcc1" presStyleIdx="1" presStyleCnt="3" custScaleX="83333" custScaleY="164585" custLinFactY="-132325" custLinFactNeighborX="5000" custLinFactNeighborY="-200000">
        <dgm:presLayoutVars>
          <dgm:bulletEnabled val="1"/>
        </dgm:presLayoutVars>
      </dgm:prSet>
      <dgm:spPr/>
    </dgm:pt>
    <dgm:pt modelId="{F63A837C-2F93-4C0C-8CEB-73BC4D1B1E53}" type="pres">
      <dgm:prSet presAssocID="{7C4C7859-474F-45C9-961F-6F2FF0064C49}" presName="spaceBetweenRectangles" presStyleCnt="0"/>
      <dgm:spPr/>
    </dgm:pt>
    <dgm:pt modelId="{035338B3-046C-4691-979C-39459D7C78B7}" type="pres">
      <dgm:prSet presAssocID="{347DD626-8B2B-40CE-B698-42D21A1F345A}" presName="parentLin" presStyleCnt="0"/>
      <dgm:spPr/>
    </dgm:pt>
    <dgm:pt modelId="{27EF652A-84CB-41BA-A9BC-B19DD4A1DE36}" type="pres">
      <dgm:prSet presAssocID="{347DD626-8B2B-40CE-B698-42D21A1F345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977A04C-A82F-498F-8BE3-8FC0D7050CC5}" type="pres">
      <dgm:prSet presAssocID="{347DD626-8B2B-40CE-B698-42D21A1F345A}" presName="parentText" presStyleLbl="node1" presStyleIdx="2" presStyleCnt="3" custScaleX="109524" custScaleY="148771" custLinFactY="-45811" custLinFactNeighborX="-166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44CBB-8287-4228-9D54-551204A5D97F}" type="pres">
      <dgm:prSet presAssocID="{347DD626-8B2B-40CE-B698-42D21A1F345A}" presName="negativeSpace" presStyleCnt="0"/>
      <dgm:spPr/>
    </dgm:pt>
    <dgm:pt modelId="{B4AF7F5E-D9D0-4D2C-980B-F044A39CA20C}" type="pres">
      <dgm:prSet presAssocID="{347DD626-8B2B-40CE-B698-42D21A1F345A}" presName="childText" presStyleLbl="conFgAcc1" presStyleIdx="2" presStyleCnt="3" custScaleX="85000" custScaleY="169545" custLinFactY="-124571" custLinFactNeighborX="4167" custLinFactNeighborY="-200000">
        <dgm:presLayoutVars>
          <dgm:bulletEnabled val="1"/>
        </dgm:presLayoutVars>
      </dgm:prSet>
      <dgm:spPr/>
    </dgm:pt>
  </dgm:ptLst>
  <dgm:cxnLst>
    <dgm:cxn modelId="{E4C8D46A-F67E-43D6-A88B-BD17C2A88F8A}" type="presOf" srcId="{347DD626-8B2B-40CE-B698-42D21A1F345A}" destId="{7977A04C-A82F-498F-8BE3-8FC0D7050CC5}" srcOrd="1" destOrd="0" presId="urn:microsoft.com/office/officeart/2005/8/layout/list1"/>
    <dgm:cxn modelId="{A306B785-FA26-44E4-86C0-3BB166338645}" type="presOf" srcId="{E581AC57-E691-4735-A184-629029F0D891}" destId="{37E5D300-BBB0-4589-A6CF-5371D33335B6}" srcOrd="0" destOrd="0" presId="urn:microsoft.com/office/officeart/2005/8/layout/list1"/>
    <dgm:cxn modelId="{A1E9205B-2B4C-435D-ADE1-73DD98DC620F}" type="presOf" srcId="{9A6AB8BB-79A7-4495-8493-6268A1E0EDF5}" destId="{42ECF443-7617-4021-8D26-ED9849328F72}" srcOrd="1" destOrd="0" presId="urn:microsoft.com/office/officeart/2005/8/layout/list1"/>
    <dgm:cxn modelId="{351ED1B2-BA56-4499-99D8-40D4822BA8F1}" srcId="{E581AC57-E691-4735-A184-629029F0D891}" destId="{3738286D-7A0A-4CB1-8F44-A5AF51F910E2}" srcOrd="1" destOrd="0" parTransId="{A25E8676-1292-4D22-AF27-75D759B71151}" sibTransId="{7C4C7859-474F-45C9-961F-6F2FF0064C49}"/>
    <dgm:cxn modelId="{2773964D-D871-480A-98CE-33D3C01204AD}" type="presOf" srcId="{3738286D-7A0A-4CB1-8F44-A5AF51F910E2}" destId="{C7699729-DE01-4A3E-AF0A-BDA755FB01D1}" srcOrd="1" destOrd="0" presId="urn:microsoft.com/office/officeart/2005/8/layout/list1"/>
    <dgm:cxn modelId="{28E54569-70E8-4996-B012-516FD397C0FB}" type="presOf" srcId="{9A6AB8BB-79A7-4495-8493-6268A1E0EDF5}" destId="{6B51ECDB-141E-4CF9-881B-8ABF228009E7}" srcOrd="0" destOrd="0" presId="urn:microsoft.com/office/officeart/2005/8/layout/list1"/>
    <dgm:cxn modelId="{52E7E98F-D610-4B07-BE70-FDDB64A64A5A}" srcId="{E581AC57-E691-4735-A184-629029F0D891}" destId="{347DD626-8B2B-40CE-B698-42D21A1F345A}" srcOrd="2" destOrd="0" parTransId="{4110BFB3-488A-4DFB-A30B-36DAEB000B48}" sibTransId="{D1AE2B45-2D3B-4BA6-89DE-87193D517BB1}"/>
    <dgm:cxn modelId="{F727537A-D5D4-438F-9C67-38EFEBF863B8}" srcId="{E581AC57-E691-4735-A184-629029F0D891}" destId="{9A6AB8BB-79A7-4495-8493-6268A1E0EDF5}" srcOrd="0" destOrd="0" parTransId="{FFDB4888-3248-4BF1-A88F-62A764128AA2}" sibTransId="{FE7F3C7D-14B9-4DC6-B992-5860429D8633}"/>
    <dgm:cxn modelId="{10B2761F-DF9F-47F9-BD40-EE4599339B79}" type="presOf" srcId="{3738286D-7A0A-4CB1-8F44-A5AF51F910E2}" destId="{31E6FF9D-95DB-4AF3-BA1B-31F8714B9FC3}" srcOrd="0" destOrd="0" presId="urn:microsoft.com/office/officeart/2005/8/layout/list1"/>
    <dgm:cxn modelId="{B75016F9-1A40-4273-81E4-9CDBE6D9AC40}" type="presOf" srcId="{347DD626-8B2B-40CE-B698-42D21A1F345A}" destId="{27EF652A-84CB-41BA-A9BC-B19DD4A1DE36}" srcOrd="0" destOrd="0" presId="urn:microsoft.com/office/officeart/2005/8/layout/list1"/>
    <dgm:cxn modelId="{37095C88-99E6-48CF-AE52-69E8676B20C9}" type="presParOf" srcId="{37E5D300-BBB0-4589-A6CF-5371D33335B6}" destId="{113D6953-903E-454A-896B-5F1DC29273F1}" srcOrd="0" destOrd="0" presId="urn:microsoft.com/office/officeart/2005/8/layout/list1"/>
    <dgm:cxn modelId="{9D6413CE-7B6A-4924-A3B4-2B54BC2AA8D1}" type="presParOf" srcId="{113D6953-903E-454A-896B-5F1DC29273F1}" destId="{6B51ECDB-141E-4CF9-881B-8ABF228009E7}" srcOrd="0" destOrd="0" presId="urn:microsoft.com/office/officeart/2005/8/layout/list1"/>
    <dgm:cxn modelId="{FC16FB69-0769-482F-8545-30F15919C54D}" type="presParOf" srcId="{113D6953-903E-454A-896B-5F1DC29273F1}" destId="{42ECF443-7617-4021-8D26-ED9849328F72}" srcOrd="1" destOrd="0" presId="urn:microsoft.com/office/officeart/2005/8/layout/list1"/>
    <dgm:cxn modelId="{54A24AA1-84DE-44CA-9807-5B5499709A5D}" type="presParOf" srcId="{37E5D300-BBB0-4589-A6CF-5371D33335B6}" destId="{BE2C675E-22E4-49DF-A86E-7F08F7488196}" srcOrd="1" destOrd="0" presId="urn:microsoft.com/office/officeart/2005/8/layout/list1"/>
    <dgm:cxn modelId="{CB782051-A417-46F1-8ABD-17EA65A21437}" type="presParOf" srcId="{37E5D300-BBB0-4589-A6CF-5371D33335B6}" destId="{1F9BEEF9-2067-460D-85FB-F16A68CA1C47}" srcOrd="2" destOrd="0" presId="urn:microsoft.com/office/officeart/2005/8/layout/list1"/>
    <dgm:cxn modelId="{0A902C1C-0C02-4E25-A34D-2CC7F2E063BB}" type="presParOf" srcId="{37E5D300-BBB0-4589-A6CF-5371D33335B6}" destId="{AEE137FA-1836-4EEA-B5CA-F06CE3AE93EE}" srcOrd="3" destOrd="0" presId="urn:microsoft.com/office/officeart/2005/8/layout/list1"/>
    <dgm:cxn modelId="{974DCEDF-263A-477C-B696-40AEE8149ADF}" type="presParOf" srcId="{37E5D300-BBB0-4589-A6CF-5371D33335B6}" destId="{DDDA36E3-B5A3-4100-BE66-4AC2C0451124}" srcOrd="4" destOrd="0" presId="urn:microsoft.com/office/officeart/2005/8/layout/list1"/>
    <dgm:cxn modelId="{16F60D0C-797C-4C3A-AB59-0810F9D80B68}" type="presParOf" srcId="{DDDA36E3-B5A3-4100-BE66-4AC2C0451124}" destId="{31E6FF9D-95DB-4AF3-BA1B-31F8714B9FC3}" srcOrd="0" destOrd="0" presId="urn:microsoft.com/office/officeart/2005/8/layout/list1"/>
    <dgm:cxn modelId="{87B8357E-424E-47FD-A7CB-B15179A73905}" type="presParOf" srcId="{DDDA36E3-B5A3-4100-BE66-4AC2C0451124}" destId="{C7699729-DE01-4A3E-AF0A-BDA755FB01D1}" srcOrd="1" destOrd="0" presId="urn:microsoft.com/office/officeart/2005/8/layout/list1"/>
    <dgm:cxn modelId="{6B5B56B6-A5B1-4CF9-877A-9B83E93EE8BB}" type="presParOf" srcId="{37E5D300-BBB0-4589-A6CF-5371D33335B6}" destId="{A8F029C6-CAB1-4312-893F-BC21FCD74690}" srcOrd="5" destOrd="0" presId="urn:microsoft.com/office/officeart/2005/8/layout/list1"/>
    <dgm:cxn modelId="{2F143DE1-B32D-4E90-A023-4CBE6E7CB4DC}" type="presParOf" srcId="{37E5D300-BBB0-4589-A6CF-5371D33335B6}" destId="{F99131D6-0DFA-457E-B9F0-6C0A77D7AD45}" srcOrd="6" destOrd="0" presId="urn:microsoft.com/office/officeart/2005/8/layout/list1"/>
    <dgm:cxn modelId="{B7DCF787-184A-492A-85C3-13943D945F41}" type="presParOf" srcId="{37E5D300-BBB0-4589-A6CF-5371D33335B6}" destId="{F63A837C-2F93-4C0C-8CEB-73BC4D1B1E53}" srcOrd="7" destOrd="0" presId="urn:microsoft.com/office/officeart/2005/8/layout/list1"/>
    <dgm:cxn modelId="{0B5F71C3-5F03-453B-A11A-E234D092F794}" type="presParOf" srcId="{37E5D300-BBB0-4589-A6CF-5371D33335B6}" destId="{035338B3-046C-4691-979C-39459D7C78B7}" srcOrd="8" destOrd="0" presId="urn:microsoft.com/office/officeart/2005/8/layout/list1"/>
    <dgm:cxn modelId="{2305FF65-613D-4301-939E-A24E3FDF0C3F}" type="presParOf" srcId="{035338B3-046C-4691-979C-39459D7C78B7}" destId="{27EF652A-84CB-41BA-A9BC-B19DD4A1DE36}" srcOrd="0" destOrd="0" presId="urn:microsoft.com/office/officeart/2005/8/layout/list1"/>
    <dgm:cxn modelId="{71D5A107-57AF-4721-8703-FE1EA46D92EE}" type="presParOf" srcId="{035338B3-046C-4691-979C-39459D7C78B7}" destId="{7977A04C-A82F-498F-8BE3-8FC0D7050CC5}" srcOrd="1" destOrd="0" presId="urn:microsoft.com/office/officeart/2005/8/layout/list1"/>
    <dgm:cxn modelId="{C1864E77-0551-4DBD-B876-F0B3A2E2E7B8}" type="presParOf" srcId="{37E5D300-BBB0-4589-A6CF-5371D33335B6}" destId="{96344CBB-8287-4228-9D54-551204A5D97F}" srcOrd="9" destOrd="0" presId="urn:microsoft.com/office/officeart/2005/8/layout/list1"/>
    <dgm:cxn modelId="{12C1C6F5-76B2-4F42-B4E4-D5BC97E5D87F}" type="presParOf" srcId="{37E5D300-BBB0-4589-A6CF-5371D33335B6}" destId="{B4AF7F5E-D9D0-4D2C-980B-F044A39CA20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6F6AD1-D7BF-463E-B3CC-EEA61F2849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A138B1E-764F-49ED-A1FE-010EACB216F5}">
      <dgm:prSet phldrT="[Текст]"/>
      <dgm:spPr/>
      <dgm:t>
        <a:bodyPr/>
        <a:lstStyle/>
        <a:p>
          <a:r>
            <a:rPr lang="uk-UA" dirty="0" smtClean="0"/>
            <a:t>Винятковий</a:t>
          </a:r>
          <a:r>
            <a:rPr lang="uk-UA" baseline="0" dirty="0" smtClean="0"/>
            <a:t> захід</a:t>
          </a:r>
          <a:endParaRPr lang="ru-RU" dirty="0"/>
        </a:p>
      </dgm:t>
    </dgm:pt>
    <dgm:pt modelId="{AC802005-A742-4805-BC5F-E228D7B4CC44}" type="parTrans" cxnId="{E0439B04-D36F-42CD-819A-DE3B594D1AF1}">
      <dgm:prSet/>
      <dgm:spPr/>
      <dgm:t>
        <a:bodyPr/>
        <a:lstStyle/>
        <a:p>
          <a:endParaRPr lang="ru-RU"/>
        </a:p>
      </dgm:t>
    </dgm:pt>
    <dgm:pt modelId="{5447C15D-0ADE-48F4-809B-8FB911EF2C0B}" type="sibTrans" cxnId="{E0439B04-D36F-42CD-819A-DE3B594D1AF1}">
      <dgm:prSet/>
      <dgm:spPr/>
      <dgm:t>
        <a:bodyPr/>
        <a:lstStyle/>
        <a:p>
          <a:endParaRPr lang="ru-RU"/>
        </a:p>
      </dgm:t>
    </dgm:pt>
    <dgm:pt modelId="{72A7DFEA-AC04-43BC-9BF8-A889F3A724E4}">
      <dgm:prSet phldrT="[Текст]"/>
      <dgm:spPr/>
      <dgm:t>
        <a:bodyPr/>
        <a:lstStyle/>
        <a:p>
          <a:r>
            <a:rPr lang="uk-UA" dirty="0" smtClean="0"/>
            <a:t>Застосовується виключно у судовій процедурі</a:t>
          </a:r>
          <a:endParaRPr lang="ru-RU" dirty="0"/>
        </a:p>
      </dgm:t>
    </dgm:pt>
    <dgm:pt modelId="{09EB657C-A981-49D3-837B-72EDD6EF5CB6}" type="parTrans" cxnId="{2739D25B-7F33-4EB5-98A4-EE4C74FDD0B1}">
      <dgm:prSet/>
      <dgm:spPr/>
      <dgm:t>
        <a:bodyPr/>
        <a:lstStyle/>
        <a:p>
          <a:endParaRPr lang="ru-RU"/>
        </a:p>
      </dgm:t>
    </dgm:pt>
    <dgm:pt modelId="{23733130-AF9F-445B-959C-80880A9708E3}" type="sibTrans" cxnId="{2739D25B-7F33-4EB5-98A4-EE4C74FDD0B1}">
      <dgm:prSet/>
      <dgm:spPr/>
      <dgm:t>
        <a:bodyPr/>
        <a:lstStyle/>
        <a:p>
          <a:endParaRPr lang="ru-RU"/>
        </a:p>
      </dgm:t>
    </dgm:pt>
    <dgm:pt modelId="{E7792C99-5649-4F05-A590-39C2ABFB2BF8}">
      <dgm:prSet phldrT="[Текст]"/>
      <dgm:spPr/>
      <dgm:t>
        <a:bodyPr/>
        <a:lstStyle/>
        <a:p>
          <a:r>
            <a:rPr lang="uk-UA" dirty="0" smtClean="0"/>
            <a:t>Обов’язок довести необхідність покладається на особу, яка вимагає її застосування </a:t>
          </a:r>
          <a:endParaRPr lang="ru-RU" dirty="0"/>
        </a:p>
      </dgm:t>
    </dgm:pt>
    <dgm:pt modelId="{1DDEABE9-970A-4856-A228-7592CC9C93E2}" type="parTrans" cxnId="{97EA5387-2C69-47AD-97F5-1A234BE61074}">
      <dgm:prSet/>
      <dgm:spPr/>
      <dgm:t>
        <a:bodyPr/>
        <a:lstStyle/>
        <a:p>
          <a:endParaRPr lang="ru-RU"/>
        </a:p>
      </dgm:t>
    </dgm:pt>
    <dgm:pt modelId="{25EA8FD8-F10C-47FC-844F-20C1FF276F37}" type="sibTrans" cxnId="{97EA5387-2C69-47AD-97F5-1A234BE61074}">
      <dgm:prSet/>
      <dgm:spPr/>
      <dgm:t>
        <a:bodyPr/>
        <a:lstStyle/>
        <a:p>
          <a:endParaRPr lang="ru-RU"/>
        </a:p>
      </dgm:t>
    </dgm:pt>
    <dgm:pt modelId="{0BBFFED6-F09C-47AF-96BC-388358635FD6}" type="pres">
      <dgm:prSet presAssocID="{386F6AD1-D7BF-463E-B3CC-EEA61F284920}" presName="linearFlow" presStyleCnt="0">
        <dgm:presLayoutVars>
          <dgm:dir/>
          <dgm:resizeHandles val="exact"/>
        </dgm:presLayoutVars>
      </dgm:prSet>
      <dgm:spPr/>
    </dgm:pt>
    <dgm:pt modelId="{35B9CE62-ED7F-4BF4-8CD1-2A39BD604FDF}" type="pres">
      <dgm:prSet presAssocID="{8A138B1E-764F-49ED-A1FE-010EACB216F5}" presName="composite" presStyleCnt="0"/>
      <dgm:spPr/>
    </dgm:pt>
    <dgm:pt modelId="{67B00A7B-21AB-4501-822C-AA55941FCB4B}" type="pres">
      <dgm:prSet presAssocID="{8A138B1E-764F-49ED-A1FE-010EACB216F5}" presName="imgShp" presStyleLbl="fgImgPlace1" presStyleIdx="0" presStyleCnt="3"/>
      <dgm:spPr/>
    </dgm:pt>
    <dgm:pt modelId="{4B39848E-F9A5-45E9-803A-C941897D57FC}" type="pres">
      <dgm:prSet presAssocID="{8A138B1E-764F-49ED-A1FE-010EACB216F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244E1-74E0-44BB-857F-2360AE7A350D}" type="pres">
      <dgm:prSet presAssocID="{5447C15D-0ADE-48F4-809B-8FB911EF2C0B}" presName="spacing" presStyleCnt="0"/>
      <dgm:spPr/>
    </dgm:pt>
    <dgm:pt modelId="{D90111B6-2611-4A01-84E9-A1F67324A585}" type="pres">
      <dgm:prSet presAssocID="{72A7DFEA-AC04-43BC-9BF8-A889F3A724E4}" presName="composite" presStyleCnt="0"/>
      <dgm:spPr/>
    </dgm:pt>
    <dgm:pt modelId="{66F96F1B-DF83-42B5-BB8C-B21DF33BD238}" type="pres">
      <dgm:prSet presAssocID="{72A7DFEA-AC04-43BC-9BF8-A889F3A724E4}" presName="imgShp" presStyleLbl="fgImgPlace1" presStyleIdx="1" presStyleCnt="3"/>
      <dgm:spPr/>
    </dgm:pt>
    <dgm:pt modelId="{06EB906B-EBD4-416E-B89C-15F605FC80EF}" type="pres">
      <dgm:prSet presAssocID="{72A7DFEA-AC04-43BC-9BF8-A889F3A724E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0A734-C1CC-41FE-BA7D-10E609385301}" type="pres">
      <dgm:prSet presAssocID="{23733130-AF9F-445B-959C-80880A9708E3}" presName="spacing" presStyleCnt="0"/>
      <dgm:spPr/>
    </dgm:pt>
    <dgm:pt modelId="{10F988A2-378A-4756-9AE0-EB11F037F3F6}" type="pres">
      <dgm:prSet presAssocID="{E7792C99-5649-4F05-A590-39C2ABFB2BF8}" presName="composite" presStyleCnt="0"/>
      <dgm:spPr/>
    </dgm:pt>
    <dgm:pt modelId="{06891DCB-1330-4701-9B79-73007758F45C}" type="pres">
      <dgm:prSet presAssocID="{E7792C99-5649-4F05-A590-39C2ABFB2BF8}" presName="imgShp" presStyleLbl="fgImgPlace1" presStyleIdx="2" presStyleCnt="3"/>
      <dgm:spPr/>
    </dgm:pt>
    <dgm:pt modelId="{1A425CEC-4B4F-461E-B2E5-B20AF92E08D0}" type="pres">
      <dgm:prSet presAssocID="{E7792C99-5649-4F05-A590-39C2ABFB2BF8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1D4D85-E2F9-40CE-810C-21DD00A2F7F1}" type="presOf" srcId="{386F6AD1-D7BF-463E-B3CC-EEA61F284920}" destId="{0BBFFED6-F09C-47AF-96BC-388358635FD6}" srcOrd="0" destOrd="0" presId="urn:microsoft.com/office/officeart/2005/8/layout/vList3"/>
    <dgm:cxn modelId="{3330DA00-F628-4F9D-954D-CA42B9D58D8E}" type="presOf" srcId="{8A138B1E-764F-49ED-A1FE-010EACB216F5}" destId="{4B39848E-F9A5-45E9-803A-C941897D57FC}" srcOrd="0" destOrd="0" presId="urn:microsoft.com/office/officeart/2005/8/layout/vList3"/>
    <dgm:cxn modelId="{2D134B75-6A57-4C50-AECD-47112DAB1E82}" type="presOf" srcId="{E7792C99-5649-4F05-A590-39C2ABFB2BF8}" destId="{1A425CEC-4B4F-461E-B2E5-B20AF92E08D0}" srcOrd="0" destOrd="0" presId="urn:microsoft.com/office/officeart/2005/8/layout/vList3"/>
    <dgm:cxn modelId="{ADB2CABB-861D-4026-BA81-96E11A108A8F}" type="presOf" srcId="{72A7DFEA-AC04-43BC-9BF8-A889F3A724E4}" destId="{06EB906B-EBD4-416E-B89C-15F605FC80EF}" srcOrd="0" destOrd="0" presId="urn:microsoft.com/office/officeart/2005/8/layout/vList3"/>
    <dgm:cxn modelId="{2739D25B-7F33-4EB5-98A4-EE4C74FDD0B1}" srcId="{386F6AD1-D7BF-463E-B3CC-EEA61F284920}" destId="{72A7DFEA-AC04-43BC-9BF8-A889F3A724E4}" srcOrd="1" destOrd="0" parTransId="{09EB657C-A981-49D3-837B-72EDD6EF5CB6}" sibTransId="{23733130-AF9F-445B-959C-80880A9708E3}"/>
    <dgm:cxn modelId="{97EA5387-2C69-47AD-97F5-1A234BE61074}" srcId="{386F6AD1-D7BF-463E-B3CC-EEA61F284920}" destId="{E7792C99-5649-4F05-A590-39C2ABFB2BF8}" srcOrd="2" destOrd="0" parTransId="{1DDEABE9-970A-4856-A228-7592CC9C93E2}" sibTransId="{25EA8FD8-F10C-47FC-844F-20C1FF276F37}"/>
    <dgm:cxn modelId="{E0439B04-D36F-42CD-819A-DE3B594D1AF1}" srcId="{386F6AD1-D7BF-463E-B3CC-EEA61F284920}" destId="{8A138B1E-764F-49ED-A1FE-010EACB216F5}" srcOrd="0" destOrd="0" parTransId="{AC802005-A742-4805-BC5F-E228D7B4CC44}" sibTransId="{5447C15D-0ADE-48F4-809B-8FB911EF2C0B}"/>
    <dgm:cxn modelId="{7D8521DC-ECFE-496E-9F69-F5000549A81C}" type="presParOf" srcId="{0BBFFED6-F09C-47AF-96BC-388358635FD6}" destId="{35B9CE62-ED7F-4BF4-8CD1-2A39BD604FDF}" srcOrd="0" destOrd="0" presId="urn:microsoft.com/office/officeart/2005/8/layout/vList3"/>
    <dgm:cxn modelId="{17650EA2-7C26-4828-B86B-70FE30113AD1}" type="presParOf" srcId="{35B9CE62-ED7F-4BF4-8CD1-2A39BD604FDF}" destId="{67B00A7B-21AB-4501-822C-AA55941FCB4B}" srcOrd="0" destOrd="0" presId="urn:microsoft.com/office/officeart/2005/8/layout/vList3"/>
    <dgm:cxn modelId="{7D8FE787-CF9A-4888-B774-F8DD2D5DE120}" type="presParOf" srcId="{35B9CE62-ED7F-4BF4-8CD1-2A39BD604FDF}" destId="{4B39848E-F9A5-45E9-803A-C941897D57FC}" srcOrd="1" destOrd="0" presId="urn:microsoft.com/office/officeart/2005/8/layout/vList3"/>
    <dgm:cxn modelId="{C3477DDA-3B57-4BFF-9D3B-4B012125DAA5}" type="presParOf" srcId="{0BBFFED6-F09C-47AF-96BC-388358635FD6}" destId="{55B244E1-74E0-44BB-857F-2360AE7A350D}" srcOrd="1" destOrd="0" presId="urn:microsoft.com/office/officeart/2005/8/layout/vList3"/>
    <dgm:cxn modelId="{9E51A574-B354-4885-82BE-12F0290CF4A4}" type="presParOf" srcId="{0BBFFED6-F09C-47AF-96BC-388358635FD6}" destId="{D90111B6-2611-4A01-84E9-A1F67324A585}" srcOrd="2" destOrd="0" presId="urn:microsoft.com/office/officeart/2005/8/layout/vList3"/>
    <dgm:cxn modelId="{8D245686-301A-4F7D-8BB7-EE281AD8F310}" type="presParOf" srcId="{D90111B6-2611-4A01-84E9-A1F67324A585}" destId="{66F96F1B-DF83-42B5-BB8C-B21DF33BD238}" srcOrd="0" destOrd="0" presId="urn:microsoft.com/office/officeart/2005/8/layout/vList3"/>
    <dgm:cxn modelId="{A25D4EF7-5CA7-4AB7-AB55-372109F3F1BE}" type="presParOf" srcId="{D90111B6-2611-4A01-84E9-A1F67324A585}" destId="{06EB906B-EBD4-416E-B89C-15F605FC80EF}" srcOrd="1" destOrd="0" presId="urn:microsoft.com/office/officeart/2005/8/layout/vList3"/>
    <dgm:cxn modelId="{2B05E087-2C1D-467F-A9BE-E8C61B527A3B}" type="presParOf" srcId="{0BBFFED6-F09C-47AF-96BC-388358635FD6}" destId="{E680A734-C1CC-41FE-BA7D-10E609385301}" srcOrd="3" destOrd="0" presId="urn:microsoft.com/office/officeart/2005/8/layout/vList3"/>
    <dgm:cxn modelId="{12CBE711-3568-49BB-83C8-87F25E1AAF14}" type="presParOf" srcId="{0BBFFED6-F09C-47AF-96BC-388358635FD6}" destId="{10F988A2-378A-4756-9AE0-EB11F037F3F6}" srcOrd="4" destOrd="0" presId="urn:microsoft.com/office/officeart/2005/8/layout/vList3"/>
    <dgm:cxn modelId="{1B905514-57C5-4937-8078-1AF409DF8155}" type="presParOf" srcId="{10F988A2-378A-4756-9AE0-EB11F037F3F6}" destId="{06891DCB-1330-4701-9B79-73007758F45C}" srcOrd="0" destOrd="0" presId="urn:microsoft.com/office/officeart/2005/8/layout/vList3"/>
    <dgm:cxn modelId="{8D74868F-F9D7-415C-A07F-F0351F4B0333}" type="presParOf" srcId="{10F988A2-378A-4756-9AE0-EB11F037F3F6}" destId="{1A425CEC-4B4F-461E-B2E5-B20AF92E08D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C7D04-1ABC-4D75-A241-40716090BD3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E5767BC-64FA-408B-AFE2-CB56AAC32BFA}">
      <dgm:prSet phldrT="[Текст]"/>
      <dgm:spPr/>
      <dgm:t>
        <a:bodyPr/>
        <a:lstStyle/>
        <a:p>
          <a:r>
            <a:rPr lang="uk-UA" dirty="0" smtClean="0"/>
            <a:t>Застосування знаходиться в </a:t>
          </a:r>
          <a:r>
            <a:rPr lang="uk-UA" dirty="0" err="1" smtClean="0"/>
            <a:t>дискреції</a:t>
          </a:r>
          <a:r>
            <a:rPr lang="uk-UA" dirty="0" smtClean="0"/>
            <a:t> суду </a:t>
          </a:r>
          <a:endParaRPr lang="ru-RU" dirty="0"/>
        </a:p>
      </dgm:t>
    </dgm:pt>
    <dgm:pt modelId="{4BAF8F40-61D6-4371-BD1F-37337F6A2057}" type="parTrans" cxnId="{8965143F-76BB-40D0-BD63-450E5B734DB2}">
      <dgm:prSet/>
      <dgm:spPr/>
      <dgm:t>
        <a:bodyPr/>
        <a:lstStyle/>
        <a:p>
          <a:endParaRPr lang="ru-RU"/>
        </a:p>
      </dgm:t>
    </dgm:pt>
    <dgm:pt modelId="{08CDCFCE-1803-4BBB-9857-C62BA7C5F2D8}" type="sibTrans" cxnId="{8965143F-76BB-40D0-BD63-450E5B734DB2}">
      <dgm:prSet/>
      <dgm:spPr/>
      <dgm:t>
        <a:bodyPr/>
        <a:lstStyle/>
        <a:p>
          <a:endParaRPr lang="ru-RU"/>
        </a:p>
      </dgm:t>
    </dgm:pt>
    <dgm:pt modelId="{430E2E60-A100-4C45-89F2-CAC4C912EC04}">
      <dgm:prSet phldrT="[Текст]"/>
      <dgm:spPr/>
      <dgm:t>
        <a:bodyPr/>
        <a:lstStyle/>
        <a:p>
          <a:r>
            <a:rPr lang="uk-UA" dirty="0" smtClean="0"/>
            <a:t>Застосовується лише у випадку шахрайських дій, недобросовісних спроб ухилитися від виконання  прийнятих на себе зобов’язань , порушення справедливості</a:t>
          </a:r>
          <a:endParaRPr lang="ru-RU" dirty="0"/>
        </a:p>
      </dgm:t>
    </dgm:pt>
    <dgm:pt modelId="{F1AB956C-E371-4016-8235-ED4EB540B5AA}" type="parTrans" cxnId="{E5070DB4-9CB9-41A2-A661-8E00AEE3E722}">
      <dgm:prSet/>
      <dgm:spPr/>
      <dgm:t>
        <a:bodyPr/>
        <a:lstStyle/>
        <a:p>
          <a:endParaRPr lang="ru-RU"/>
        </a:p>
      </dgm:t>
    </dgm:pt>
    <dgm:pt modelId="{55041C1B-BD0F-4DFD-AB2C-15AAD7986E46}" type="sibTrans" cxnId="{E5070DB4-9CB9-41A2-A661-8E00AEE3E722}">
      <dgm:prSet/>
      <dgm:spPr/>
      <dgm:t>
        <a:bodyPr/>
        <a:lstStyle/>
        <a:p>
          <a:endParaRPr lang="ru-RU"/>
        </a:p>
      </dgm:t>
    </dgm:pt>
    <dgm:pt modelId="{B3B33582-98EF-4C73-92F4-5ADF04297DDF}" type="pres">
      <dgm:prSet presAssocID="{D74C7D04-1ABC-4D75-A241-40716090BD39}" presName="linearFlow" presStyleCnt="0">
        <dgm:presLayoutVars>
          <dgm:dir/>
          <dgm:resizeHandles val="exact"/>
        </dgm:presLayoutVars>
      </dgm:prSet>
      <dgm:spPr/>
    </dgm:pt>
    <dgm:pt modelId="{73250B9B-BCBB-4F24-8155-612EA886E5E5}" type="pres">
      <dgm:prSet presAssocID="{1E5767BC-64FA-408B-AFE2-CB56AAC32BFA}" presName="composite" presStyleCnt="0"/>
      <dgm:spPr/>
    </dgm:pt>
    <dgm:pt modelId="{078A945E-9352-4308-B9ED-BC54413A90DF}" type="pres">
      <dgm:prSet presAssocID="{1E5767BC-64FA-408B-AFE2-CB56AAC32BFA}" presName="imgShp" presStyleLbl="fgImgPlace1" presStyleIdx="0" presStyleCnt="2"/>
      <dgm:spPr/>
    </dgm:pt>
    <dgm:pt modelId="{F8D99B9D-9023-480A-B848-46C2F995BC91}" type="pres">
      <dgm:prSet presAssocID="{1E5767BC-64FA-408B-AFE2-CB56AAC32BF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48B5E-867E-4961-9A2D-824F62E492B1}" type="pres">
      <dgm:prSet presAssocID="{08CDCFCE-1803-4BBB-9857-C62BA7C5F2D8}" presName="spacing" presStyleCnt="0"/>
      <dgm:spPr/>
    </dgm:pt>
    <dgm:pt modelId="{F27DE7C9-2349-4F95-8296-548177E18D69}" type="pres">
      <dgm:prSet presAssocID="{430E2E60-A100-4C45-89F2-CAC4C912EC04}" presName="composite" presStyleCnt="0"/>
      <dgm:spPr/>
    </dgm:pt>
    <dgm:pt modelId="{F1198F3E-FE03-4FF5-98DC-3923C144E26D}" type="pres">
      <dgm:prSet presAssocID="{430E2E60-A100-4C45-89F2-CAC4C912EC04}" presName="imgShp" presStyleLbl="fgImgPlace1" presStyleIdx="1" presStyleCnt="2"/>
      <dgm:spPr/>
    </dgm:pt>
    <dgm:pt modelId="{DA27DDF5-86CE-48A3-8383-7964E3116661}" type="pres">
      <dgm:prSet presAssocID="{430E2E60-A100-4C45-89F2-CAC4C912EC04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70DB4-9CB9-41A2-A661-8E00AEE3E722}" srcId="{D74C7D04-1ABC-4D75-A241-40716090BD39}" destId="{430E2E60-A100-4C45-89F2-CAC4C912EC04}" srcOrd="1" destOrd="0" parTransId="{F1AB956C-E371-4016-8235-ED4EB540B5AA}" sibTransId="{55041C1B-BD0F-4DFD-AB2C-15AAD7986E46}"/>
    <dgm:cxn modelId="{7979AA0D-6E1B-4EB9-8083-3F876E4EB643}" type="presOf" srcId="{D74C7D04-1ABC-4D75-A241-40716090BD39}" destId="{B3B33582-98EF-4C73-92F4-5ADF04297DDF}" srcOrd="0" destOrd="0" presId="urn:microsoft.com/office/officeart/2005/8/layout/vList3"/>
    <dgm:cxn modelId="{8965143F-76BB-40D0-BD63-450E5B734DB2}" srcId="{D74C7D04-1ABC-4D75-A241-40716090BD39}" destId="{1E5767BC-64FA-408B-AFE2-CB56AAC32BFA}" srcOrd="0" destOrd="0" parTransId="{4BAF8F40-61D6-4371-BD1F-37337F6A2057}" sibTransId="{08CDCFCE-1803-4BBB-9857-C62BA7C5F2D8}"/>
    <dgm:cxn modelId="{2602146E-23B2-4E97-9BE3-5EF76C5C56C0}" type="presOf" srcId="{430E2E60-A100-4C45-89F2-CAC4C912EC04}" destId="{DA27DDF5-86CE-48A3-8383-7964E3116661}" srcOrd="0" destOrd="0" presId="urn:microsoft.com/office/officeart/2005/8/layout/vList3"/>
    <dgm:cxn modelId="{731B80AE-7B86-4E5C-BB79-1F508CCBBD17}" type="presOf" srcId="{1E5767BC-64FA-408B-AFE2-CB56AAC32BFA}" destId="{F8D99B9D-9023-480A-B848-46C2F995BC91}" srcOrd="0" destOrd="0" presId="urn:microsoft.com/office/officeart/2005/8/layout/vList3"/>
    <dgm:cxn modelId="{4DE8D434-4B0D-440D-9085-49F3B22986E3}" type="presParOf" srcId="{B3B33582-98EF-4C73-92F4-5ADF04297DDF}" destId="{73250B9B-BCBB-4F24-8155-612EA886E5E5}" srcOrd="0" destOrd="0" presId="urn:microsoft.com/office/officeart/2005/8/layout/vList3"/>
    <dgm:cxn modelId="{97B88A31-F9CA-443E-8BE9-40236F1398CC}" type="presParOf" srcId="{73250B9B-BCBB-4F24-8155-612EA886E5E5}" destId="{078A945E-9352-4308-B9ED-BC54413A90DF}" srcOrd="0" destOrd="0" presId="urn:microsoft.com/office/officeart/2005/8/layout/vList3"/>
    <dgm:cxn modelId="{EC327183-C272-4FD3-BA4E-F32262896495}" type="presParOf" srcId="{73250B9B-BCBB-4F24-8155-612EA886E5E5}" destId="{F8D99B9D-9023-480A-B848-46C2F995BC91}" srcOrd="1" destOrd="0" presId="urn:microsoft.com/office/officeart/2005/8/layout/vList3"/>
    <dgm:cxn modelId="{C61DAD85-A4FA-4C97-B611-E8D469A37E91}" type="presParOf" srcId="{B3B33582-98EF-4C73-92F4-5ADF04297DDF}" destId="{F4948B5E-867E-4961-9A2D-824F62E492B1}" srcOrd="1" destOrd="0" presId="urn:microsoft.com/office/officeart/2005/8/layout/vList3"/>
    <dgm:cxn modelId="{5055A406-DF6B-4DF4-B6E3-62765687819F}" type="presParOf" srcId="{B3B33582-98EF-4C73-92F4-5ADF04297DDF}" destId="{F27DE7C9-2349-4F95-8296-548177E18D69}" srcOrd="2" destOrd="0" presId="urn:microsoft.com/office/officeart/2005/8/layout/vList3"/>
    <dgm:cxn modelId="{A891179B-72B2-4652-B677-4B3B9F6E163C}" type="presParOf" srcId="{F27DE7C9-2349-4F95-8296-548177E18D69}" destId="{F1198F3E-FE03-4FF5-98DC-3923C144E26D}" srcOrd="0" destOrd="0" presId="urn:microsoft.com/office/officeart/2005/8/layout/vList3"/>
    <dgm:cxn modelId="{EFDD2D03-1474-4572-BFA8-722BFC939408}" type="presParOf" srcId="{F27DE7C9-2349-4F95-8296-548177E18D69}" destId="{DA27DDF5-86CE-48A3-8383-7964E311666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4B979-2FBD-4AC7-8CDE-7B51C271CC0D}" type="doc">
      <dgm:prSet loTypeId="urn:microsoft.com/office/officeart/2005/8/layout/cycle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6C87C3-22BA-4C37-B976-C3E8FDA8EDC6}">
      <dgm:prSet phldrT="[Текст]" custT="1"/>
      <dgm:spPr/>
      <dgm:t>
        <a:bodyPr/>
        <a:lstStyle/>
        <a:p>
          <a:r>
            <a:rPr lang="uk-UA" sz="1400" dirty="0" smtClean="0"/>
            <a:t>компанія, якій передаються активи, є всього лише «прокладкою» для кінцевого </a:t>
          </a:r>
          <a:r>
            <a:rPr lang="uk-UA" sz="1400" dirty="0" err="1" smtClean="0"/>
            <a:t>бенефіціара</a:t>
          </a:r>
          <a:endParaRPr lang="ru-RU" sz="1400" dirty="0"/>
        </a:p>
      </dgm:t>
    </dgm:pt>
    <dgm:pt modelId="{6A561128-E917-4E15-869E-320E9C795778}" type="parTrans" cxnId="{4F0AFBAF-4470-40B9-9C4A-D0371D2DBEEE}">
      <dgm:prSet/>
      <dgm:spPr/>
      <dgm:t>
        <a:bodyPr/>
        <a:lstStyle/>
        <a:p>
          <a:endParaRPr lang="ru-RU"/>
        </a:p>
      </dgm:t>
    </dgm:pt>
    <dgm:pt modelId="{1E29C6A9-5C54-4C68-B2B6-5B15533B7319}" type="sibTrans" cxnId="{4F0AFBAF-4470-40B9-9C4A-D0371D2DBEEE}">
      <dgm:prSet/>
      <dgm:spPr/>
      <dgm:t>
        <a:bodyPr/>
        <a:lstStyle/>
        <a:p>
          <a:endParaRPr lang="ru-RU"/>
        </a:p>
      </dgm:t>
    </dgm:pt>
    <dgm:pt modelId="{2FCAACF8-3EE3-4161-BD46-3B48156C5AD1}">
      <dgm:prSet phldrT="[Текст]" custT="1"/>
      <dgm:spPr/>
      <dgm:t>
        <a:bodyPr/>
        <a:lstStyle/>
        <a:p>
          <a:r>
            <a:rPr lang="uk-UA" sz="1800" dirty="0" smtClean="0"/>
            <a:t>Якщо застосування вимагають інтереси справедливості</a:t>
          </a:r>
          <a:endParaRPr lang="ru-RU" sz="1800" dirty="0"/>
        </a:p>
      </dgm:t>
    </dgm:pt>
    <dgm:pt modelId="{43272A61-3674-45E4-9671-B410933853CF}" type="parTrans" cxnId="{1D8E009E-5FDD-461E-833F-AD4CFE9A0144}">
      <dgm:prSet/>
      <dgm:spPr/>
      <dgm:t>
        <a:bodyPr/>
        <a:lstStyle/>
        <a:p>
          <a:endParaRPr lang="ru-RU"/>
        </a:p>
      </dgm:t>
    </dgm:pt>
    <dgm:pt modelId="{A1DE855A-99AC-40F1-8FE3-3766209C685A}" type="sibTrans" cxnId="{1D8E009E-5FDD-461E-833F-AD4CFE9A0144}">
      <dgm:prSet/>
      <dgm:spPr/>
      <dgm:t>
        <a:bodyPr/>
        <a:lstStyle/>
        <a:p>
          <a:endParaRPr lang="ru-RU"/>
        </a:p>
      </dgm:t>
    </dgm:pt>
    <dgm:pt modelId="{5D7EA368-6EDF-439F-B707-E42EE23263C6}">
      <dgm:prSet phldrT="[Текст]" custT="1"/>
      <dgm:spPr/>
      <dgm:t>
        <a:bodyPr/>
        <a:lstStyle/>
        <a:p>
          <a:r>
            <a:rPr lang="uk-UA" sz="1600" dirty="0" smtClean="0"/>
            <a:t>корпоративна структура була використана саме для того, щоб уникнути відповідальності</a:t>
          </a:r>
          <a:endParaRPr lang="ru-RU" sz="1600" dirty="0"/>
        </a:p>
      </dgm:t>
    </dgm:pt>
    <dgm:pt modelId="{37D34F28-0F8E-4473-BAFE-DBAF54551942}" type="parTrans" cxnId="{5F7CC33A-8EC6-4A2A-ABFC-799C20215A44}">
      <dgm:prSet/>
      <dgm:spPr/>
      <dgm:t>
        <a:bodyPr/>
        <a:lstStyle/>
        <a:p>
          <a:endParaRPr lang="ru-RU"/>
        </a:p>
      </dgm:t>
    </dgm:pt>
    <dgm:pt modelId="{4F55A8E8-F739-4C3D-B29D-176268ACC790}" type="sibTrans" cxnId="{5F7CC33A-8EC6-4A2A-ABFC-799C20215A44}">
      <dgm:prSet/>
      <dgm:spPr/>
      <dgm:t>
        <a:bodyPr/>
        <a:lstStyle/>
        <a:p>
          <a:endParaRPr lang="ru-RU"/>
        </a:p>
      </dgm:t>
    </dgm:pt>
    <dgm:pt modelId="{23B83CE9-9FC2-4F2A-991F-81D0AD839D2F}">
      <dgm:prSet custT="1"/>
      <dgm:spPr/>
      <dgm:t>
        <a:bodyPr/>
        <a:lstStyle/>
        <a:p>
          <a:r>
            <a:rPr lang="uk-UA" sz="1400" dirty="0" smtClean="0"/>
            <a:t>з метою позбавити юридичну особу та її </a:t>
          </a:r>
          <a:r>
            <a:rPr lang="uk-UA" sz="1400" dirty="0" err="1" smtClean="0"/>
            <a:t>бенефіціара</a:t>
          </a:r>
          <a:r>
            <a:rPr lang="uk-UA" sz="1400" dirty="0" smtClean="0"/>
            <a:t> вигоди, яка могла бути отримана у результаті здійснення незаконної підприємницької діяльності </a:t>
          </a:r>
          <a:endParaRPr lang="ru-RU" sz="1400" dirty="0"/>
        </a:p>
      </dgm:t>
    </dgm:pt>
    <dgm:pt modelId="{40E18673-BD5C-4216-8FF2-B6A78981E800}" type="parTrans" cxnId="{654C74AA-D292-405B-B4EC-01635BEB066C}">
      <dgm:prSet/>
      <dgm:spPr/>
      <dgm:t>
        <a:bodyPr/>
        <a:lstStyle/>
        <a:p>
          <a:endParaRPr lang="ru-RU"/>
        </a:p>
      </dgm:t>
    </dgm:pt>
    <dgm:pt modelId="{AECD240B-46C5-4774-9353-0D9E2277C72B}" type="sibTrans" cxnId="{654C74AA-D292-405B-B4EC-01635BEB066C}">
      <dgm:prSet/>
      <dgm:spPr/>
      <dgm:t>
        <a:bodyPr/>
        <a:lstStyle/>
        <a:p>
          <a:endParaRPr lang="ru-RU"/>
        </a:p>
      </dgm:t>
    </dgm:pt>
    <dgm:pt modelId="{9E4EE3F9-6CFD-4839-AAD4-A0383B25C1F3}" type="pres">
      <dgm:prSet presAssocID="{0FF4B979-2FBD-4AC7-8CDE-7B51C271CC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B5F9DA-7C5D-49B2-8485-895D8368E017}" type="pres">
      <dgm:prSet presAssocID="{7F6C87C3-22BA-4C37-B976-C3E8FDA8EDC6}" presName="node" presStyleLbl="node1" presStyleIdx="0" presStyleCnt="4" custScaleX="148412" custScaleY="143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F6719-34BF-4198-A54D-3ADE7830CECB}" type="pres">
      <dgm:prSet presAssocID="{7F6C87C3-22BA-4C37-B976-C3E8FDA8EDC6}" presName="spNode" presStyleCnt="0"/>
      <dgm:spPr/>
    </dgm:pt>
    <dgm:pt modelId="{050E5A51-FE8C-41CF-A907-B5B257390BC5}" type="pres">
      <dgm:prSet presAssocID="{1E29C6A9-5C54-4C68-B2B6-5B15533B7319}" presName="sibTrans" presStyleLbl="sibTrans1D1" presStyleIdx="0" presStyleCnt="4"/>
      <dgm:spPr/>
      <dgm:t>
        <a:bodyPr/>
        <a:lstStyle/>
        <a:p>
          <a:endParaRPr lang="ru-RU"/>
        </a:p>
      </dgm:t>
    </dgm:pt>
    <dgm:pt modelId="{71CA2B38-79EF-4732-BCB9-EFD7832189C1}" type="pres">
      <dgm:prSet presAssocID="{2FCAACF8-3EE3-4161-BD46-3B48156C5AD1}" presName="node" presStyleLbl="node1" presStyleIdx="1" presStyleCnt="4" custScaleX="140115" custScaleY="121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6063E-9696-49D1-A144-0E0DC702B05A}" type="pres">
      <dgm:prSet presAssocID="{2FCAACF8-3EE3-4161-BD46-3B48156C5AD1}" presName="spNode" presStyleCnt="0"/>
      <dgm:spPr/>
    </dgm:pt>
    <dgm:pt modelId="{21CE84EA-DF54-456B-A0CD-8954B2BD91BF}" type="pres">
      <dgm:prSet presAssocID="{A1DE855A-99AC-40F1-8FE3-3766209C685A}" presName="sibTrans" presStyleLbl="sibTrans1D1" presStyleIdx="1" presStyleCnt="4"/>
      <dgm:spPr/>
      <dgm:t>
        <a:bodyPr/>
        <a:lstStyle/>
        <a:p>
          <a:endParaRPr lang="ru-RU"/>
        </a:p>
      </dgm:t>
    </dgm:pt>
    <dgm:pt modelId="{B602F18C-9CED-493B-90B5-A9BBEA13F448}" type="pres">
      <dgm:prSet presAssocID="{5D7EA368-6EDF-439F-B707-E42EE23263C6}" presName="node" presStyleLbl="node1" presStyleIdx="2" presStyleCnt="4" custScaleX="150676" custScaleY="135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F2259-37BB-473B-9161-7F7324613FBF}" type="pres">
      <dgm:prSet presAssocID="{5D7EA368-6EDF-439F-B707-E42EE23263C6}" presName="spNode" presStyleCnt="0"/>
      <dgm:spPr/>
    </dgm:pt>
    <dgm:pt modelId="{790B025A-56F2-424A-89EF-415D49559ADF}" type="pres">
      <dgm:prSet presAssocID="{4F55A8E8-F739-4C3D-B29D-176268ACC790}" presName="sibTrans" presStyleLbl="sibTrans1D1" presStyleIdx="2" presStyleCnt="4"/>
      <dgm:spPr/>
      <dgm:t>
        <a:bodyPr/>
        <a:lstStyle/>
        <a:p>
          <a:endParaRPr lang="ru-RU"/>
        </a:p>
      </dgm:t>
    </dgm:pt>
    <dgm:pt modelId="{DBE7DE7A-B482-4CD9-856D-7E7C828C6634}" type="pres">
      <dgm:prSet presAssocID="{23B83CE9-9FC2-4F2A-991F-81D0AD839D2F}" presName="node" presStyleLbl="node1" presStyleIdx="3" presStyleCnt="4" custScaleX="175702" custScaleY="125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5260D-E9A0-4B0E-AE4C-7A3D48D9FE8D}" type="pres">
      <dgm:prSet presAssocID="{23B83CE9-9FC2-4F2A-991F-81D0AD839D2F}" presName="spNode" presStyleCnt="0"/>
      <dgm:spPr/>
    </dgm:pt>
    <dgm:pt modelId="{10AED328-1F00-495E-8AC4-AD47B9B8BCDA}" type="pres">
      <dgm:prSet presAssocID="{AECD240B-46C5-4774-9353-0D9E2277C72B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4F0AFBAF-4470-40B9-9C4A-D0371D2DBEEE}" srcId="{0FF4B979-2FBD-4AC7-8CDE-7B51C271CC0D}" destId="{7F6C87C3-22BA-4C37-B976-C3E8FDA8EDC6}" srcOrd="0" destOrd="0" parTransId="{6A561128-E917-4E15-869E-320E9C795778}" sibTransId="{1E29C6A9-5C54-4C68-B2B6-5B15533B7319}"/>
    <dgm:cxn modelId="{5F7CC33A-8EC6-4A2A-ABFC-799C20215A44}" srcId="{0FF4B979-2FBD-4AC7-8CDE-7B51C271CC0D}" destId="{5D7EA368-6EDF-439F-B707-E42EE23263C6}" srcOrd="2" destOrd="0" parTransId="{37D34F28-0F8E-4473-BAFE-DBAF54551942}" sibTransId="{4F55A8E8-F739-4C3D-B29D-176268ACC790}"/>
    <dgm:cxn modelId="{BBE1B5B8-338E-4747-B407-9177AB750EDB}" type="presOf" srcId="{AECD240B-46C5-4774-9353-0D9E2277C72B}" destId="{10AED328-1F00-495E-8AC4-AD47B9B8BCDA}" srcOrd="0" destOrd="0" presId="urn:microsoft.com/office/officeart/2005/8/layout/cycle5"/>
    <dgm:cxn modelId="{422FFC0B-B39C-45F6-A417-D128B9663CB7}" type="presOf" srcId="{1E29C6A9-5C54-4C68-B2B6-5B15533B7319}" destId="{050E5A51-FE8C-41CF-A907-B5B257390BC5}" srcOrd="0" destOrd="0" presId="urn:microsoft.com/office/officeart/2005/8/layout/cycle5"/>
    <dgm:cxn modelId="{1DB35855-0690-431B-9F81-8B89E718D0BA}" type="presOf" srcId="{7F6C87C3-22BA-4C37-B976-C3E8FDA8EDC6}" destId="{4EB5F9DA-7C5D-49B2-8485-895D8368E017}" srcOrd="0" destOrd="0" presId="urn:microsoft.com/office/officeart/2005/8/layout/cycle5"/>
    <dgm:cxn modelId="{4E532100-2508-4132-8EF5-178DA4D3E7F1}" type="presOf" srcId="{4F55A8E8-F739-4C3D-B29D-176268ACC790}" destId="{790B025A-56F2-424A-89EF-415D49559ADF}" srcOrd="0" destOrd="0" presId="urn:microsoft.com/office/officeart/2005/8/layout/cycle5"/>
    <dgm:cxn modelId="{985DDB5D-9479-48C3-A8A2-A2543234D9DE}" type="presOf" srcId="{5D7EA368-6EDF-439F-B707-E42EE23263C6}" destId="{B602F18C-9CED-493B-90B5-A9BBEA13F448}" srcOrd="0" destOrd="0" presId="urn:microsoft.com/office/officeart/2005/8/layout/cycle5"/>
    <dgm:cxn modelId="{1D8E009E-5FDD-461E-833F-AD4CFE9A0144}" srcId="{0FF4B979-2FBD-4AC7-8CDE-7B51C271CC0D}" destId="{2FCAACF8-3EE3-4161-BD46-3B48156C5AD1}" srcOrd="1" destOrd="0" parTransId="{43272A61-3674-45E4-9671-B410933853CF}" sibTransId="{A1DE855A-99AC-40F1-8FE3-3766209C685A}"/>
    <dgm:cxn modelId="{F588B4A6-B72B-4D37-8949-11ACDAD7903B}" type="presOf" srcId="{2FCAACF8-3EE3-4161-BD46-3B48156C5AD1}" destId="{71CA2B38-79EF-4732-BCB9-EFD7832189C1}" srcOrd="0" destOrd="0" presId="urn:microsoft.com/office/officeart/2005/8/layout/cycle5"/>
    <dgm:cxn modelId="{A07B6A8A-2296-478A-9DBC-FC677C9EBB0C}" type="presOf" srcId="{0FF4B979-2FBD-4AC7-8CDE-7B51C271CC0D}" destId="{9E4EE3F9-6CFD-4839-AAD4-A0383B25C1F3}" srcOrd="0" destOrd="0" presId="urn:microsoft.com/office/officeart/2005/8/layout/cycle5"/>
    <dgm:cxn modelId="{654C74AA-D292-405B-B4EC-01635BEB066C}" srcId="{0FF4B979-2FBD-4AC7-8CDE-7B51C271CC0D}" destId="{23B83CE9-9FC2-4F2A-991F-81D0AD839D2F}" srcOrd="3" destOrd="0" parTransId="{40E18673-BD5C-4216-8FF2-B6A78981E800}" sibTransId="{AECD240B-46C5-4774-9353-0D9E2277C72B}"/>
    <dgm:cxn modelId="{917D1A08-8B2B-4B96-9A80-B626BFAAFD99}" type="presOf" srcId="{A1DE855A-99AC-40F1-8FE3-3766209C685A}" destId="{21CE84EA-DF54-456B-A0CD-8954B2BD91BF}" srcOrd="0" destOrd="0" presId="urn:microsoft.com/office/officeart/2005/8/layout/cycle5"/>
    <dgm:cxn modelId="{63B79E68-72EA-42C5-9E19-50CCD0E621E9}" type="presOf" srcId="{23B83CE9-9FC2-4F2A-991F-81D0AD839D2F}" destId="{DBE7DE7A-B482-4CD9-856D-7E7C828C6634}" srcOrd="0" destOrd="0" presId="urn:microsoft.com/office/officeart/2005/8/layout/cycle5"/>
    <dgm:cxn modelId="{B0CBED3F-B0DF-45AA-9A20-C9217A5F0CAB}" type="presParOf" srcId="{9E4EE3F9-6CFD-4839-AAD4-A0383B25C1F3}" destId="{4EB5F9DA-7C5D-49B2-8485-895D8368E017}" srcOrd="0" destOrd="0" presId="urn:microsoft.com/office/officeart/2005/8/layout/cycle5"/>
    <dgm:cxn modelId="{2CDF5EF6-DEEB-44C4-ABBF-1F7F8C10E162}" type="presParOf" srcId="{9E4EE3F9-6CFD-4839-AAD4-A0383B25C1F3}" destId="{4EBF6719-34BF-4198-A54D-3ADE7830CECB}" srcOrd="1" destOrd="0" presId="urn:microsoft.com/office/officeart/2005/8/layout/cycle5"/>
    <dgm:cxn modelId="{0B1EE59E-3EB8-4DF8-908E-66EC6EEEBA6D}" type="presParOf" srcId="{9E4EE3F9-6CFD-4839-AAD4-A0383B25C1F3}" destId="{050E5A51-FE8C-41CF-A907-B5B257390BC5}" srcOrd="2" destOrd="0" presId="urn:microsoft.com/office/officeart/2005/8/layout/cycle5"/>
    <dgm:cxn modelId="{30F78897-CD4D-4934-A5CA-B7EEF055AFBC}" type="presParOf" srcId="{9E4EE3F9-6CFD-4839-AAD4-A0383B25C1F3}" destId="{71CA2B38-79EF-4732-BCB9-EFD7832189C1}" srcOrd="3" destOrd="0" presId="urn:microsoft.com/office/officeart/2005/8/layout/cycle5"/>
    <dgm:cxn modelId="{A75D86B3-4090-466C-AF98-D17CA0C18B9E}" type="presParOf" srcId="{9E4EE3F9-6CFD-4839-AAD4-A0383B25C1F3}" destId="{7986063E-9696-49D1-A144-0E0DC702B05A}" srcOrd="4" destOrd="0" presId="urn:microsoft.com/office/officeart/2005/8/layout/cycle5"/>
    <dgm:cxn modelId="{53573766-D8C3-417C-9361-E1D3EFA9884B}" type="presParOf" srcId="{9E4EE3F9-6CFD-4839-AAD4-A0383B25C1F3}" destId="{21CE84EA-DF54-456B-A0CD-8954B2BD91BF}" srcOrd="5" destOrd="0" presId="urn:microsoft.com/office/officeart/2005/8/layout/cycle5"/>
    <dgm:cxn modelId="{F78FE656-B513-4F7A-9865-EF20FEA9424C}" type="presParOf" srcId="{9E4EE3F9-6CFD-4839-AAD4-A0383B25C1F3}" destId="{B602F18C-9CED-493B-90B5-A9BBEA13F448}" srcOrd="6" destOrd="0" presId="urn:microsoft.com/office/officeart/2005/8/layout/cycle5"/>
    <dgm:cxn modelId="{FCA76380-1F29-4F03-AE63-43C00D3302EF}" type="presParOf" srcId="{9E4EE3F9-6CFD-4839-AAD4-A0383B25C1F3}" destId="{81BF2259-37BB-473B-9161-7F7324613FBF}" srcOrd="7" destOrd="0" presId="urn:microsoft.com/office/officeart/2005/8/layout/cycle5"/>
    <dgm:cxn modelId="{1233D020-045B-459B-BD3B-001721325B90}" type="presParOf" srcId="{9E4EE3F9-6CFD-4839-AAD4-A0383B25C1F3}" destId="{790B025A-56F2-424A-89EF-415D49559ADF}" srcOrd="8" destOrd="0" presId="urn:microsoft.com/office/officeart/2005/8/layout/cycle5"/>
    <dgm:cxn modelId="{51E0101B-14A9-479C-BCD1-651859E72C87}" type="presParOf" srcId="{9E4EE3F9-6CFD-4839-AAD4-A0383B25C1F3}" destId="{DBE7DE7A-B482-4CD9-856D-7E7C828C6634}" srcOrd="9" destOrd="0" presId="urn:microsoft.com/office/officeart/2005/8/layout/cycle5"/>
    <dgm:cxn modelId="{A85538AD-D07E-40C2-A32B-713D01FEE55E}" type="presParOf" srcId="{9E4EE3F9-6CFD-4839-AAD4-A0383B25C1F3}" destId="{2615260D-E9A0-4B0E-AE4C-7A3D48D9FE8D}" srcOrd="10" destOrd="0" presId="urn:microsoft.com/office/officeart/2005/8/layout/cycle5"/>
    <dgm:cxn modelId="{01A55C8B-518E-49A0-9178-FA4AD5DE01FA}" type="presParOf" srcId="{9E4EE3F9-6CFD-4839-AAD4-A0383B25C1F3}" destId="{10AED328-1F00-495E-8AC4-AD47B9B8BCD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74CE6F-6CF6-410C-98FF-400B44BB05CF}" type="doc">
      <dgm:prSet loTypeId="urn:microsoft.com/office/officeart/2005/8/layout/arrow3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0D0992-E039-4A67-A089-97E31C1D56A2}">
      <dgm:prSet phldrT="[Текст]"/>
      <dgm:spPr/>
      <dgm:t>
        <a:bodyPr/>
        <a:lstStyle/>
        <a:p>
          <a:r>
            <a:rPr lang="en-US" i="1" dirty="0" smtClean="0"/>
            <a:t>VTB Capital plc v </a:t>
          </a:r>
          <a:r>
            <a:rPr lang="en-US" i="1" dirty="0" err="1" smtClean="0"/>
            <a:t>Nutritek</a:t>
          </a:r>
          <a:r>
            <a:rPr lang="en-US" i="1" dirty="0" smtClean="0"/>
            <a:t> International Corp</a:t>
          </a:r>
          <a:endParaRPr lang="ru-RU" dirty="0"/>
        </a:p>
      </dgm:t>
    </dgm:pt>
    <dgm:pt modelId="{171EED2B-6F42-488D-A149-E9CE249FD3E7}" type="parTrans" cxnId="{91CBF3F2-A21C-4209-9FD2-F8A27B076DE0}">
      <dgm:prSet/>
      <dgm:spPr/>
      <dgm:t>
        <a:bodyPr/>
        <a:lstStyle/>
        <a:p>
          <a:endParaRPr lang="ru-RU"/>
        </a:p>
      </dgm:t>
    </dgm:pt>
    <dgm:pt modelId="{3E0B3578-8354-421E-91F7-16BB2EEF6B15}" type="sibTrans" cxnId="{91CBF3F2-A21C-4209-9FD2-F8A27B076DE0}">
      <dgm:prSet/>
      <dgm:spPr/>
      <dgm:t>
        <a:bodyPr/>
        <a:lstStyle/>
        <a:p>
          <a:endParaRPr lang="ru-RU"/>
        </a:p>
      </dgm:t>
    </dgm:pt>
    <dgm:pt modelId="{A59D886C-8AE4-47EB-A661-776E81683FCF}">
      <dgm:prSet phldrT="[Текст]"/>
      <dgm:spPr/>
      <dgm:t>
        <a:bodyPr/>
        <a:lstStyle/>
        <a:p>
          <a:r>
            <a:rPr lang="ru-RU" i="1" dirty="0" err="1" smtClean="0"/>
            <a:t>Antonio</a:t>
          </a:r>
          <a:r>
            <a:rPr lang="ru-RU" i="1" dirty="0" smtClean="0"/>
            <a:t> </a:t>
          </a:r>
          <a:r>
            <a:rPr lang="ru-RU" i="1" dirty="0" err="1" smtClean="0"/>
            <a:t>Gramsci</a:t>
          </a:r>
          <a:r>
            <a:rPr lang="ru-RU" i="1" dirty="0" smtClean="0"/>
            <a:t> </a:t>
          </a:r>
          <a:r>
            <a:rPr lang="ru-RU" i="1" dirty="0" err="1" smtClean="0"/>
            <a:t>v</a:t>
          </a:r>
          <a:r>
            <a:rPr lang="uk-UA" i="1" dirty="0" smtClean="0"/>
            <a:t>. </a:t>
          </a:r>
          <a:r>
            <a:rPr lang="ru-RU" i="1" dirty="0" err="1" smtClean="0"/>
            <a:t>Stepanovs</a:t>
          </a:r>
          <a:r>
            <a:rPr lang="ru-RU" i="1" dirty="0" smtClean="0"/>
            <a:t> </a:t>
          </a:r>
          <a:endParaRPr lang="ru-RU" dirty="0"/>
        </a:p>
      </dgm:t>
    </dgm:pt>
    <dgm:pt modelId="{D79E5B74-8FE9-4880-86A7-67E150094AD7}" type="parTrans" cxnId="{716150C1-E3F7-4926-9CED-C235D65BADA5}">
      <dgm:prSet/>
      <dgm:spPr/>
      <dgm:t>
        <a:bodyPr/>
        <a:lstStyle/>
        <a:p>
          <a:endParaRPr lang="ru-RU"/>
        </a:p>
      </dgm:t>
    </dgm:pt>
    <dgm:pt modelId="{9BC0BA0C-11FF-4554-A401-B0CEEF9D8199}" type="sibTrans" cxnId="{716150C1-E3F7-4926-9CED-C235D65BADA5}">
      <dgm:prSet/>
      <dgm:spPr/>
      <dgm:t>
        <a:bodyPr/>
        <a:lstStyle/>
        <a:p>
          <a:endParaRPr lang="ru-RU"/>
        </a:p>
      </dgm:t>
    </dgm:pt>
    <dgm:pt modelId="{48CD8CA2-9B83-4FBF-B180-2B49A9C6B581}">
      <dgm:prSet/>
      <dgm:spPr/>
      <dgm:t>
        <a:bodyPr/>
        <a:lstStyle/>
        <a:p>
          <a:endParaRPr lang="ru-RU"/>
        </a:p>
      </dgm:t>
    </dgm:pt>
    <dgm:pt modelId="{CB9932E4-D16F-4EAF-BEC7-1BF516FFBF88}" type="parTrans" cxnId="{410729C6-637D-4639-9DD4-A73907FD93FD}">
      <dgm:prSet/>
      <dgm:spPr/>
      <dgm:t>
        <a:bodyPr/>
        <a:lstStyle/>
        <a:p>
          <a:endParaRPr lang="ru-RU"/>
        </a:p>
      </dgm:t>
    </dgm:pt>
    <dgm:pt modelId="{52E16168-0D03-4A5B-850C-B9785DC50FA1}" type="sibTrans" cxnId="{410729C6-637D-4639-9DD4-A73907FD93FD}">
      <dgm:prSet/>
      <dgm:spPr/>
      <dgm:t>
        <a:bodyPr/>
        <a:lstStyle/>
        <a:p>
          <a:endParaRPr lang="ru-RU"/>
        </a:p>
      </dgm:t>
    </dgm:pt>
    <dgm:pt modelId="{E95D3103-2A54-4349-BC18-BDE463C55429}" type="pres">
      <dgm:prSet presAssocID="{E774CE6F-6CF6-410C-98FF-400B44BB05C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77B721-764A-4DE1-BB4A-DE7B04BBC29E}" type="pres">
      <dgm:prSet presAssocID="{E774CE6F-6CF6-410C-98FF-400B44BB05CF}" presName="divider" presStyleLbl="fgShp" presStyleIdx="0" presStyleCnt="1"/>
      <dgm:spPr/>
    </dgm:pt>
    <dgm:pt modelId="{23B89C4A-440C-4E72-8651-202990B1E21F}" type="pres">
      <dgm:prSet presAssocID="{CE0D0992-E039-4A67-A089-97E31C1D56A2}" presName="downArrow" presStyleLbl="node1" presStyleIdx="0" presStyleCnt="2"/>
      <dgm:spPr/>
    </dgm:pt>
    <dgm:pt modelId="{41FC99E1-3E3B-43F4-93B5-97166A48321D}" type="pres">
      <dgm:prSet presAssocID="{CE0D0992-E039-4A67-A089-97E31C1D56A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BBC87-7960-42EF-89D3-644618AA7931}" type="pres">
      <dgm:prSet presAssocID="{A59D886C-8AE4-47EB-A661-776E81683FCF}" presName="upArrow" presStyleLbl="node1" presStyleIdx="1" presStyleCnt="2"/>
      <dgm:spPr/>
    </dgm:pt>
    <dgm:pt modelId="{B12E7794-05E8-440A-8113-0B3F320E2816}" type="pres">
      <dgm:prSet presAssocID="{A59D886C-8AE4-47EB-A661-776E81683FCF}" presName="upArrowText" presStyleLbl="revTx" presStyleIdx="1" presStyleCnt="2" custLinFactNeighborX="-579" custLinFactNeighborY="7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0729C6-637D-4639-9DD4-A73907FD93FD}" srcId="{E774CE6F-6CF6-410C-98FF-400B44BB05CF}" destId="{48CD8CA2-9B83-4FBF-B180-2B49A9C6B581}" srcOrd="2" destOrd="0" parTransId="{CB9932E4-D16F-4EAF-BEC7-1BF516FFBF88}" sibTransId="{52E16168-0D03-4A5B-850C-B9785DC50FA1}"/>
    <dgm:cxn modelId="{716150C1-E3F7-4926-9CED-C235D65BADA5}" srcId="{E774CE6F-6CF6-410C-98FF-400B44BB05CF}" destId="{A59D886C-8AE4-47EB-A661-776E81683FCF}" srcOrd="1" destOrd="0" parTransId="{D79E5B74-8FE9-4880-86A7-67E150094AD7}" sibTransId="{9BC0BA0C-11FF-4554-A401-B0CEEF9D8199}"/>
    <dgm:cxn modelId="{F656F504-F3BB-4642-80D0-25DB349D05AE}" type="presOf" srcId="{CE0D0992-E039-4A67-A089-97E31C1D56A2}" destId="{41FC99E1-3E3B-43F4-93B5-97166A48321D}" srcOrd="0" destOrd="0" presId="urn:microsoft.com/office/officeart/2005/8/layout/arrow3"/>
    <dgm:cxn modelId="{7FEF6ABB-D711-4938-81ED-53852071A5DA}" type="presOf" srcId="{E774CE6F-6CF6-410C-98FF-400B44BB05CF}" destId="{E95D3103-2A54-4349-BC18-BDE463C55429}" srcOrd="0" destOrd="0" presId="urn:microsoft.com/office/officeart/2005/8/layout/arrow3"/>
    <dgm:cxn modelId="{DBA2BBB7-CF81-4F80-B3F2-AE0D512D4B79}" type="presOf" srcId="{A59D886C-8AE4-47EB-A661-776E81683FCF}" destId="{B12E7794-05E8-440A-8113-0B3F320E2816}" srcOrd="0" destOrd="0" presId="urn:microsoft.com/office/officeart/2005/8/layout/arrow3"/>
    <dgm:cxn modelId="{91CBF3F2-A21C-4209-9FD2-F8A27B076DE0}" srcId="{E774CE6F-6CF6-410C-98FF-400B44BB05CF}" destId="{CE0D0992-E039-4A67-A089-97E31C1D56A2}" srcOrd="0" destOrd="0" parTransId="{171EED2B-6F42-488D-A149-E9CE249FD3E7}" sibTransId="{3E0B3578-8354-421E-91F7-16BB2EEF6B15}"/>
    <dgm:cxn modelId="{4781ABF5-4BAD-4085-A2F1-CD73FB2413FA}" type="presParOf" srcId="{E95D3103-2A54-4349-BC18-BDE463C55429}" destId="{9F77B721-764A-4DE1-BB4A-DE7B04BBC29E}" srcOrd="0" destOrd="0" presId="urn:microsoft.com/office/officeart/2005/8/layout/arrow3"/>
    <dgm:cxn modelId="{FFEF0579-CA9D-462A-AEA3-583F78498CA6}" type="presParOf" srcId="{E95D3103-2A54-4349-BC18-BDE463C55429}" destId="{23B89C4A-440C-4E72-8651-202990B1E21F}" srcOrd="1" destOrd="0" presId="urn:microsoft.com/office/officeart/2005/8/layout/arrow3"/>
    <dgm:cxn modelId="{BBAC8597-3C86-4148-BA67-FFB4D8C8C3CE}" type="presParOf" srcId="{E95D3103-2A54-4349-BC18-BDE463C55429}" destId="{41FC99E1-3E3B-43F4-93B5-97166A48321D}" srcOrd="2" destOrd="0" presId="urn:microsoft.com/office/officeart/2005/8/layout/arrow3"/>
    <dgm:cxn modelId="{CC308A03-5780-4AAF-A137-2F2148F1F3F0}" type="presParOf" srcId="{E95D3103-2A54-4349-BC18-BDE463C55429}" destId="{728BBC87-7960-42EF-89D3-644618AA7931}" srcOrd="3" destOrd="0" presId="urn:microsoft.com/office/officeart/2005/8/layout/arrow3"/>
    <dgm:cxn modelId="{9436559F-ECB7-4296-A3A5-ECA700BBF975}" type="presParOf" srcId="{E95D3103-2A54-4349-BC18-BDE463C55429}" destId="{B12E7794-05E8-440A-8113-0B3F320E281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85DB85-8669-47B1-AA12-8BB3639509D8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51A10B-2008-4438-8EBB-05813956354F}">
      <dgm:prSet phldrT="[Текст]" custT="1"/>
      <dgm:spPr/>
      <dgm:t>
        <a:bodyPr/>
        <a:lstStyle/>
        <a:p>
          <a:r>
            <a:rPr lang="uk-UA" sz="2400" dirty="0" smtClean="0"/>
            <a:t>Суд не керується визначеним правилом</a:t>
          </a:r>
          <a:endParaRPr lang="ru-RU" sz="2400" dirty="0"/>
        </a:p>
      </dgm:t>
    </dgm:pt>
    <dgm:pt modelId="{4E8AFA36-8317-44D0-99C6-3D03E185B8B8}" type="parTrans" cxnId="{CA8807FF-F64C-4650-ACD0-65616440C81E}">
      <dgm:prSet/>
      <dgm:spPr/>
      <dgm:t>
        <a:bodyPr/>
        <a:lstStyle/>
        <a:p>
          <a:endParaRPr lang="ru-RU"/>
        </a:p>
      </dgm:t>
    </dgm:pt>
    <dgm:pt modelId="{8F8E376A-E2AA-46AB-BEA3-59E3B93D02C1}" type="sibTrans" cxnId="{CA8807FF-F64C-4650-ACD0-65616440C81E}">
      <dgm:prSet/>
      <dgm:spPr/>
      <dgm:t>
        <a:bodyPr/>
        <a:lstStyle/>
        <a:p>
          <a:endParaRPr lang="ru-RU"/>
        </a:p>
      </dgm:t>
    </dgm:pt>
    <dgm:pt modelId="{07695A7B-4DE1-4E3E-91C2-B88E9FA213BD}">
      <dgm:prSet phldrT="[Текст]" custT="1"/>
      <dgm:spPr/>
      <dgm:t>
        <a:bodyPr/>
        <a:lstStyle/>
        <a:p>
          <a:r>
            <a:rPr lang="uk-UA" sz="2000" dirty="0" smtClean="0"/>
            <a:t>Не застосовується в публічних корпораціях</a:t>
          </a:r>
          <a:endParaRPr lang="ru-RU" sz="2000" dirty="0"/>
        </a:p>
      </dgm:t>
    </dgm:pt>
    <dgm:pt modelId="{AAF75639-13AB-4953-909E-892DFC389657}" type="parTrans" cxnId="{1F8EF6A1-8469-4F4B-94F3-C5275EA95BCA}">
      <dgm:prSet/>
      <dgm:spPr/>
      <dgm:t>
        <a:bodyPr/>
        <a:lstStyle/>
        <a:p>
          <a:endParaRPr lang="ru-RU"/>
        </a:p>
      </dgm:t>
    </dgm:pt>
    <dgm:pt modelId="{1B91B43D-A782-4D96-BEB1-52A7366FB0F2}" type="sibTrans" cxnId="{1F8EF6A1-8469-4F4B-94F3-C5275EA95BCA}">
      <dgm:prSet/>
      <dgm:spPr/>
      <dgm:t>
        <a:bodyPr/>
        <a:lstStyle/>
        <a:p>
          <a:endParaRPr lang="ru-RU"/>
        </a:p>
      </dgm:t>
    </dgm:pt>
    <dgm:pt modelId="{EBC20AA7-6F79-4459-9855-440B4E293B1D}">
      <dgm:prSet phldrT="[Текст]" custT="1"/>
      <dgm:spPr/>
      <dgm:t>
        <a:bodyPr/>
        <a:lstStyle/>
        <a:p>
          <a:r>
            <a:rPr lang="uk-UA" sz="1400" dirty="0" smtClean="0"/>
            <a:t>Введення в оману шляхом спотворення фактів  - один із найістотніших факторів  для застосування  </a:t>
          </a:r>
          <a:r>
            <a:rPr lang="en-US" sz="1400" dirty="0" smtClean="0"/>
            <a:t>PCV</a:t>
          </a:r>
          <a:endParaRPr lang="ru-RU" sz="1400" dirty="0"/>
        </a:p>
      </dgm:t>
    </dgm:pt>
    <dgm:pt modelId="{D6478E46-3412-4470-98F5-A92B657012E4}" type="parTrans" cxnId="{71CEB1FA-5FA5-4B71-8DB1-0BE40D0A903B}">
      <dgm:prSet/>
      <dgm:spPr/>
      <dgm:t>
        <a:bodyPr/>
        <a:lstStyle/>
        <a:p>
          <a:endParaRPr lang="ru-RU"/>
        </a:p>
      </dgm:t>
    </dgm:pt>
    <dgm:pt modelId="{C659F6F6-9659-486B-9D23-E970CD1D1929}" type="sibTrans" cxnId="{71CEB1FA-5FA5-4B71-8DB1-0BE40D0A903B}">
      <dgm:prSet/>
      <dgm:spPr/>
      <dgm:t>
        <a:bodyPr/>
        <a:lstStyle/>
        <a:p>
          <a:endParaRPr lang="ru-RU"/>
        </a:p>
      </dgm:t>
    </dgm:pt>
    <dgm:pt modelId="{52073A4F-F089-4903-B87B-34426ED5B13A}">
      <dgm:prSet phldrT="[Текст]"/>
      <dgm:spPr/>
      <dgm:t>
        <a:bodyPr/>
        <a:lstStyle/>
        <a:p>
          <a:r>
            <a:rPr lang="uk-UA" dirty="0" smtClean="0"/>
            <a:t>Пасивні акціонери не несуть відповідальності за дії корпорації</a:t>
          </a:r>
          <a:endParaRPr lang="ru-RU" dirty="0"/>
        </a:p>
      </dgm:t>
    </dgm:pt>
    <dgm:pt modelId="{5D80A045-2094-4AB4-989B-4DE5159EEFA4}" type="parTrans" cxnId="{A5F5B28C-692A-4289-B9E1-916E8AD45390}">
      <dgm:prSet/>
      <dgm:spPr/>
      <dgm:t>
        <a:bodyPr/>
        <a:lstStyle/>
        <a:p>
          <a:endParaRPr lang="ru-RU"/>
        </a:p>
      </dgm:t>
    </dgm:pt>
    <dgm:pt modelId="{FA503AD4-E107-42AF-99F6-725433FBAF66}" type="sibTrans" cxnId="{A5F5B28C-692A-4289-B9E1-916E8AD45390}">
      <dgm:prSet/>
      <dgm:spPr/>
      <dgm:t>
        <a:bodyPr/>
        <a:lstStyle/>
        <a:p>
          <a:endParaRPr lang="ru-RU"/>
        </a:p>
      </dgm:t>
    </dgm:pt>
    <dgm:pt modelId="{AEC8F577-C4BC-45C2-816F-25C5616EAD57}">
      <dgm:prSet phldrT="[Текст]"/>
      <dgm:spPr/>
      <dgm:t>
        <a:bodyPr/>
        <a:lstStyle/>
        <a:p>
          <a:r>
            <a:rPr lang="uk-UA" dirty="0" smtClean="0"/>
            <a:t>Значно рідше покладається у випадках деліктної відповідальності, ніж у договірних відносинах</a:t>
          </a:r>
          <a:endParaRPr lang="ru-RU" dirty="0"/>
        </a:p>
      </dgm:t>
    </dgm:pt>
    <dgm:pt modelId="{3584DE52-91C9-40C3-B2DA-4456609EDF77}" type="parTrans" cxnId="{3AB750E4-AAA4-476C-9F77-3BE9ED77EB62}">
      <dgm:prSet/>
      <dgm:spPr/>
      <dgm:t>
        <a:bodyPr/>
        <a:lstStyle/>
        <a:p>
          <a:endParaRPr lang="ru-RU"/>
        </a:p>
      </dgm:t>
    </dgm:pt>
    <dgm:pt modelId="{F9A5315F-B103-4EA4-B69F-FD614F2A7930}" type="sibTrans" cxnId="{3AB750E4-AAA4-476C-9F77-3BE9ED77EB62}">
      <dgm:prSet/>
      <dgm:spPr/>
      <dgm:t>
        <a:bodyPr/>
        <a:lstStyle/>
        <a:p>
          <a:endParaRPr lang="ru-RU"/>
        </a:p>
      </dgm:t>
    </dgm:pt>
    <dgm:pt modelId="{A5B81465-EDF4-45F3-91AE-9EC198670E30}" type="pres">
      <dgm:prSet presAssocID="{A385DB85-8669-47B1-AA12-8BB3639509D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EA8F3A-ABCB-466D-9692-65D045EBDCF6}" type="pres">
      <dgm:prSet presAssocID="{9A51A10B-2008-4438-8EBB-05813956354F}" presName="node" presStyleLbl="node1" presStyleIdx="0" presStyleCnt="5" custScaleX="150636" custScaleY="138604" custRadScaleRad="97812" custRadScaleInc="15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659C86-F2B5-42A0-9EEA-3C6B0C4B4726}" type="pres">
      <dgm:prSet presAssocID="{9A51A10B-2008-4438-8EBB-05813956354F}" presName="spNode" presStyleCnt="0"/>
      <dgm:spPr/>
    </dgm:pt>
    <dgm:pt modelId="{D1B17DD3-EF13-42DE-9602-CC4692968DD4}" type="pres">
      <dgm:prSet presAssocID="{8F8E376A-E2AA-46AB-BEA3-59E3B93D02C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72ED9549-9AF8-4207-9E5E-4A3A96B7E75B}" type="pres">
      <dgm:prSet presAssocID="{07695A7B-4DE1-4E3E-91C2-B88E9FA213BD}" presName="node" presStyleLbl="node1" presStyleIdx="1" presStyleCnt="5" custScaleX="136977" custScaleY="142354" custRadScaleRad="96190" custRadScaleInc="29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0BE42F-0EDD-46A9-A0C5-17BE6FBA2DE4}" type="pres">
      <dgm:prSet presAssocID="{07695A7B-4DE1-4E3E-91C2-B88E9FA213BD}" presName="spNode" presStyleCnt="0"/>
      <dgm:spPr/>
    </dgm:pt>
    <dgm:pt modelId="{FC2A3DC7-B68C-4EE7-A5CA-7ACD05A71066}" type="pres">
      <dgm:prSet presAssocID="{1B91B43D-A782-4D96-BEB1-52A7366FB0F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23BF36F-00F4-403A-B2B7-3BE51EAB66AF}" type="pres">
      <dgm:prSet presAssocID="{EBC20AA7-6F79-4459-9855-440B4E293B1D}" presName="node" presStyleLbl="node1" presStyleIdx="2" presStyleCnt="5" custScaleX="123434" custScaleY="154672" custRadScaleRad="116610" custRadScaleInc="-87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38CEC-01B2-4D11-A12B-D4F0AEEF9DB0}" type="pres">
      <dgm:prSet presAssocID="{EBC20AA7-6F79-4459-9855-440B4E293B1D}" presName="spNode" presStyleCnt="0"/>
      <dgm:spPr/>
    </dgm:pt>
    <dgm:pt modelId="{C2E873B9-6D50-4E01-9A02-45FB7D3A92F9}" type="pres">
      <dgm:prSet presAssocID="{C659F6F6-9659-486B-9D23-E970CD1D192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BF56F01-382A-45F0-BF6F-1F94036A2D02}" type="pres">
      <dgm:prSet presAssocID="{52073A4F-F089-4903-B87B-34426ED5B13A}" presName="node" presStyleLbl="node1" presStyleIdx="3" presStyleCnt="5" custScaleX="154486" custScaleY="148888" custRadScaleRad="99361" custRadScaleInc="63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30F88-AEDE-4447-890B-A8574B10C4BE}" type="pres">
      <dgm:prSet presAssocID="{52073A4F-F089-4903-B87B-34426ED5B13A}" presName="spNode" presStyleCnt="0"/>
      <dgm:spPr/>
    </dgm:pt>
    <dgm:pt modelId="{8BB23E61-FCAF-4224-BA16-960B0C82827A}" type="pres">
      <dgm:prSet presAssocID="{FA503AD4-E107-42AF-99F6-725433FBAF66}" presName="sibTrans" presStyleLbl="sibTrans1D1" presStyleIdx="3" presStyleCnt="5"/>
      <dgm:spPr/>
      <dgm:t>
        <a:bodyPr/>
        <a:lstStyle/>
        <a:p>
          <a:endParaRPr lang="ru-RU"/>
        </a:p>
      </dgm:t>
    </dgm:pt>
    <dgm:pt modelId="{12DD6511-93A5-496D-AEA0-48087C1E96B9}" type="pres">
      <dgm:prSet presAssocID="{AEC8F577-C4BC-45C2-816F-25C5616EAD57}" presName="node" presStyleLbl="node1" presStyleIdx="4" presStyleCnt="5" custScaleX="143910" custScaleY="133187" custRadScaleRad="85014" custRadScaleInc="-17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4428E-E7B9-4BE5-A042-08C358D4D115}" type="pres">
      <dgm:prSet presAssocID="{AEC8F577-C4BC-45C2-816F-25C5616EAD57}" presName="spNode" presStyleCnt="0"/>
      <dgm:spPr/>
    </dgm:pt>
    <dgm:pt modelId="{228ACAC7-BEC8-4623-ABD9-3ECF43BAE008}" type="pres">
      <dgm:prSet presAssocID="{F9A5315F-B103-4EA4-B69F-FD614F2A7930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3AB750E4-AAA4-476C-9F77-3BE9ED77EB62}" srcId="{A385DB85-8669-47B1-AA12-8BB3639509D8}" destId="{AEC8F577-C4BC-45C2-816F-25C5616EAD57}" srcOrd="4" destOrd="0" parTransId="{3584DE52-91C9-40C3-B2DA-4456609EDF77}" sibTransId="{F9A5315F-B103-4EA4-B69F-FD614F2A7930}"/>
    <dgm:cxn modelId="{EBF42E35-7155-47FA-BD52-C3C45A79DF1D}" type="presOf" srcId="{1B91B43D-A782-4D96-BEB1-52A7366FB0F2}" destId="{FC2A3DC7-B68C-4EE7-A5CA-7ACD05A71066}" srcOrd="0" destOrd="0" presId="urn:microsoft.com/office/officeart/2005/8/layout/cycle6"/>
    <dgm:cxn modelId="{D9D646BE-672B-46B3-A131-27076FE109D9}" type="presOf" srcId="{F9A5315F-B103-4EA4-B69F-FD614F2A7930}" destId="{228ACAC7-BEC8-4623-ABD9-3ECF43BAE008}" srcOrd="0" destOrd="0" presId="urn:microsoft.com/office/officeart/2005/8/layout/cycle6"/>
    <dgm:cxn modelId="{376012DC-C13A-42C1-9EA8-FA0BA7508796}" type="presOf" srcId="{8F8E376A-E2AA-46AB-BEA3-59E3B93D02C1}" destId="{D1B17DD3-EF13-42DE-9602-CC4692968DD4}" srcOrd="0" destOrd="0" presId="urn:microsoft.com/office/officeart/2005/8/layout/cycle6"/>
    <dgm:cxn modelId="{1F8EF6A1-8469-4F4B-94F3-C5275EA95BCA}" srcId="{A385DB85-8669-47B1-AA12-8BB3639509D8}" destId="{07695A7B-4DE1-4E3E-91C2-B88E9FA213BD}" srcOrd="1" destOrd="0" parTransId="{AAF75639-13AB-4953-909E-892DFC389657}" sibTransId="{1B91B43D-A782-4D96-BEB1-52A7366FB0F2}"/>
    <dgm:cxn modelId="{CA8807FF-F64C-4650-ACD0-65616440C81E}" srcId="{A385DB85-8669-47B1-AA12-8BB3639509D8}" destId="{9A51A10B-2008-4438-8EBB-05813956354F}" srcOrd="0" destOrd="0" parTransId="{4E8AFA36-8317-44D0-99C6-3D03E185B8B8}" sibTransId="{8F8E376A-E2AA-46AB-BEA3-59E3B93D02C1}"/>
    <dgm:cxn modelId="{4A7D8775-ACA3-4F1F-B2A2-4978A1D3A698}" type="presOf" srcId="{52073A4F-F089-4903-B87B-34426ED5B13A}" destId="{1BF56F01-382A-45F0-BF6F-1F94036A2D02}" srcOrd="0" destOrd="0" presId="urn:microsoft.com/office/officeart/2005/8/layout/cycle6"/>
    <dgm:cxn modelId="{1C4FA666-6FCD-4392-82EC-3DC4C5DC7A2A}" type="presOf" srcId="{AEC8F577-C4BC-45C2-816F-25C5616EAD57}" destId="{12DD6511-93A5-496D-AEA0-48087C1E96B9}" srcOrd="0" destOrd="0" presId="urn:microsoft.com/office/officeart/2005/8/layout/cycle6"/>
    <dgm:cxn modelId="{9FA4CA88-45E0-48FB-ACA4-79F19AD301EC}" type="presOf" srcId="{9A51A10B-2008-4438-8EBB-05813956354F}" destId="{F9EA8F3A-ABCB-466D-9692-65D045EBDCF6}" srcOrd="0" destOrd="0" presId="urn:microsoft.com/office/officeart/2005/8/layout/cycle6"/>
    <dgm:cxn modelId="{2A29AA76-4CE3-49DB-8BF7-E1DA8E956AAD}" type="presOf" srcId="{FA503AD4-E107-42AF-99F6-725433FBAF66}" destId="{8BB23E61-FCAF-4224-BA16-960B0C82827A}" srcOrd="0" destOrd="0" presId="urn:microsoft.com/office/officeart/2005/8/layout/cycle6"/>
    <dgm:cxn modelId="{A5F5B28C-692A-4289-B9E1-916E8AD45390}" srcId="{A385DB85-8669-47B1-AA12-8BB3639509D8}" destId="{52073A4F-F089-4903-B87B-34426ED5B13A}" srcOrd="3" destOrd="0" parTransId="{5D80A045-2094-4AB4-989B-4DE5159EEFA4}" sibTransId="{FA503AD4-E107-42AF-99F6-725433FBAF66}"/>
    <dgm:cxn modelId="{71CEB1FA-5FA5-4B71-8DB1-0BE40D0A903B}" srcId="{A385DB85-8669-47B1-AA12-8BB3639509D8}" destId="{EBC20AA7-6F79-4459-9855-440B4E293B1D}" srcOrd="2" destOrd="0" parTransId="{D6478E46-3412-4470-98F5-A92B657012E4}" sibTransId="{C659F6F6-9659-486B-9D23-E970CD1D1929}"/>
    <dgm:cxn modelId="{653541B4-884B-40FD-9587-2A528DB4FE16}" type="presOf" srcId="{A385DB85-8669-47B1-AA12-8BB3639509D8}" destId="{A5B81465-EDF4-45F3-91AE-9EC198670E30}" srcOrd="0" destOrd="0" presId="urn:microsoft.com/office/officeart/2005/8/layout/cycle6"/>
    <dgm:cxn modelId="{8A8DBF6A-51ED-4717-B518-E725BF39C00E}" type="presOf" srcId="{07695A7B-4DE1-4E3E-91C2-B88E9FA213BD}" destId="{72ED9549-9AF8-4207-9E5E-4A3A96B7E75B}" srcOrd="0" destOrd="0" presId="urn:microsoft.com/office/officeart/2005/8/layout/cycle6"/>
    <dgm:cxn modelId="{31BC11D4-A016-4C07-9080-397B5E2D924C}" type="presOf" srcId="{C659F6F6-9659-486B-9D23-E970CD1D1929}" destId="{C2E873B9-6D50-4E01-9A02-45FB7D3A92F9}" srcOrd="0" destOrd="0" presId="urn:microsoft.com/office/officeart/2005/8/layout/cycle6"/>
    <dgm:cxn modelId="{133D4698-77E3-45BD-96FC-7B2433819BF2}" type="presOf" srcId="{EBC20AA7-6F79-4459-9855-440B4E293B1D}" destId="{623BF36F-00F4-403A-B2B7-3BE51EAB66AF}" srcOrd="0" destOrd="0" presId="urn:microsoft.com/office/officeart/2005/8/layout/cycle6"/>
    <dgm:cxn modelId="{AB091C09-68F7-451D-B776-E8BF6F8965F4}" type="presParOf" srcId="{A5B81465-EDF4-45F3-91AE-9EC198670E30}" destId="{F9EA8F3A-ABCB-466D-9692-65D045EBDCF6}" srcOrd="0" destOrd="0" presId="urn:microsoft.com/office/officeart/2005/8/layout/cycle6"/>
    <dgm:cxn modelId="{98D35531-0DDF-461E-9108-79B91F3729EB}" type="presParOf" srcId="{A5B81465-EDF4-45F3-91AE-9EC198670E30}" destId="{79659C86-F2B5-42A0-9EEA-3C6B0C4B4726}" srcOrd="1" destOrd="0" presId="urn:microsoft.com/office/officeart/2005/8/layout/cycle6"/>
    <dgm:cxn modelId="{04D7A7C3-6334-48E3-9B60-EF5A8CF6454F}" type="presParOf" srcId="{A5B81465-EDF4-45F3-91AE-9EC198670E30}" destId="{D1B17DD3-EF13-42DE-9602-CC4692968DD4}" srcOrd="2" destOrd="0" presId="urn:microsoft.com/office/officeart/2005/8/layout/cycle6"/>
    <dgm:cxn modelId="{BE1F5F16-7CF5-4B1A-B77E-186B32BB41DC}" type="presParOf" srcId="{A5B81465-EDF4-45F3-91AE-9EC198670E30}" destId="{72ED9549-9AF8-4207-9E5E-4A3A96B7E75B}" srcOrd="3" destOrd="0" presId="urn:microsoft.com/office/officeart/2005/8/layout/cycle6"/>
    <dgm:cxn modelId="{83077F66-FC09-4F9E-9877-9FF26F089D8C}" type="presParOf" srcId="{A5B81465-EDF4-45F3-91AE-9EC198670E30}" destId="{050BE42F-0EDD-46A9-A0C5-17BE6FBA2DE4}" srcOrd="4" destOrd="0" presId="urn:microsoft.com/office/officeart/2005/8/layout/cycle6"/>
    <dgm:cxn modelId="{FACBF8C6-E8EB-4EBD-8FCC-E85BFCD098C4}" type="presParOf" srcId="{A5B81465-EDF4-45F3-91AE-9EC198670E30}" destId="{FC2A3DC7-B68C-4EE7-A5CA-7ACD05A71066}" srcOrd="5" destOrd="0" presId="urn:microsoft.com/office/officeart/2005/8/layout/cycle6"/>
    <dgm:cxn modelId="{4FA338E0-DE78-497D-9CD3-5565D3713ED4}" type="presParOf" srcId="{A5B81465-EDF4-45F3-91AE-9EC198670E30}" destId="{623BF36F-00F4-403A-B2B7-3BE51EAB66AF}" srcOrd="6" destOrd="0" presId="urn:microsoft.com/office/officeart/2005/8/layout/cycle6"/>
    <dgm:cxn modelId="{0894103B-C4E9-4387-8810-80B2574BFE6D}" type="presParOf" srcId="{A5B81465-EDF4-45F3-91AE-9EC198670E30}" destId="{CE338CEC-01B2-4D11-A12B-D4F0AEEF9DB0}" srcOrd="7" destOrd="0" presId="urn:microsoft.com/office/officeart/2005/8/layout/cycle6"/>
    <dgm:cxn modelId="{F648DE5B-125E-4D84-B4D2-29C36207909F}" type="presParOf" srcId="{A5B81465-EDF4-45F3-91AE-9EC198670E30}" destId="{C2E873B9-6D50-4E01-9A02-45FB7D3A92F9}" srcOrd="8" destOrd="0" presId="urn:microsoft.com/office/officeart/2005/8/layout/cycle6"/>
    <dgm:cxn modelId="{15CB2768-9D4E-4B25-B4B7-E73331FA35C0}" type="presParOf" srcId="{A5B81465-EDF4-45F3-91AE-9EC198670E30}" destId="{1BF56F01-382A-45F0-BF6F-1F94036A2D02}" srcOrd="9" destOrd="0" presId="urn:microsoft.com/office/officeart/2005/8/layout/cycle6"/>
    <dgm:cxn modelId="{C8234551-7EEE-423A-8A5B-BAFDEDCF90F9}" type="presParOf" srcId="{A5B81465-EDF4-45F3-91AE-9EC198670E30}" destId="{8A630F88-AEDE-4447-890B-A8574B10C4BE}" srcOrd="10" destOrd="0" presId="urn:microsoft.com/office/officeart/2005/8/layout/cycle6"/>
    <dgm:cxn modelId="{20E20B2D-9922-414A-BF0A-98F3FD2764DD}" type="presParOf" srcId="{A5B81465-EDF4-45F3-91AE-9EC198670E30}" destId="{8BB23E61-FCAF-4224-BA16-960B0C82827A}" srcOrd="11" destOrd="0" presId="urn:microsoft.com/office/officeart/2005/8/layout/cycle6"/>
    <dgm:cxn modelId="{52EA7465-59C6-4EF1-8CBA-9D2C69E53A78}" type="presParOf" srcId="{A5B81465-EDF4-45F3-91AE-9EC198670E30}" destId="{12DD6511-93A5-496D-AEA0-48087C1E96B9}" srcOrd="12" destOrd="0" presId="urn:microsoft.com/office/officeart/2005/8/layout/cycle6"/>
    <dgm:cxn modelId="{A370125F-B39D-4F93-BBE5-A1E01EE49417}" type="presParOf" srcId="{A5B81465-EDF4-45F3-91AE-9EC198670E30}" destId="{4C04428E-E7B9-4BE5-A042-08C358D4D115}" srcOrd="13" destOrd="0" presId="urn:microsoft.com/office/officeart/2005/8/layout/cycle6"/>
    <dgm:cxn modelId="{ECBFE903-8F7F-47F2-B7DC-83841D155212}" type="presParOf" srcId="{A5B81465-EDF4-45F3-91AE-9EC198670E30}" destId="{228ACAC7-BEC8-4623-ABD9-3ECF43BAE00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9930F2-5ABF-436B-8B0B-5E4EA58035D1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4ABC41-8DA3-444A-BB6D-18AF66994700}">
      <dgm:prSet phldrT="[Текст]"/>
      <dgm:spPr/>
      <dgm:t>
        <a:bodyPr/>
        <a:lstStyle/>
        <a:p>
          <a:r>
            <a:rPr lang="uk-UA" dirty="0" smtClean="0"/>
            <a:t>Недостатнє забезпечення юридичної особи власним капіталом</a:t>
          </a:r>
          <a:endParaRPr lang="ru-RU" dirty="0"/>
        </a:p>
      </dgm:t>
    </dgm:pt>
    <dgm:pt modelId="{CACD0095-686E-433D-A508-055210CD92D2}" type="parTrans" cxnId="{A91C667F-CF15-4DD9-A720-29B9EB0B9836}">
      <dgm:prSet/>
      <dgm:spPr/>
      <dgm:t>
        <a:bodyPr/>
        <a:lstStyle/>
        <a:p>
          <a:endParaRPr lang="ru-RU"/>
        </a:p>
      </dgm:t>
    </dgm:pt>
    <dgm:pt modelId="{51447431-4CA1-4C1D-B5E2-DB82012891EA}" type="sibTrans" cxnId="{A91C667F-CF15-4DD9-A720-29B9EB0B9836}">
      <dgm:prSet/>
      <dgm:spPr/>
      <dgm:t>
        <a:bodyPr/>
        <a:lstStyle/>
        <a:p>
          <a:endParaRPr lang="ru-RU"/>
        </a:p>
      </dgm:t>
    </dgm:pt>
    <dgm:pt modelId="{36E89C67-0624-46A0-8C53-D0C2A922245F}">
      <dgm:prSet phldrT="[Текст]"/>
      <dgm:spPr/>
      <dgm:t>
        <a:bodyPr/>
        <a:lstStyle/>
        <a:p>
          <a:r>
            <a:rPr lang="uk-UA" dirty="0" smtClean="0"/>
            <a:t>Товариство не є самостійним і повністю залежить від своїх учасників</a:t>
          </a:r>
          <a:endParaRPr lang="ru-RU" dirty="0"/>
        </a:p>
      </dgm:t>
    </dgm:pt>
    <dgm:pt modelId="{927581D4-AAF9-4EAF-8E25-DBDA263C896C}" type="parTrans" cxnId="{84C2064F-003E-44BB-BD6C-65E6E5D72F47}">
      <dgm:prSet/>
      <dgm:spPr/>
      <dgm:t>
        <a:bodyPr/>
        <a:lstStyle/>
        <a:p>
          <a:endParaRPr lang="ru-RU"/>
        </a:p>
      </dgm:t>
    </dgm:pt>
    <dgm:pt modelId="{BC9E663F-7344-41FD-BDD7-C7B17C8D565E}" type="sibTrans" cxnId="{84C2064F-003E-44BB-BD6C-65E6E5D72F47}">
      <dgm:prSet/>
      <dgm:spPr/>
      <dgm:t>
        <a:bodyPr/>
        <a:lstStyle/>
        <a:p>
          <a:endParaRPr lang="ru-RU"/>
        </a:p>
      </dgm:t>
    </dgm:pt>
    <dgm:pt modelId="{2683B375-E45C-4B34-9CE4-AC7C33833DB1}">
      <dgm:prSet phldrT="[Текст]"/>
      <dgm:spPr/>
      <dgm:t>
        <a:bodyPr/>
        <a:lstStyle/>
        <a:p>
          <a:r>
            <a:rPr lang="uk-UA" dirty="0" smtClean="0"/>
            <a:t>Єдиний учасник змішав своє приватне майно з майном товариства так, що визначення капіталу, за рахунок якого товариство несло б відповідальність стало неможливим</a:t>
          </a:r>
          <a:endParaRPr lang="ru-RU" dirty="0"/>
        </a:p>
      </dgm:t>
    </dgm:pt>
    <dgm:pt modelId="{7EF2092A-F14C-431E-B7FC-AC32C906E6C2}" type="parTrans" cxnId="{54787D6D-949F-490C-BDFB-E8DF51C40D42}">
      <dgm:prSet/>
      <dgm:spPr/>
      <dgm:t>
        <a:bodyPr/>
        <a:lstStyle/>
        <a:p>
          <a:endParaRPr lang="ru-RU"/>
        </a:p>
      </dgm:t>
    </dgm:pt>
    <dgm:pt modelId="{00133E60-37D2-455F-89C0-511605F64B92}" type="sibTrans" cxnId="{54787D6D-949F-490C-BDFB-E8DF51C40D42}">
      <dgm:prSet/>
      <dgm:spPr/>
      <dgm:t>
        <a:bodyPr/>
        <a:lstStyle/>
        <a:p>
          <a:endParaRPr lang="ru-RU"/>
        </a:p>
      </dgm:t>
    </dgm:pt>
    <dgm:pt modelId="{4C13F260-10FC-46E6-B423-004A42393B1D}" type="pres">
      <dgm:prSet presAssocID="{DA9930F2-5ABF-436B-8B0B-5E4EA58035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66E950-4029-4504-B146-A8A48992EEB6}" type="pres">
      <dgm:prSet presAssocID="{DA4ABC41-8DA3-444A-BB6D-18AF66994700}" presName="node" presStyleLbl="node1" presStyleIdx="0" presStyleCnt="3" custScaleX="111028" custScaleY="145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AB048A-9BC7-4C0E-B320-B86DBED7034B}" type="pres">
      <dgm:prSet presAssocID="{DA4ABC41-8DA3-444A-BB6D-18AF66994700}" presName="spNode" presStyleCnt="0"/>
      <dgm:spPr/>
    </dgm:pt>
    <dgm:pt modelId="{B97C4684-C284-4F96-B724-65F77949D7DC}" type="pres">
      <dgm:prSet presAssocID="{51447431-4CA1-4C1D-B5E2-DB82012891EA}" presName="sibTrans" presStyleLbl="sibTrans1D1" presStyleIdx="0" presStyleCnt="3"/>
      <dgm:spPr/>
      <dgm:t>
        <a:bodyPr/>
        <a:lstStyle/>
        <a:p>
          <a:endParaRPr lang="ru-RU"/>
        </a:p>
      </dgm:t>
    </dgm:pt>
    <dgm:pt modelId="{F2140BEA-AC1D-4D40-9105-5E1F31CFB743}" type="pres">
      <dgm:prSet presAssocID="{36E89C67-0624-46A0-8C53-D0C2A922245F}" presName="node" presStyleLbl="node1" presStyleIdx="1" presStyleCnt="3" custScaleX="123842" custScaleY="136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FDB844-79E2-4128-BDAF-6D952E9478A2}" type="pres">
      <dgm:prSet presAssocID="{36E89C67-0624-46A0-8C53-D0C2A922245F}" presName="spNode" presStyleCnt="0"/>
      <dgm:spPr/>
    </dgm:pt>
    <dgm:pt modelId="{E348D545-41DF-4B74-858B-2DFB90DBB65F}" type="pres">
      <dgm:prSet presAssocID="{BC9E663F-7344-41FD-BDD7-C7B17C8D565E}" presName="sibTrans" presStyleLbl="sibTrans1D1" presStyleIdx="1" presStyleCnt="3"/>
      <dgm:spPr/>
      <dgm:t>
        <a:bodyPr/>
        <a:lstStyle/>
        <a:p>
          <a:endParaRPr lang="ru-RU"/>
        </a:p>
      </dgm:t>
    </dgm:pt>
    <dgm:pt modelId="{4BA18340-A251-46CD-9877-5F63823DEF6C}" type="pres">
      <dgm:prSet presAssocID="{2683B375-E45C-4B34-9CE4-AC7C33833DB1}" presName="node" presStyleLbl="node1" presStyleIdx="2" presStyleCnt="3" custScaleX="118623" custScaleY="136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55535-A3E8-4798-B561-A8F4B8AC7CE1}" type="pres">
      <dgm:prSet presAssocID="{2683B375-E45C-4B34-9CE4-AC7C33833DB1}" presName="spNode" presStyleCnt="0"/>
      <dgm:spPr/>
    </dgm:pt>
    <dgm:pt modelId="{179F7659-8CBA-4385-997C-72DDF4318CC9}" type="pres">
      <dgm:prSet presAssocID="{00133E60-37D2-455F-89C0-511605F64B92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580A9958-E69A-40BE-B644-08DEC1E58C06}" type="presOf" srcId="{51447431-4CA1-4C1D-B5E2-DB82012891EA}" destId="{B97C4684-C284-4F96-B724-65F77949D7DC}" srcOrd="0" destOrd="0" presId="urn:microsoft.com/office/officeart/2005/8/layout/cycle6"/>
    <dgm:cxn modelId="{B616EF0D-7E65-420A-BF2A-3D89D796FCD7}" type="presOf" srcId="{36E89C67-0624-46A0-8C53-D0C2A922245F}" destId="{F2140BEA-AC1D-4D40-9105-5E1F31CFB743}" srcOrd="0" destOrd="0" presId="urn:microsoft.com/office/officeart/2005/8/layout/cycle6"/>
    <dgm:cxn modelId="{B03F1027-9D2B-4058-B4CA-B4C505C9DF01}" type="presOf" srcId="{DA4ABC41-8DA3-444A-BB6D-18AF66994700}" destId="{2A66E950-4029-4504-B146-A8A48992EEB6}" srcOrd="0" destOrd="0" presId="urn:microsoft.com/office/officeart/2005/8/layout/cycle6"/>
    <dgm:cxn modelId="{84C2064F-003E-44BB-BD6C-65E6E5D72F47}" srcId="{DA9930F2-5ABF-436B-8B0B-5E4EA58035D1}" destId="{36E89C67-0624-46A0-8C53-D0C2A922245F}" srcOrd="1" destOrd="0" parTransId="{927581D4-AAF9-4EAF-8E25-DBDA263C896C}" sibTransId="{BC9E663F-7344-41FD-BDD7-C7B17C8D565E}"/>
    <dgm:cxn modelId="{A91C667F-CF15-4DD9-A720-29B9EB0B9836}" srcId="{DA9930F2-5ABF-436B-8B0B-5E4EA58035D1}" destId="{DA4ABC41-8DA3-444A-BB6D-18AF66994700}" srcOrd="0" destOrd="0" parTransId="{CACD0095-686E-433D-A508-055210CD92D2}" sibTransId="{51447431-4CA1-4C1D-B5E2-DB82012891EA}"/>
    <dgm:cxn modelId="{F1F21206-76D6-456A-B567-6214A2FD232E}" type="presOf" srcId="{2683B375-E45C-4B34-9CE4-AC7C33833DB1}" destId="{4BA18340-A251-46CD-9877-5F63823DEF6C}" srcOrd="0" destOrd="0" presId="urn:microsoft.com/office/officeart/2005/8/layout/cycle6"/>
    <dgm:cxn modelId="{CEE0E9C2-BE42-4317-940D-5C93AA8B8855}" type="presOf" srcId="{DA9930F2-5ABF-436B-8B0B-5E4EA58035D1}" destId="{4C13F260-10FC-46E6-B423-004A42393B1D}" srcOrd="0" destOrd="0" presId="urn:microsoft.com/office/officeart/2005/8/layout/cycle6"/>
    <dgm:cxn modelId="{54787D6D-949F-490C-BDFB-E8DF51C40D42}" srcId="{DA9930F2-5ABF-436B-8B0B-5E4EA58035D1}" destId="{2683B375-E45C-4B34-9CE4-AC7C33833DB1}" srcOrd="2" destOrd="0" parTransId="{7EF2092A-F14C-431E-B7FC-AC32C906E6C2}" sibTransId="{00133E60-37D2-455F-89C0-511605F64B92}"/>
    <dgm:cxn modelId="{5F71B6AB-7ABE-4B62-965B-F4AEB0A90B4E}" type="presOf" srcId="{00133E60-37D2-455F-89C0-511605F64B92}" destId="{179F7659-8CBA-4385-997C-72DDF4318CC9}" srcOrd="0" destOrd="0" presId="urn:microsoft.com/office/officeart/2005/8/layout/cycle6"/>
    <dgm:cxn modelId="{E92D0B4E-D192-4226-A3FF-7779020894E7}" type="presOf" srcId="{BC9E663F-7344-41FD-BDD7-C7B17C8D565E}" destId="{E348D545-41DF-4B74-858B-2DFB90DBB65F}" srcOrd="0" destOrd="0" presId="urn:microsoft.com/office/officeart/2005/8/layout/cycle6"/>
    <dgm:cxn modelId="{7136CABE-78AB-484E-9D6A-1BCBAEF90D20}" type="presParOf" srcId="{4C13F260-10FC-46E6-B423-004A42393B1D}" destId="{2A66E950-4029-4504-B146-A8A48992EEB6}" srcOrd="0" destOrd="0" presId="urn:microsoft.com/office/officeart/2005/8/layout/cycle6"/>
    <dgm:cxn modelId="{E882F434-242D-4544-8A0C-676EEFDB5B50}" type="presParOf" srcId="{4C13F260-10FC-46E6-B423-004A42393B1D}" destId="{59AB048A-9BC7-4C0E-B320-B86DBED7034B}" srcOrd="1" destOrd="0" presId="urn:microsoft.com/office/officeart/2005/8/layout/cycle6"/>
    <dgm:cxn modelId="{50AADA63-729B-439C-93FF-71242043F131}" type="presParOf" srcId="{4C13F260-10FC-46E6-B423-004A42393B1D}" destId="{B97C4684-C284-4F96-B724-65F77949D7DC}" srcOrd="2" destOrd="0" presId="urn:microsoft.com/office/officeart/2005/8/layout/cycle6"/>
    <dgm:cxn modelId="{F742E938-6542-4FE2-916A-6A8F9E6DB96A}" type="presParOf" srcId="{4C13F260-10FC-46E6-B423-004A42393B1D}" destId="{F2140BEA-AC1D-4D40-9105-5E1F31CFB743}" srcOrd="3" destOrd="0" presId="urn:microsoft.com/office/officeart/2005/8/layout/cycle6"/>
    <dgm:cxn modelId="{1AC25175-D13B-44EC-8225-F8DCE2A44072}" type="presParOf" srcId="{4C13F260-10FC-46E6-B423-004A42393B1D}" destId="{AEFDB844-79E2-4128-BDAF-6D952E9478A2}" srcOrd="4" destOrd="0" presId="urn:microsoft.com/office/officeart/2005/8/layout/cycle6"/>
    <dgm:cxn modelId="{B735D30D-D646-429F-9DF1-37C7AEA79263}" type="presParOf" srcId="{4C13F260-10FC-46E6-B423-004A42393B1D}" destId="{E348D545-41DF-4B74-858B-2DFB90DBB65F}" srcOrd="5" destOrd="0" presId="urn:microsoft.com/office/officeart/2005/8/layout/cycle6"/>
    <dgm:cxn modelId="{DEB539ED-574B-4278-97F1-3877E6FFC8B7}" type="presParOf" srcId="{4C13F260-10FC-46E6-B423-004A42393B1D}" destId="{4BA18340-A251-46CD-9877-5F63823DEF6C}" srcOrd="6" destOrd="0" presId="urn:microsoft.com/office/officeart/2005/8/layout/cycle6"/>
    <dgm:cxn modelId="{91F2E648-62A7-4471-A6FF-ADDE73D535BC}" type="presParOf" srcId="{4C13F260-10FC-46E6-B423-004A42393B1D}" destId="{F8C55535-A3E8-4798-B561-A8F4B8AC7CE1}" srcOrd="7" destOrd="0" presId="urn:microsoft.com/office/officeart/2005/8/layout/cycle6"/>
    <dgm:cxn modelId="{0389EC64-653B-4DB1-850E-5CE2F87EA513}" type="presParOf" srcId="{4C13F260-10FC-46E6-B423-004A42393B1D}" destId="{179F7659-8CBA-4385-997C-72DDF4318CC9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9BEEF9-2067-460D-85FB-F16A68CA1C47}">
      <dsp:nvSpPr>
        <dsp:cNvPr id="0" name=""/>
        <dsp:cNvSpPr/>
      </dsp:nvSpPr>
      <dsp:spPr>
        <a:xfrm>
          <a:off x="381030" y="0"/>
          <a:ext cx="7772400" cy="1269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ECF443-7617-4021-8D26-ED9849328F72}">
      <dsp:nvSpPr>
        <dsp:cNvPr id="0" name=""/>
        <dsp:cNvSpPr/>
      </dsp:nvSpPr>
      <dsp:spPr>
        <a:xfrm>
          <a:off x="380998" y="0"/>
          <a:ext cx="6248396" cy="11139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Пряма відповідальність учасників господарського товариства </a:t>
          </a:r>
          <a:endParaRPr lang="ru-RU" sz="2400" kern="1200" dirty="0"/>
        </a:p>
      </dsp:txBody>
      <dsp:txXfrm>
        <a:off x="380998" y="0"/>
        <a:ext cx="6248396" cy="1113990"/>
      </dsp:txXfrm>
    </dsp:sp>
    <dsp:sp modelId="{F99131D6-0DFA-457E-B9F0-6C0A77D7AD45}">
      <dsp:nvSpPr>
        <dsp:cNvPr id="0" name=""/>
        <dsp:cNvSpPr/>
      </dsp:nvSpPr>
      <dsp:spPr>
        <a:xfrm>
          <a:off x="457200" y="1752599"/>
          <a:ext cx="7619969" cy="11198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699729-DE01-4A3E-AF0A-BDA755FB01D1}">
      <dsp:nvSpPr>
        <dsp:cNvPr id="0" name=""/>
        <dsp:cNvSpPr/>
      </dsp:nvSpPr>
      <dsp:spPr>
        <a:xfrm>
          <a:off x="457200" y="1563411"/>
          <a:ext cx="6705606" cy="1114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Відповідальність материнської компанії за борги дочірньої</a:t>
          </a:r>
          <a:endParaRPr lang="ru-RU" sz="2400" kern="1200" dirty="0"/>
        </a:p>
      </dsp:txBody>
      <dsp:txXfrm>
        <a:off x="457200" y="1563411"/>
        <a:ext cx="6705606" cy="1114724"/>
      </dsp:txXfrm>
    </dsp:sp>
    <dsp:sp modelId="{B4AF7F5E-D9D0-4D2C-980B-F044A39CA20C}">
      <dsp:nvSpPr>
        <dsp:cNvPr id="0" name=""/>
        <dsp:cNvSpPr/>
      </dsp:nvSpPr>
      <dsp:spPr>
        <a:xfrm>
          <a:off x="381030" y="3352798"/>
          <a:ext cx="7772400" cy="1153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7A04C-A82F-498F-8BE3-8FC0D7050CC5}">
      <dsp:nvSpPr>
        <dsp:cNvPr id="0" name=""/>
        <dsp:cNvSpPr/>
      </dsp:nvSpPr>
      <dsp:spPr>
        <a:xfrm>
          <a:off x="380998" y="3048003"/>
          <a:ext cx="7010412" cy="11857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Субсидіарна відповідальність учасників за борги дочірньої</a:t>
          </a:r>
          <a:endParaRPr lang="ru-RU" sz="2400" kern="1200" dirty="0"/>
        </a:p>
      </dsp:txBody>
      <dsp:txXfrm>
        <a:off x="380998" y="3048003"/>
        <a:ext cx="7010412" cy="11857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39848E-F9A5-45E9-803A-C941897D57FC}">
      <dsp:nvSpPr>
        <dsp:cNvPr id="0" name=""/>
        <dsp:cNvSpPr/>
      </dsp:nvSpPr>
      <dsp:spPr>
        <a:xfrm rot="10800000">
          <a:off x="2112300" y="316"/>
          <a:ext cx="7651623" cy="740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4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Винятковий</a:t>
          </a:r>
          <a:r>
            <a:rPr lang="uk-UA" sz="2000" kern="1200" baseline="0" dirty="0" smtClean="0"/>
            <a:t> захід</a:t>
          </a:r>
          <a:endParaRPr lang="ru-RU" sz="2000" kern="1200" dirty="0"/>
        </a:p>
      </dsp:txBody>
      <dsp:txXfrm rot="10800000">
        <a:off x="2112300" y="316"/>
        <a:ext cx="7651623" cy="740047"/>
      </dsp:txXfrm>
    </dsp:sp>
    <dsp:sp modelId="{67B00A7B-21AB-4501-822C-AA55941FCB4B}">
      <dsp:nvSpPr>
        <dsp:cNvPr id="0" name=""/>
        <dsp:cNvSpPr/>
      </dsp:nvSpPr>
      <dsp:spPr>
        <a:xfrm>
          <a:off x="1742276" y="316"/>
          <a:ext cx="740047" cy="740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EB906B-EBD4-416E-B89C-15F605FC80EF}">
      <dsp:nvSpPr>
        <dsp:cNvPr id="0" name=""/>
        <dsp:cNvSpPr/>
      </dsp:nvSpPr>
      <dsp:spPr>
        <a:xfrm rot="10800000">
          <a:off x="2112300" y="925376"/>
          <a:ext cx="7651623" cy="740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4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Застосовується виключно у судовій процедурі</a:t>
          </a:r>
          <a:endParaRPr lang="ru-RU" sz="2000" kern="1200" dirty="0"/>
        </a:p>
      </dsp:txBody>
      <dsp:txXfrm rot="10800000">
        <a:off x="2112300" y="925376"/>
        <a:ext cx="7651623" cy="740047"/>
      </dsp:txXfrm>
    </dsp:sp>
    <dsp:sp modelId="{66F96F1B-DF83-42B5-BB8C-B21DF33BD238}">
      <dsp:nvSpPr>
        <dsp:cNvPr id="0" name=""/>
        <dsp:cNvSpPr/>
      </dsp:nvSpPr>
      <dsp:spPr>
        <a:xfrm>
          <a:off x="1742276" y="925376"/>
          <a:ext cx="740047" cy="740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425CEC-4B4F-461E-B2E5-B20AF92E08D0}">
      <dsp:nvSpPr>
        <dsp:cNvPr id="0" name=""/>
        <dsp:cNvSpPr/>
      </dsp:nvSpPr>
      <dsp:spPr>
        <a:xfrm rot="10800000">
          <a:off x="2112300" y="1850435"/>
          <a:ext cx="7651623" cy="74004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341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Обов’язок довести необхідність покладається на особу, яка вимагає її застосування </a:t>
          </a:r>
          <a:endParaRPr lang="ru-RU" sz="2000" kern="1200" dirty="0"/>
        </a:p>
      </dsp:txBody>
      <dsp:txXfrm rot="10800000">
        <a:off x="2112300" y="1850435"/>
        <a:ext cx="7651623" cy="740047"/>
      </dsp:txXfrm>
    </dsp:sp>
    <dsp:sp modelId="{06891DCB-1330-4701-9B79-73007758F45C}">
      <dsp:nvSpPr>
        <dsp:cNvPr id="0" name=""/>
        <dsp:cNvSpPr/>
      </dsp:nvSpPr>
      <dsp:spPr>
        <a:xfrm>
          <a:off x="1742276" y="1850435"/>
          <a:ext cx="740047" cy="74004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D99B9D-9023-480A-B848-46C2F995BC91}">
      <dsp:nvSpPr>
        <dsp:cNvPr id="0" name=""/>
        <dsp:cNvSpPr/>
      </dsp:nvSpPr>
      <dsp:spPr>
        <a:xfrm rot="10800000">
          <a:off x="2134604" y="241"/>
          <a:ext cx="7600950" cy="88031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19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Застосування знаходиться в </a:t>
          </a:r>
          <a:r>
            <a:rPr lang="uk-UA" sz="1700" kern="1200" dirty="0" err="1" smtClean="0"/>
            <a:t>дискреції</a:t>
          </a:r>
          <a:r>
            <a:rPr lang="uk-UA" sz="1700" kern="1200" dirty="0" smtClean="0"/>
            <a:t> суду </a:t>
          </a:r>
          <a:endParaRPr lang="ru-RU" sz="1700" kern="1200" dirty="0"/>
        </a:p>
      </dsp:txBody>
      <dsp:txXfrm rot="10800000">
        <a:off x="2134604" y="241"/>
        <a:ext cx="7600950" cy="880318"/>
      </dsp:txXfrm>
    </dsp:sp>
    <dsp:sp modelId="{078A945E-9352-4308-B9ED-BC54413A90DF}">
      <dsp:nvSpPr>
        <dsp:cNvPr id="0" name=""/>
        <dsp:cNvSpPr/>
      </dsp:nvSpPr>
      <dsp:spPr>
        <a:xfrm>
          <a:off x="1694445" y="241"/>
          <a:ext cx="880318" cy="88031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7DDF5-86CE-48A3-8383-7964E3116661}">
      <dsp:nvSpPr>
        <dsp:cNvPr id="0" name=""/>
        <dsp:cNvSpPr/>
      </dsp:nvSpPr>
      <dsp:spPr>
        <a:xfrm rot="10800000">
          <a:off x="2134604" y="1100639"/>
          <a:ext cx="7600950" cy="88031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19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dirty="0" smtClean="0"/>
            <a:t>Застосовується лише у випадку шахрайських дій, недобросовісних спроб ухилитися від виконання  прийнятих на себе зобов’язань , порушення справедливості</a:t>
          </a:r>
          <a:endParaRPr lang="ru-RU" sz="1700" kern="1200" dirty="0"/>
        </a:p>
      </dsp:txBody>
      <dsp:txXfrm rot="10800000">
        <a:off x="2134604" y="1100639"/>
        <a:ext cx="7600950" cy="880318"/>
      </dsp:txXfrm>
    </dsp:sp>
    <dsp:sp modelId="{F1198F3E-FE03-4FF5-98DC-3923C144E26D}">
      <dsp:nvSpPr>
        <dsp:cNvPr id="0" name=""/>
        <dsp:cNvSpPr/>
      </dsp:nvSpPr>
      <dsp:spPr>
        <a:xfrm>
          <a:off x="1694445" y="1100639"/>
          <a:ext cx="880318" cy="88031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B5F9DA-7C5D-49B2-8485-895D8368E017}">
      <dsp:nvSpPr>
        <dsp:cNvPr id="0" name=""/>
        <dsp:cNvSpPr/>
      </dsp:nvSpPr>
      <dsp:spPr>
        <a:xfrm>
          <a:off x="3047997" y="-209944"/>
          <a:ext cx="2424255" cy="15267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компанія, якій передаються активи, є всього лише «прокладкою» для кінцевого </a:t>
          </a:r>
          <a:r>
            <a:rPr lang="uk-UA" sz="1400" kern="1200" dirty="0" err="1" smtClean="0"/>
            <a:t>бенефіціара</a:t>
          </a:r>
          <a:endParaRPr lang="ru-RU" sz="1400" kern="1200" dirty="0"/>
        </a:p>
      </dsp:txBody>
      <dsp:txXfrm>
        <a:off x="3047997" y="-209944"/>
        <a:ext cx="2424255" cy="1526734"/>
      </dsp:txXfrm>
    </dsp:sp>
    <dsp:sp modelId="{050E5A51-FE8C-41CF-A907-B5B257390BC5}">
      <dsp:nvSpPr>
        <dsp:cNvPr id="0" name=""/>
        <dsp:cNvSpPr/>
      </dsp:nvSpPr>
      <dsp:spPr>
        <a:xfrm>
          <a:off x="2506158" y="553422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3069914" y="594363"/>
              </a:moveTo>
              <a:arcTo wR="1753966" hR="1753966" stAng="19116826" swAng="8931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A2B38-79EF-4732-BCB9-EFD7832189C1}">
      <dsp:nvSpPr>
        <dsp:cNvPr id="0" name=""/>
        <dsp:cNvSpPr/>
      </dsp:nvSpPr>
      <dsp:spPr>
        <a:xfrm>
          <a:off x="4869728" y="1661632"/>
          <a:ext cx="2288726" cy="1291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Якщо застосування вимагають інтереси справедливості</a:t>
          </a:r>
          <a:endParaRPr lang="ru-RU" sz="1800" kern="1200" dirty="0"/>
        </a:p>
      </dsp:txBody>
      <dsp:txXfrm>
        <a:off x="4869728" y="1661632"/>
        <a:ext cx="2288726" cy="1291513"/>
      </dsp:txXfrm>
    </dsp:sp>
    <dsp:sp modelId="{21CE84EA-DF54-456B-A0CD-8954B2BD91BF}">
      <dsp:nvSpPr>
        <dsp:cNvPr id="0" name=""/>
        <dsp:cNvSpPr/>
      </dsp:nvSpPr>
      <dsp:spPr>
        <a:xfrm>
          <a:off x="2506158" y="553422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3325878" y="2532099"/>
              </a:moveTo>
              <a:arcTo wR="1753966" hR="1753966" stAng="1580188" swAng="86236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2F18C-9CED-493B-90B5-A9BBEA13F448}">
      <dsp:nvSpPr>
        <dsp:cNvPr id="0" name=""/>
        <dsp:cNvSpPr/>
      </dsp:nvSpPr>
      <dsp:spPr>
        <a:xfrm>
          <a:off x="3029506" y="3340766"/>
          <a:ext cx="2461236" cy="14411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корпоративна структура була використана саме для того, щоб уникнути відповідальності</a:t>
          </a:r>
          <a:endParaRPr lang="ru-RU" sz="1600" kern="1200" dirty="0"/>
        </a:p>
      </dsp:txBody>
      <dsp:txXfrm>
        <a:off x="3029506" y="3340766"/>
        <a:ext cx="2461236" cy="1441178"/>
      </dsp:txXfrm>
    </dsp:sp>
    <dsp:sp modelId="{790B025A-56F2-424A-89EF-415D49559ADF}">
      <dsp:nvSpPr>
        <dsp:cNvPr id="0" name=""/>
        <dsp:cNvSpPr/>
      </dsp:nvSpPr>
      <dsp:spPr>
        <a:xfrm>
          <a:off x="2506158" y="553422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426978" y="2900919"/>
              </a:moveTo>
              <a:arcTo wR="1753966" hR="1753966" stAng="8349733" swAng="83838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DE7A-B482-4CD9-856D-7E7C828C6634}">
      <dsp:nvSpPr>
        <dsp:cNvPr id="0" name=""/>
        <dsp:cNvSpPr/>
      </dsp:nvSpPr>
      <dsp:spPr>
        <a:xfrm>
          <a:off x="1071144" y="1642977"/>
          <a:ext cx="2870027" cy="13288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 метою позбавити юридичну особу та її </a:t>
          </a:r>
          <a:r>
            <a:rPr lang="uk-UA" sz="1400" kern="1200" dirty="0" err="1" smtClean="0"/>
            <a:t>бенефіціара</a:t>
          </a:r>
          <a:r>
            <a:rPr lang="uk-UA" sz="1400" kern="1200" dirty="0" smtClean="0"/>
            <a:t> вигоди, яка могла бути отримана у результаті здійснення незаконної підприємницької діяльності </a:t>
          </a:r>
          <a:endParaRPr lang="ru-RU" sz="1400" kern="1200" dirty="0"/>
        </a:p>
      </dsp:txBody>
      <dsp:txXfrm>
        <a:off x="1071144" y="1642977"/>
        <a:ext cx="2870027" cy="1328823"/>
      </dsp:txXfrm>
    </dsp:sp>
    <dsp:sp modelId="{10AED328-1F00-495E-8AC4-AD47B9B8BCDA}">
      <dsp:nvSpPr>
        <dsp:cNvPr id="0" name=""/>
        <dsp:cNvSpPr/>
      </dsp:nvSpPr>
      <dsp:spPr>
        <a:xfrm>
          <a:off x="2506158" y="553422"/>
          <a:ext cx="3507932" cy="3507932"/>
        </a:xfrm>
        <a:custGeom>
          <a:avLst/>
          <a:gdLst/>
          <a:ahLst/>
          <a:cxnLst/>
          <a:rect l="0" t="0" r="0" b="0"/>
          <a:pathLst>
            <a:path>
              <a:moveTo>
                <a:pt x="191581" y="956876"/>
              </a:moveTo>
              <a:arcTo wR="1753966" hR="1753966" stAng="12421772" swAng="86910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77B721-764A-4DE1-BB4A-DE7B04BBC29E}">
      <dsp:nvSpPr>
        <dsp:cNvPr id="0" name=""/>
        <dsp:cNvSpPr/>
      </dsp:nvSpPr>
      <dsp:spPr>
        <a:xfrm rot="21300000">
          <a:off x="25254" y="1589085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B89C4A-440C-4E72-8651-202990B1E21F}">
      <dsp:nvSpPr>
        <dsp:cNvPr id="0" name=""/>
        <dsp:cNvSpPr/>
      </dsp:nvSpPr>
      <dsp:spPr>
        <a:xfrm>
          <a:off x="987552" y="205740"/>
          <a:ext cx="2468880" cy="16459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FC99E1-3E3B-43F4-93B5-97166A48321D}">
      <dsp:nvSpPr>
        <dsp:cNvPr id="0" name=""/>
        <dsp:cNvSpPr/>
      </dsp:nvSpPr>
      <dsp:spPr>
        <a:xfrm>
          <a:off x="4361687" y="0"/>
          <a:ext cx="2633472" cy="1728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VTB Capital plc v </a:t>
          </a:r>
          <a:r>
            <a:rPr lang="en-US" sz="2400" i="1" kern="1200" dirty="0" err="1" smtClean="0"/>
            <a:t>Nutritek</a:t>
          </a:r>
          <a:r>
            <a:rPr lang="en-US" sz="2400" i="1" kern="1200" dirty="0" smtClean="0"/>
            <a:t> International Corp</a:t>
          </a:r>
          <a:endParaRPr lang="ru-RU" sz="2400" kern="1200" dirty="0"/>
        </a:p>
      </dsp:txBody>
      <dsp:txXfrm>
        <a:off x="4361687" y="0"/>
        <a:ext cx="2633472" cy="1728216"/>
      </dsp:txXfrm>
    </dsp:sp>
    <dsp:sp modelId="{728BBC87-7960-42EF-89D3-644618AA7931}">
      <dsp:nvSpPr>
        <dsp:cNvPr id="0" name=""/>
        <dsp:cNvSpPr/>
      </dsp:nvSpPr>
      <dsp:spPr>
        <a:xfrm>
          <a:off x="4773168" y="2263140"/>
          <a:ext cx="2468880" cy="16459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2E7794-05E8-440A-8113-0B3F320E2816}">
      <dsp:nvSpPr>
        <dsp:cNvPr id="0" name=""/>
        <dsp:cNvSpPr/>
      </dsp:nvSpPr>
      <dsp:spPr>
        <a:xfrm>
          <a:off x="1219192" y="2386584"/>
          <a:ext cx="2633472" cy="1728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err="1" smtClean="0"/>
            <a:t>Antonio</a:t>
          </a:r>
          <a:r>
            <a:rPr lang="ru-RU" sz="2400" i="1" kern="1200" dirty="0" smtClean="0"/>
            <a:t> </a:t>
          </a:r>
          <a:r>
            <a:rPr lang="ru-RU" sz="2400" i="1" kern="1200" dirty="0" err="1" smtClean="0"/>
            <a:t>Gramsci</a:t>
          </a:r>
          <a:r>
            <a:rPr lang="ru-RU" sz="2400" i="1" kern="1200" dirty="0" smtClean="0"/>
            <a:t> </a:t>
          </a:r>
          <a:r>
            <a:rPr lang="ru-RU" sz="2400" i="1" kern="1200" dirty="0" err="1" smtClean="0"/>
            <a:t>v</a:t>
          </a:r>
          <a:r>
            <a:rPr lang="uk-UA" sz="2400" i="1" kern="1200" dirty="0" smtClean="0"/>
            <a:t>. </a:t>
          </a:r>
          <a:r>
            <a:rPr lang="ru-RU" sz="2400" i="1" kern="1200" dirty="0" err="1" smtClean="0"/>
            <a:t>Stepanovs</a:t>
          </a:r>
          <a:r>
            <a:rPr lang="ru-RU" sz="2400" i="1" kern="1200" dirty="0" smtClean="0"/>
            <a:t> </a:t>
          </a:r>
          <a:endParaRPr lang="ru-RU" sz="2400" kern="1200" dirty="0"/>
        </a:p>
      </dsp:txBody>
      <dsp:txXfrm>
        <a:off x="1219192" y="2386584"/>
        <a:ext cx="2633472" cy="172821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EA8F3A-ABCB-466D-9692-65D045EBDCF6}">
      <dsp:nvSpPr>
        <dsp:cNvPr id="0" name=""/>
        <dsp:cNvSpPr/>
      </dsp:nvSpPr>
      <dsp:spPr>
        <a:xfrm>
          <a:off x="2666998" y="-152406"/>
          <a:ext cx="2362192" cy="1412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Суд не керується визначеним правилом</a:t>
          </a:r>
          <a:endParaRPr lang="ru-RU" sz="2400" kern="1200" dirty="0"/>
        </a:p>
      </dsp:txBody>
      <dsp:txXfrm>
        <a:off x="2666998" y="-152406"/>
        <a:ext cx="2362192" cy="1412783"/>
      </dsp:txXfrm>
    </dsp:sp>
    <dsp:sp modelId="{D1B17DD3-EF13-42DE-9602-CC4692968DD4}">
      <dsp:nvSpPr>
        <dsp:cNvPr id="0" name=""/>
        <dsp:cNvSpPr/>
      </dsp:nvSpPr>
      <dsp:spPr>
        <a:xfrm>
          <a:off x="1558438" y="446407"/>
          <a:ext cx="4071045" cy="4071045"/>
        </a:xfrm>
        <a:custGeom>
          <a:avLst/>
          <a:gdLst/>
          <a:ahLst/>
          <a:cxnLst/>
          <a:rect l="0" t="0" r="0" b="0"/>
          <a:pathLst>
            <a:path>
              <a:moveTo>
                <a:pt x="3474423" y="595759"/>
              </a:moveTo>
              <a:arcTo wR="2035522" hR="2035522" stAng="18898969" swAng="86027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ED9549-9AF8-4207-9E5E-4A3A96B7E75B}">
      <dsp:nvSpPr>
        <dsp:cNvPr id="0" name=""/>
        <dsp:cNvSpPr/>
      </dsp:nvSpPr>
      <dsp:spPr>
        <a:xfrm>
          <a:off x="4572008" y="1447801"/>
          <a:ext cx="2147999" cy="1451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Не застосовується в публічних корпораціях</a:t>
          </a:r>
          <a:endParaRPr lang="ru-RU" sz="2000" kern="1200" dirty="0"/>
        </a:p>
      </dsp:txBody>
      <dsp:txXfrm>
        <a:off x="4572008" y="1447801"/>
        <a:ext cx="2147999" cy="1451007"/>
      </dsp:txXfrm>
    </dsp:sp>
    <dsp:sp modelId="{FC2A3DC7-B68C-4EE7-A5CA-7ACD05A71066}">
      <dsp:nvSpPr>
        <dsp:cNvPr id="0" name=""/>
        <dsp:cNvSpPr/>
      </dsp:nvSpPr>
      <dsp:spPr>
        <a:xfrm>
          <a:off x="3092088" y="2831196"/>
          <a:ext cx="4071045" cy="4071045"/>
        </a:xfrm>
        <a:custGeom>
          <a:avLst/>
          <a:gdLst/>
          <a:ahLst/>
          <a:cxnLst/>
          <a:rect l="0" t="0" r="0" b="0"/>
          <a:pathLst>
            <a:path>
              <a:moveTo>
                <a:pt x="2559865" y="68693"/>
              </a:moveTo>
              <a:arcTo wR="2035522" hR="2035522" stAng="17095647" swAng="69833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BF36F-00F4-403A-B2B7-3BE51EAB66AF}">
      <dsp:nvSpPr>
        <dsp:cNvPr id="0" name=""/>
        <dsp:cNvSpPr/>
      </dsp:nvSpPr>
      <dsp:spPr>
        <a:xfrm>
          <a:off x="4744139" y="3047999"/>
          <a:ext cx="1935625" cy="1576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Введення в оману шляхом спотворення фактів  - один із найістотніших факторів  для застосування  </a:t>
          </a:r>
          <a:r>
            <a:rPr lang="en-US" sz="1400" kern="1200" dirty="0" smtClean="0"/>
            <a:t>PCV</a:t>
          </a:r>
          <a:endParaRPr lang="ru-RU" sz="1400" kern="1200" dirty="0"/>
        </a:p>
      </dsp:txBody>
      <dsp:txXfrm>
        <a:off x="4744139" y="3047999"/>
        <a:ext cx="1935625" cy="1576563"/>
      </dsp:txXfrm>
    </dsp:sp>
    <dsp:sp modelId="{C2E873B9-6D50-4E01-9A02-45FB7D3A92F9}">
      <dsp:nvSpPr>
        <dsp:cNvPr id="0" name=""/>
        <dsp:cNvSpPr/>
      </dsp:nvSpPr>
      <dsp:spPr>
        <a:xfrm>
          <a:off x="2191386" y="654463"/>
          <a:ext cx="4071045" cy="4071045"/>
        </a:xfrm>
        <a:custGeom>
          <a:avLst/>
          <a:gdLst/>
          <a:ahLst/>
          <a:cxnLst/>
          <a:rect l="0" t="0" r="0" b="0"/>
          <a:pathLst>
            <a:path>
              <a:moveTo>
                <a:pt x="2654250" y="3974731"/>
              </a:moveTo>
              <a:arcTo wR="2035522" hR="2035522" stAng="4338245" swAng="255489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F56F01-382A-45F0-BF6F-1F94036A2D02}">
      <dsp:nvSpPr>
        <dsp:cNvPr id="0" name=""/>
        <dsp:cNvSpPr/>
      </dsp:nvSpPr>
      <dsp:spPr>
        <a:xfrm>
          <a:off x="934138" y="3048005"/>
          <a:ext cx="2422566" cy="15176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Пасивні акціонери не несуть відповідальності за дії корпорації</a:t>
          </a:r>
          <a:endParaRPr lang="ru-RU" sz="1500" kern="1200" dirty="0"/>
        </a:p>
      </dsp:txBody>
      <dsp:txXfrm>
        <a:off x="934138" y="3048005"/>
        <a:ext cx="2422566" cy="1517607"/>
      </dsp:txXfrm>
    </dsp:sp>
    <dsp:sp modelId="{8BB23E61-FCAF-4224-BA16-960B0C82827A}">
      <dsp:nvSpPr>
        <dsp:cNvPr id="0" name=""/>
        <dsp:cNvSpPr/>
      </dsp:nvSpPr>
      <dsp:spPr>
        <a:xfrm>
          <a:off x="1272299" y="2340207"/>
          <a:ext cx="4071045" cy="4071045"/>
        </a:xfrm>
        <a:custGeom>
          <a:avLst/>
          <a:gdLst/>
          <a:ahLst/>
          <a:cxnLst/>
          <a:rect l="0" t="0" r="0" b="0"/>
          <a:pathLst>
            <a:path>
              <a:moveTo>
                <a:pt x="494900" y="705171"/>
              </a:moveTo>
              <a:arcTo wR="2035522" hR="2035522" stAng="13248667" swAng="57468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D6511-93A5-496D-AEA0-48087C1E96B9}">
      <dsp:nvSpPr>
        <dsp:cNvPr id="0" name=""/>
        <dsp:cNvSpPr/>
      </dsp:nvSpPr>
      <dsp:spPr>
        <a:xfrm>
          <a:off x="914403" y="1447800"/>
          <a:ext cx="2256719" cy="1357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Значно рідше покладається у випадках деліктної відповідальності, ніж у договірних відносинах</a:t>
          </a:r>
          <a:endParaRPr lang="ru-RU" sz="1500" kern="1200" dirty="0"/>
        </a:p>
      </dsp:txBody>
      <dsp:txXfrm>
        <a:off x="914403" y="1447800"/>
        <a:ext cx="2256719" cy="1357568"/>
      </dsp:txXfrm>
    </dsp:sp>
    <dsp:sp modelId="{228ACAC7-BEC8-4623-ABD9-3ECF43BAE008}">
      <dsp:nvSpPr>
        <dsp:cNvPr id="0" name=""/>
        <dsp:cNvSpPr/>
      </dsp:nvSpPr>
      <dsp:spPr>
        <a:xfrm>
          <a:off x="2299429" y="-15691"/>
          <a:ext cx="4071045" cy="4071045"/>
        </a:xfrm>
        <a:custGeom>
          <a:avLst/>
          <a:gdLst/>
          <a:ahLst/>
          <a:cxnLst/>
          <a:rect l="0" t="0" r="0" b="0"/>
          <a:pathLst>
            <a:path>
              <a:moveTo>
                <a:pt x="83894" y="1457164"/>
              </a:moveTo>
              <a:arcTo wR="2035522" hR="2035522" stAng="11790421" swAng="109681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66E950-4029-4504-B146-A8A48992EEB6}">
      <dsp:nvSpPr>
        <dsp:cNvPr id="0" name=""/>
        <dsp:cNvSpPr/>
      </dsp:nvSpPr>
      <dsp:spPr>
        <a:xfrm>
          <a:off x="2922979" y="-156043"/>
          <a:ext cx="2328905" cy="19887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Недостатнє забезпечення юридичної особи власним капіталом</a:t>
          </a:r>
          <a:endParaRPr lang="ru-RU" sz="1400" kern="1200" dirty="0"/>
        </a:p>
      </dsp:txBody>
      <dsp:txXfrm>
        <a:off x="2922979" y="-156043"/>
        <a:ext cx="2328905" cy="1988779"/>
      </dsp:txXfrm>
    </dsp:sp>
    <dsp:sp modelId="{B97C4684-C284-4F96-B724-65F77949D7DC}">
      <dsp:nvSpPr>
        <dsp:cNvPr id="0" name=""/>
        <dsp:cNvSpPr/>
      </dsp:nvSpPr>
      <dsp:spPr>
        <a:xfrm>
          <a:off x="2268438" y="838346"/>
          <a:ext cx="3637986" cy="3637986"/>
        </a:xfrm>
        <a:custGeom>
          <a:avLst/>
          <a:gdLst/>
          <a:ahLst/>
          <a:cxnLst/>
          <a:rect l="0" t="0" r="0" b="0"/>
          <a:pathLst>
            <a:path>
              <a:moveTo>
                <a:pt x="2995123" y="431386"/>
              </a:moveTo>
              <a:arcTo wR="1818993" hR="1818993" stAng="18617070" swAng="291730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40BEA-AC1D-4D40-9105-5E1F31CFB743}">
      <dsp:nvSpPr>
        <dsp:cNvPr id="0" name=""/>
        <dsp:cNvSpPr/>
      </dsp:nvSpPr>
      <dsp:spPr>
        <a:xfrm>
          <a:off x="4363881" y="2637870"/>
          <a:ext cx="2597689" cy="18579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Товариство не є самостійним і повністю залежить від своїх учасників</a:t>
          </a:r>
          <a:endParaRPr lang="ru-RU" sz="1400" kern="1200" dirty="0"/>
        </a:p>
      </dsp:txBody>
      <dsp:txXfrm>
        <a:off x="4363881" y="2637870"/>
        <a:ext cx="2597689" cy="1857931"/>
      </dsp:txXfrm>
    </dsp:sp>
    <dsp:sp modelId="{E348D545-41DF-4B74-858B-2DFB90DBB65F}">
      <dsp:nvSpPr>
        <dsp:cNvPr id="0" name=""/>
        <dsp:cNvSpPr/>
      </dsp:nvSpPr>
      <dsp:spPr>
        <a:xfrm>
          <a:off x="2268438" y="838346"/>
          <a:ext cx="3637986" cy="3637986"/>
        </a:xfrm>
        <a:custGeom>
          <a:avLst/>
          <a:gdLst/>
          <a:ahLst/>
          <a:cxnLst/>
          <a:rect l="0" t="0" r="0" b="0"/>
          <a:pathLst>
            <a:path>
              <a:moveTo>
                <a:pt x="2089434" y="3617769"/>
              </a:moveTo>
              <a:arcTo wR="1818993" hR="1818993" stAng="4886986" swAng="113095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18340-A251-46CD-9877-5F63823DEF6C}">
      <dsp:nvSpPr>
        <dsp:cNvPr id="0" name=""/>
        <dsp:cNvSpPr/>
      </dsp:nvSpPr>
      <dsp:spPr>
        <a:xfrm>
          <a:off x="1268029" y="2633937"/>
          <a:ext cx="2488216" cy="1865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Єдиний учасник змішав своє приватне майно з майном товариства так, що визначення капіталу, за рахунок якого товариство несло б відповідальність стало неможливим</a:t>
          </a:r>
          <a:endParaRPr lang="ru-RU" sz="1400" kern="1200" dirty="0"/>
        </a:p>
      </dsp:txBody>
      <dsp:txXfrm>
        <a:off x="1268029" y="2633937"/>
        <a:ext cx="2488216" cy="1865798"/>
      </dsp:txXfrm>
    </dsp:sp>
    <dsp:sp modelId="{179F7659-8CBA-4385-997C-72DDF4318CC9}">
      <dsp:nvSpPr>
        <dsp:cNvPr id="0" name=""/>
        <dsp:cNvSpPr/>
      </dsp:nvSpPr>
      <dsp:spPr>
        <a:xfrm>
          <a:off x="2268438" y="838346"/>
          <a:ext cx="3637986" cy="3637986"/>
        </a:xfrm>
        <a:custGeom>
          <a:avLst/>
          <a:gdLst/>
          <a:ahLst/>
          <a:cxnLst/>
          <a:rect l="0" t="0" r="0" b="0"/>
          <a:pathLst>
            <a:path>
              <a:moveTo>
                <a:pt x="410" y="1780373"/>
              </a:moveTo>
              <a:arcTo wR="1818993" hR="1818993" stAng="10872993" swAng="291000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38996"/>
          </a:xfrm>
        </p:spPr>
        <p:txBody>
          <a:bodyPr/>
          <a:lstStyle/>
          <a:p>
            <a:pPr algn="r"/>
            <a:r>
              <a:rPr lang="uk-UA" sz="2400" i="1" dirty="0" smtClean="0"/>
              <a:t>Підготувала студентка</a:t>
            </a:r>
          </a:p>
          <a:p>
            <a:pPr algn="r"/>
            <a:r>
              <a:rPr lang="uk-UA" sz="2400" i="1" dirty="0" smtClean="0"/>
              <a:t>4 курсу 41 групи</a:t>
            </a:r>
          </a:p>
          <a:p>
            <a:pPr algn="r"/>
            <a:r>
              <a:rPr lang="uk-UA" sz="2400" i="1" dirty="0" smtClean="0"/>
              <a:t>ПЮІ НЮУ імені Ярослава Мудрого</a:t>
            </a:r>
          </a:p>
          <a:p>
            <a:pPr algn="r"/>
            <a:r>
              <a:rPr lang="uk-UA" sz="2400" i="1" dirty="0" err="1" smtClean="0"/>
              <a:t>Аббасова</a:t>
            </a:r>
            <a:r>
              <a:rPr lang="uk-UA" sz="2400" i="1" dirty="0" smtClean="0"/>
              <a:t> Дарія</a:t>
            </a:r>
            <a:endParaRPr lang="ru-RU" sz="24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305800" cy="19812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ЗАСТОСУВАННЯ </a:t>
            </a:r>
            <a:r>
              <a:rPr lang="uk-UA" sz="3600" b="1" dirty="0" smtClean="0">
                <a:solidFill>
                  <a:srgbClr val="7030A0"/>
                </a:solidFill>
              </a:rPr>
              <a:t>ІНСТИТУТУ ЗНЯТТЯ КОРПОРАТИВНОЇ ВУАЛІ: УКРАЇНСЬКІ РЕАЛІЇ ТА ЗАРУБІЖНИЙ ДОСВІД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219200"/>
          </a:xfrm>
        </p:spPr>
        <p:txBody>
          <a:bodyPr/>
          <a:lstStyle/>
          <a:p>
            <a:pPr algn="ctr"/>
            <a:r>
              <a:rPr lang="uk-UA" dirty="0" err="1" smtClean="0">
                <a:solidFill>
                  <a:srgbClr val="7030A0"/>
                </a:solidFill>
              </a:rPr>
              <a:t>Підінститути</a:t>
            </a:r>
            <a:r>
              <a:rPr lang="uk-UA" dirty="0" smtClean="0">
                <a:solidFill>
                  <a:srgbClr val="7030A0"/>
                </a:solidFill>
              </a:rPr>
              <a:t> доктрини </a:t>
            </a:r>
            <a:r>
              <a:rPr lang="en-US" dirty="0" smtClean="0">
                <a:solidFill>
                  <a:srgbClr val="7030A0"/>
                </a:solidFill>
              </a:rPr>
              <a:t>PCV 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2192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903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7030A0"/>
                </a:solidFill>
              </a:rPr>
              <a:t>PCV</a:t>
            </a:r>
            <a:r>
              <a:rPr lang="en-US" sz="2800" i="1" dirty="0" smtClean="0"/>
              <a:t> – piercing the corporate veil</a:t>
            </a:r>
            <a:endParaRPr lang="uk-UA" sz="2800" i="1" dirty="0" smtClean="0"/>
          </a:p>
          <a:p>
            <a:pPr algn="ctr"/>
            <a:r>
              <a:rPr lang="en-US" sz="2800" i="1" dirty="0" smtClean="0"/>
              <a:t> (</a:t>
            </a:r>
            <a:r>
              <a:rPr lang="uk-UA" sz="2800" i="1" dirty="0" smtClean="0"/>
              <a:t>з англ. – </a:t>
            </a:r>
            <a:r>
              <a:rPr lang="uk-UA" sz="2800" i="1" dirty="0" err="1" smtClean="0"/>
              <a:t>“зняття</a:t>
            </a:r>
            <a:r>
              <a:rPr lang="uk-UA" sz="2800" i="1" dirty="0" smtClean="0"/>
              <a:t> корпоративної </a:t>
            </a:r>
            <a:r>
              <a:rPr lang="uk-UA" sz="2800" i="1" dirty="0" err="1" smtClean="0"/>
              <a:t>вуалі”</a:t>
            </a:r>
            <a:r>
              <a:rPr lang="uk-UA" sz="2800" i="1" dirty="0" smtClean="0"/>
              <a:t>)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Спільні ознаки, що характеризують принцип </a:t>
            </a:r>
            <a:r>
              <a:rPr lang="en-US" dirty="0" smtClean="0">
                <a:solidFill>
                  <a:srgbClr val="7030A0"/>
                </a:solidFill>
              </a:rPr>
              <a:t>PCV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-1066800" y="1524000"/>
          <a:ext cx="115062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-1066800" y="4343400"/>
          <a:ext cx="114300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Інститут </a:t>
            </a:r>
            <a:r>
              <a:rPr lang="en-US" b="1" dirty="0" smtClean="0">
                <a:solidFill>
                  <a:srgbClr val="7030A0"/>
                </a:solidFill>
              </a:rPr>
              <a:t>PCV</a:t>
            </a:r>
            <a:r>
              <a:rPr lang="uk-UA" b="1" dirty="0" smtClean="0">
                <a:solidFill>
                  <a:srgbClr val="7030A0"/>
                </a:solidFill>
              </a:rPr>
              <a:t> у Великій Британії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1905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</a:rPr>
              <a:t>«</a:t>
            </a:r>
            <a:r>
              <a:rPr lang="uk-UA" sz="2400" b="1" i="1" dirty="0" err="1" smtClean="0">
                <a:solidFill>
                  <a:srgbClr val="7030A0"/>
                </a:solidFill>
              </a:rPr>
              <a:t>Woolfson</a:t>
            </a:r>
            <a:r>
              <a:rPr lang="uk-UA" sz="2400" b="1" i="1" dirty="0" smtClean="0">
                <a:solidFill>
                  <a:srgbClr val="7030A0"/>
                </a:solidFill>
              </a:rPr>
              <a:t> v. </a:t>
            </a:r>
            <a:r>
              <a:rPr lang="uk-UA" sz="2400" b="1" i="1" dirty="0" err="1" smtClean="0">
                <a:solidFill>
                  <a:srgbClr val="7030A0"/>
                </a:solidFill>
              </a:rPr>
              <a:t>Strathclyde</a:t>
            </a:r>
            <a:r>
              <a:rPr lang="uk-UA" sz="2400" b="1" i="1" dirty="0" smtClean="0">
                <a:solidFill>
                  <a:srgbClr val="7030A0"/>
                </a:solidFill>
              </a:rPr>
              <a:t> </a:t>
            </a:r>
            <a:r>
              <a:rPr lang="uk-UA" sz="2400" b="1" i="1" dirty="0" err="1" smtClean="0">
                <a:solidFill>
                  <a:srgbClr val="7030A0"/>
                </a:solidFill>
              </a:rPr>
              <a:t>Council</a:t>
            </a:r>
            <a:r>
              <a:rPr lang="uk-UA" sz="2400" b="1" i="1" dirty="0" smtClean="0">
                <a:solidFill>
                  <a:srgbClr val="7030A0"/>
                </a:solidFill>
              </a:rPr>
              <a:t>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057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err="1" smtClean="0">
                <a:solidFill>
                  <a:srgbClr val="7030A0"/>
                </a:solidFill>
              </a:rPr>
              <a:t>Trustor</a:t>
            </a:r>
            <a:r>
              <a:rPr lang="uk-UA" sz="2400" b="1" i="1" dirty="0" smtClean="0">
                <a:solidFill>
                  <a:srgbClr val="7030A0"/>
                </a:solidFill>
              </a:rPr>
              <a:t> AB v. </a:t>
            </a:r>
            <a:r>
              <a:rPr lang="uk-UA" sz="2400" b="1" i="1" dirty="0" err="1" smtClean="0">
                <a:solidFill>
                  <a:srgbClr val="7030A0"/>
                </a:solidFill>
              </a:rPr>
              <a:t>Smallbone</a:t>
            </a:r>
            <a:r>
              <a:rPr lang="uk-UA" sz="2400" b="1" i="1" dirty="0" smtClean="0">
                <a:solidFill>
                  <a:srgbClr val="7030A0"/>
                </a:solidFill>
              </a:rPr>
              <a:t>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4724400"/>
            <a:ext cx="2286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Kensington International Ltd v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Congo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648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 smtClean="0">
                <a:solidFill>
                  <a:srgbClr val="7030A0"/>
                </a:solidFill>
              </a:rPr>
              <a:t>Perst</a:t>
            </a:r>
            <a:r>
              <a:rPr lang="en-US" sz="2400" b="1" i="1" dirty="0" smtClean="0">
                <a:solidFill>
                  <a:srgbClr val="7030A0"/>
                </a:solidFill>
              </a:rPr>
              <a:t> v</a:t>
            </a:r>
            <a:r>
              <a:rPr lang="uk-UA" sz="2400" b="1" i="1" dirty="0" smtClean="0">
                <a:solidFill>
                  <a:srgbClr val="7030A0"/>
                </a:solidFill>
              </a:rPr>
              <a:t>.</a:t>
            </a:r>
            <a:r>
              <a:rPr lang="en-US" sz="2400" b="1" i="1" dirty="0" smtClean="0">
                <a:solidFill>
                  <a:srgbClr val="7030A0"/>
                </a:solidFill>
              </a:rPr>
              <a:t> </a:t>
            </a:r>
            <a:r>
              <a:rPr lang="en-US" sz="2400" b="1" i="1" dirty="0" err="1" smtClean="0">
                <a:solidFill>
                  <a:srgbClr val="7030A0"/>
                </a:solidFill>
              </a:rPr>
              <a:t>Petrodel</a:t>
            </a:r>
            <a:r>
              <a:rPr lang="en-US" sz="2400" b="1" i="1" dirty="0" smtClean="0">
                <a:solidFill>
                  <a:srgbClr val="7030A0"/>
                </a:solidFill>
              </a:rPr>
              <a:t> Resources Ltd 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2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Інститут </a:t>
            </a:r>
            <a:r>
              <a:rPr lang="en-US" b="1" dirty="0" smtClean="0">
                <a:solidFill>
                  <a:srgbClr val="7030A0"/>
                </a:solidFill>
              </a:rPr>
              <a:t>PCV</a:t>
            </a:r>
            <a:r>
              <a:rPr lang="uk-UA" b="1" dirty="0" smtClean="0">
                <a:solidFill>
                  <a:srgbClr val="7030A0"/>
                </a:solidFill>
              </a:rPr>
              <a:t> у Великій Британії та договірні відносини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58674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>
                <a:solidFill>
                  <a:srgbClr val="7030A0"/>
                </a:solidFill>
              </a:rPr>
              <a:t>У   судовій практиці відсутня одностайність з даного питання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Інститут </a:t>
            </a:r>
            <a:r>
              <a:rPr lang="en-US" b="1" dirty="0" smtClean="0">
                <a:solidFill>
                  <a:srgbClr val="7030A0"/>
                </a:solidFill>
              </a:rPr>
              <a:t>PCV</a:t>
            </a:r>
            <a:r>
              <a:rPr lang="uk-UA" b="1" dirty="0" smtClean="0">
                <a:solidFill>
                  <a:srgbClr val="7030A0"/>
                </a:solidFill>
              </a:rPr>
              <a:t> в Сполучених Штатах Америки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62000" y="1752600"/>
          <a:ext cx="73914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5410200" y="21336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286000" y="2133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17526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Справа </a:t>
            </a:r>
            <a:r>
              <a:rPr lang="en-US" i="1" dirty="0" smtClean="0"/>
              <a:t> </a:t>
            </a:r>
            <a:r>
              <a:rPr lang="en-US" i="1" dirty="0" err="1" smtClean="0"/>
              <a:t>Lowendahl</a:t>
            </a:r>
            <a:r>
              <a:rPr lang="en-US" i="1" dirty="0" smtClean="0"/>
              <a:t> </a:t>
            </a:r>
            <a:r>
              <a:rPr lang="en-US" i="1" dirty="0" err="1" smtClean="0"/>
              <a:t>v.Baltimore</a:t>
            </a:r>
            <a:r>
              <a:rPr lang="en-US" i="1" dirty="0" smtClean="0"/>
              <a:t> &amp; Ohio R.R.</a:t>
            </a: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182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Bucyrus-Erie Co. v. </a:t>
            </a:r>
            <a:r>
              <a:rPr lang="en-US" i="1" dirty="0" err="1" smtClean="0"/>
              <a:t>Generak</a:t>
            </a:r>
            <a:r>
              <a:rPr lang="en-US" i="1" dirty="0" smtClean="0"/>
              <a:t> Products Co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Інститут </a:t>
            </a:r>
            <a:r>
              <a:rPr lang="en-US" b="1" dirty="0" smtClean="0">
                <a:solidFill>
                  <a:srgbClr val="7030A0"/>
                </a:solidFill>
              </a:rPr>
              <a:t>PCV</a:t>
            </a:r>
            <a:r>
              <a:rPr lang="uk-UA" b="1" dirty="0" smtClean="0">
                <a:solidFill>
                  <a:srgbClr val="7030A0"/>
                </a:solidFill>
              </a:rPr>
              <a:t> у Німеччині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Зловживання корпоративною формою має місце у разі приховування відомостей про діяльність юридичної особи</a:t>
            </a:r>
          </a:p>
          <a:p>
            <a:pPr algn="ctr"/>
            <a:r>
              <a:rPr lang="uk-UA" i="1" dirty="0" smtClean="0"/>
              <a:t> </a:t>
            </a:r>
            <a:r>
              <a:rPr lang="uk-UA" b="1" i="1" dirty="0" smtClean="0">
                <a:solidFill>
                  <a:srgbClr val="7030A0"/>
                </a:solidFill>
              </a:rPr>
              <a:t>( справа “</a:t>
            </a:r>
            <a:r>
              <a:rPr lang="en-US" b="1" i="1" dirty="0" err="1" smtClean="0">
                <a:solidFill>
                  <a:srgbClr val="7030A0"/>
                </a:solidFill>
              </a:rPr>
              <a:t>TriHotel</a:t>
            </a:r>
            <a:r>
              <a:rPr lang="uk-UA" b="1" i="1" dirty="0" smtClean="0">
                <a:solidFill>
                  <a:srgbClr val="7030A0"/>
                </a:solidFill>
              </a:rPr>
              <a:t>”)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1676400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Зловживання корпоративною формою, що призвело до банкрутства є підставою для застосування </a:t>
            </a:r>
            <a:r>
              <a:rPr lang="en-US" i="1" dirty="0" smtClean="0"/>
              <a:t>PCV </a:t>
            </a:r>
            <a:r>
              <a:rPr lang="en-US" i="1" dirty="0" smtClean="0">
                <a:solidFill>
                  <a:srgbClr val="7030A0"/>
                </a:solidFill>
              </a:rPr>
              <a:t>(</a:t>
            </a:r>
            <a:r>
              <a:rPr lang="uk-UA" i="1" dirty="0" smtClean="0">
                <a:solidFill>
                  <a:srgbClr val="7030A0"/>
                </a:solidFill>
              </a:rPr>
              <a:t>справа “</a:t>
            </a:r>
            <a:r>
              <a:rPr lang="en-US" i="1" dirty="0" smtClean="0">
                <a:solidFill>
                  <a:srgbClr val="7030A0"/>
                </a:solidFill>
              </a:rPr>
              <a:t>KBV</a:t>
            </a:r>
            <a:r>
              <a:rPr lang="uk-UA" i="1" dirty="0" smtClean="0">
                <a:solidFill>
                  <a:srgbClr val="7030A0"/>
                </a:solidFill>
              </a:rPr>
              <a:t>”)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</a:rPr>
              <a:t>Інститут </a:t>
            </a:r>
            <a:r>
              <a:rPr lang="en-US" b="1" dirty="0" smtClean="0">
                <a:solidFill>
                  <a:srgbClr val="7030A0"/>
                </a:solidFill>
              </a:rPr>
              <a:t>PCV</a:t>
            </a:r>
            <a:r>
              <a:rPr lang="uk-UA" b="1" dirty="0" smtClean="0">
                <a:solidFill>
                  <a:srgbClr val="7030A0"/>
                </a:solidFill>
              </a:rPr>
              <a:t> в Україні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762000"/>
            <a:ext cx="82296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</a:t>
            </a:r>
            <a:r>
              <a:rPr lang="ru-RU" dirty="0" smtClean="0">
                <a:solidFill>
                  <a:schemeClr val="tx1"/>
                </a:solidFill>
              </a:rPr>
              <a:t> час </a:t>
            </a:r>
            <a:r>
              <a:rPr lang="ru-RU" dirty="0" err="1" smtClean="0">
                <a:solidFill>
                  <a:schemeClr val="tx1"/>
                </a:solidFill>
              </a:rPr>
              <a:t>здійснення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своїх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повноважень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ліквідатор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право </a:t>
            </a:r>
            <a:r>
              <a:rPr lang="ru-RU" dirty="0" err="1" smtClean="0">
                <a:solidFill>
                  <a:schemeClr val="tx1"/>
                </a:solidFill>
              </a:rPr>
              <a:t>заявити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вимоги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третіх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осіб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які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відповідно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законодавства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несуть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субсидіарну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відповідальність</a:t>
            </a:r>
            <a:r>
              <a:rPr lang="ru-RU" dirty="0" smtClean="0">
                <a:solidFill>
                  <a:schemeClr val="tx1"/>
                </a:solidFill>
              </a:rPr>
              <a:t> за </a:t>
            </a:r>
            <a:r>
              <a:rPr lang="ru-RU" dirty="0" err="1" smtClean="0">
                <a:solidFill>
                  <a:schemeClr val="tx1"/>
                </a:solidFill>
              </a:rPr>
              <a:t>зобов’язаннями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боржника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зв’язку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доведенням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його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банкрутства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Розмір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зазначених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вимог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визначається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різниці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між</a:t>
            </a:r>
            <a:r>
              <a:rPr lang="ru-RU" dirty="0" smtClean="0">
                <a:solidFill>
                  <a:schemeClr val="tx1"/>
                </a:solidFill>
              </a:rPr>
              <a:t> сумою </a:t>
            </a:r>
            <a:r>
              <a:rPr lang="ru-RU" dirty="0" err="1" smtClean="0">
                <a:solidFill>
                  <a:schemeClr val="tx1"/>
                </a:solidFill>
              </a:rPr>
              <a:t>вимог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кредиторів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ліквідаційною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масою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(</a:t>
            </a:r>
            <a:r>
              <a:rPr lang="ru-RU" b="1" i="1" dirty="0" err="1" smtClean="0">
                <a:solidFill>
                  <a:srgbClr val="002060"/>
                </a:solidFill>
              </a:rPr>
              <a:t>частина</a:t>
            </a:r>
            <a:r>
              <a:rPr lang="ru-RU" b="1" i="1" dirty="0" smtClean="0">
                <a:solidFill>
                  <a:srgbClr val="002060"/>
                </a:solidFill>
              </a:rPr>
              <a:t> 5 </a:t>
            </a:r>
            <a:r>
              <a:rPr lang="ru-RU" b="1" i="1" dirty="0" err="1" smtClean="0">
                <a:solidFill>
                  <a:srgbClr val="002060"/>
                </a:solidFill>
              </a:rPr>
              <a:t>статті</a:t>
            </a:r>
            <a:r>
              <a:rPr lang="ru-RU" b="1" i="1" dirty="0" smtClean="0">
                <a:solidFill>
                  <a:srgbClr val="002060"/>
                </a:solidFill>
              </a:rPr>
              <a:t> 41 ЗУ «Про </a:t>
            </a:r>
            <a:r>
              <a:rPr lang="ru-RU" b="1" i="1" dirty="0" err="1" smtClean="0">
                <a:solidFill>
                  <a:srgbClr val="002060"/>
                </a:solidFill>
              </a:rPr>
              <a:t>відновлення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платоспроможності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боржника</a:t>
            </a:r>
            <a:r>
              <a:rPr lang="ru-RU" b="1" i="1" dirty="0" smtClean="0">
                <a:solidFill>
                  <a:srgbClr val="002060"/>
                </a:solidFill>
              </a:rPr>
              <a:t>»)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2819400"/>
            <a:ext cx="8153400" cy="213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Пов’язана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банком особа за </a:t>
            </a:r>
            <a:r>
              <a:rPr lang="ru-RU" dirty="0" err="1" smtClean="0">
                <a:solidFill>
                  <a:schemeClr val="tx1"/>
                </a:solidFill>
              </a:rPr>
              <a:t>порушення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вимог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законодавства</a:t>
            </a:r>
            <a:r>
              <a:rPr lang="ru-RU" dirty="0" smtClean="0">
                <a:solidFill>
                  <a:schemeClr val="tx1"/>
                </a:solidFill>
              </a:rPr>
              <a:t>, у тому </a:t>
            </a:r>
            <a:r>
              <a:rPr lang="ru-RU" dirty="0" err="1" smtClean="0">
                <a:solidFill>
                  <a:schemeClr val="tx1"/>
                </a:solidFill>
              </a:rPr>
              <a:t>числі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нормативно-правових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Національного</a:t>
            </a:r>
            <a:r>
              <a:rPr lang="ru-RU" dirty="0" smtClean="0">
                <a:solidFill>
                  <a:schemeClr val="tx1"/>
                </a:solidFill>
              </a:rPr>
              <a:t> банку </a:t>
            </a:r>
            <a:r>
              <a:rPr lang="ru-RU" dirty="0" err="1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здійснення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ризикових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операцій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які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загрожують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інтересам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вкладників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інших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кредиторів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банку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доведення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банку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неплатоспроможності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несе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цивільно-правову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адміністративну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кримінальну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відповідальність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(</a:t>
            </a:r>
            <a:r>
              <a:rPr lang="ru-RU" b="1" i="1" dirty="0" err="1" smtClean="0">
                <a:solidFill>
                  <a:schemeClr val="bg1"/>
                </a:solidFill>
              </a:rPr>
              <a:t>частина</a:t>
            </a:r>
            <a:r>
              <a:rPr lang="ru-RU" b="1" i="1" dirty="0" smtClean="0">
                <a:solidFill>
                  <a:schemeClr val="bg1"/>
                </a:solidFill>
              </a:rPr>
              <a:t> 5 </a:t>
            </a:r>
            <a:r>
              <a:rPr lang="ru-RU" b="1" i="1" dirty="0" err="1" smtClean="0">
                <a:solidFill>
                  <a:schemeClr val="bg1"/>
                </a:solidFill>
              </a:rPr>
              <a:t>статті</a:t>
            </a:r>
            <a:r>
              <a:rPr lang="ru-RU" b="1" i="1" dirty="0" smtClean="0">
                <a:solidFill>
                  <a:schemeClr val="bg1"/>
                </a:solidFill>
              </a:rPr>
              <a:t> 58 ЗУ «Про банки та </a:t>
            </a:r>
            <a:r>
              <a:rPr lang="ru-RU" b="1" i="1" dirty="0" err="1" smtClean="0">
                <a:solidFill>
                  <a:schemeClr val="bg1"/>
                </a:solidFill>
              </a:rPr>
              <a:t>банківську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діяльність</a:t>
            </a:r>
            <a:r>
              <a:rPr lang="ru-RU" b="1" i="1" dirty="0" smtClean="0">
                <a:solidFill>
                  <a:schemeClr val="bg1"/>
                </a:solidFill>
              </a:rPr>
              <a:t>»)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5334000"/>
            <a:ext cx="8077200" cy="106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 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корпоративне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через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бездіяльність</a:t>
            </a:r>
            <a:r>
              <a:rPr lang="ru-RU" dirty="0" smtClean="0"/>
              <a:t> </a:t>
            </a:r>
            <a:r>
              <a:rPr lang="ru-RU" dirty="0" err="1" smtClean="0"/>
              <a:t>холдингової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виявиться</a:t>
            </a:r>
            <a:r>
              <a:rPr lang="ru-RU" dirty="0" smtClean="0"/>
              <a:t> </a:t>
            </a:r>
            <a:r>
              <a:rPr lang="ru-RU" dirty="0" err="1" smtClean="0"/>
              <a:t>неплатоспроможним</a:t>
            </a:r>
            <a:r>
              <a:rPr lang="ru-RU" dirty="0" smtClean="0"/>
              <a:t> та </a:t>
            </a:r>
            <a:r>
              <a:rPr lang="ru-RU" dirty="0" err="1" smtClean="0"/>
              <a:t>визнається</a:t>
            </a:r>
            <a:r>
              <a:rPr lang="ru-RU" dirty="0" smtClean="0"/>
              <a:t> </a:t>
            </a:r>
            <a:r>
              <a:rPr lang="ru-RU" dirty="0" err="1" smtClean="0"/>
              <a:t>банкрутом</a:t>
            </a:r>
            <a:r>
              <a:rPr lang="ru-RU" dirty="0" smtClean="0"/>
              <a:t>, то </a:t>
            </a:r>
            <a:r>
              <a:rPr lang="ru-RU" dirty="0" err="1" smtClean="0"/>
              <a:t>холдингова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субсидіарну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зобов'язаннями</a:t>
            </a:r>
            <a:r>
              <a:rPr lang="ru-RU" dirty="0" smtClean="0"/>
              <a:t> корпоративного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(</a:t>
            </a:r>
            <a:r>
              <a:rPr lang="ru-RU" b="1" i="1" dirty="0" err="1" smtClean="0">
                <a:solidFill>
                  <a:schemeClr val="bg1"/>
                </a:solidFill>
              </a:rPr>
              <a:t>частина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шоста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статті</a:t>
            </a:r>
            <a:r>
              <a:rPr lang="ru-RU" b="1" i="1" dirty="0" smtClean="0">
                <a:solidFill>
                  <a:schemeClr val="bg1"/>
                </a:solidFill>
              </a:rPr>
              <a:t> 126 ГК </a:t>
            </a:r>
            <a:r>
              <a:rPr lang="ru-RU" b="1" i="1" dirty="0" err="1" smtClean="0">
                <a:solidFill>
                  <a:schemeClr val="bg1"/>
                </a:solidFill>
              </a:rPr>
              <a:t>України</a:t>
            </a:r>
            <a:r>
              <a:rPr lang="ru-RU" b="1" i="1" dirty="0" smtClean="0">
                <a:solidFill>
                  <a:schemeClr val="bg1"/>
                </a:solidFill>
              </a:rPr>
              <a:t>)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924800" cy="12192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solidFill>
                  <a:srgbClr val="7030A0"/>
                </a:solidFill>
              </a:rPr>
              <a:t>Дякую за увагу!</a:t>
            </a:r>
            <a:endParaRPr lang="ru-RU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B2E9F2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486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ЗАСТОСУВАННЯ ІНСТИТУТУ ЗНЯТТЯ КОРПОРАТИВНОЇ ВУАЛІ: УКРАЇНСЬКІ РЕАЛІЇ ТА ЗАРУБІЖНИЙ ДОСВІД</vt:lpstr>
      <vt:lpstr>Підінститути доктрини PCV </vt:lpstr>
      <vt:lpstr>Спільні ознаки, що характеризують принцип PCV</vt:lpstr>
      <vt:lpstr>Інститут PCV у Великій Британії</vt:lpstr>
      <vt:lpstr>Інститут PCV у Великій Британії та договірні відносини</vt:lpstr>
      <vt:lpstr>Інститут PCV в Сполучених Штатах Америки</vt:lpstr>
      <vt:lpstr>Інститут PCV у Німеччині</vt:lpstr>
      <vt:lpstr>Інститут PCV в Україні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ЗАСТОСУВАННЯ ІНСТИТУТУ ЗНЯТТЯ КОРПОРАТИВНОЇ ВУАЛІ: УКРАЇНСЬКІ РЕАЛІХ ТА ЗАРУБІЖНИЙ ДОСВІД</dc:title>
  <cp:lastModifiedBy>1</cp:lastModifiedBy>
  <cp:revision>36</cp:revision>
  <dcterms:modified xsi:type="dcterms:W3CDTF">2018-04-22T18:47:56Z</dcterms:modified>
</cp:coreProperties>
</file>