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74" autoAdjust="0"/>
  </p:normalViewPr>
  <p:slideViewPr>
    <p:cSldViewPr snapToGrid="0">
      <p:cViewPr varScale="1">
        <p:scale>
          <a:sx n="81" d="100"/>
          <a:sy n="81" d="100"/>
        </p:scale>
        <p:origin x="138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86168-4237-4870-BFCC-F0DE8B24DD39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FB1550-B0EF-4213-A5F6-368651DF92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90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FB1550-B0EF-4213-A5F6-368651DF923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73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1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1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52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610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5643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521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842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340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91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6D3DB-B95E-44AD-A45A-D392BF721254}" type="datetimeFigureOut">
              <a:rPr lang="ru-RU" smtClean="0"/>
              <a:t>26.06.2018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01F7C-2245-41B3-8AE6-EC966B808F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35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2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7" b="3514"/>
          <a:stretch/>
        </p:blipFill>
        <p:spPr>
          <a:xfrm>
            <a:off x="0" y="0"/>
            <a:ext cx="12192000" cy="690545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2" y="158758"/>
            <a:ext cx="2154712" cy="145190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1020"/>
          <a:stretch/>
        </p:blipFill>
        <p:spPr>
          <a:xfrm>
            <a:off x="9271989" y="158758"/>
            <a:ext cx="2154711" cy="1451906"/>
          </a:xfrm>
          <a:prstGeom prst="rect">
            <a:avLst/>
          </a:prstGeom>
        </p:spPr>
      </p:pic>
      <p:sp>
        <p:nvSpPr>
          <p:cNvPr id="28" name="Лента лицом вверх 27"/>
          <p:cNvSpPr/>
          <p:nvPr/>
        </p:nvSpPr>
        <p:spPr>
          <a:xfrm>
            <a:off x="2894940" y="0"/>
            <a:ext cx="6163293" cy="1769423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магістерська програма </a:t>
            </a:r>
          </a:p>
          <a:p>
            <a:pPr algn="ctr"/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Deutsches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Wirtschaftsrecht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7377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23" y="1"/>
            <a:ext cx="6048776" cy="1475231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137"/>
              </a:srgbClr>
            </a:outerShdw>
            <a:reflection blurRad="63500" stA="46000" dir="5400000" sy="-100000" algn="bl" rotWithShape="0"/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25" y="0"/>
            <a:ext cx="5977944" cy="1475232"/>
          </a:xfrm>
          <a:prstGeom prst="rect">
            <a:avLst/>
          </a:prstGeom>
          <a:effectLst>
            <a:reflection blurRad="6350" stA="49000" endPos="92000" dist="101600" dir="5400000" sy="-100000" algn="bl" rotWithShape="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5184" y="3004957"/>
            <a:ext cx="3678765" cy="59340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internationales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Wirtschaftsrecht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право») в межах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подвійного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диплому.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7566" y="1435297"/>
            <a:ext cx="1219199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про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Університетом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дизайну (ФРН, м.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Вісмар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Національним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університетом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Ярослава Мудрого,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підписаний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09 </a:t>
            </a:r>
            <a:r>
              <a:rPr lang="ru-RU" sz="2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грудня</a:t>
            </a:r>
            <a:r>
              <a:rPr lang="ru-RU" sz="2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2016 року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Полтавського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юридичногоінституту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магістратури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магістерською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освітньою</a:t>
            </a:r>
            <a:r>
              <a:rPr lang="ru-RU" sz="2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програмою</a:t>
            </a:r>
            <a:r>
              <a:rPr lang="ru-RU" sz="20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5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Deutsches</a:t>
            </a:r>
            <a:r>
              <a:rPr lang="en-US" sz="20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endParaRPr lang="ru-RU" sz="205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765" y="5118654"/>
            <a:ext cx="1365862" cy="13658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" y="4780132"/>
            <a:ext cx="1610750" cy="20778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37" r="2534" b="9307"/>
          <a:stretch/>
        </p:blipFill>
        <p:spPr>
          <a:xfrm>
            <a:off x="3641199" y="3158846"/>
            <a:ext cx="8580851" cy="394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4897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23" y="1"/>
            <a:ext cx="6048776" cy="1475231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137"/>
              </a:srgbClr>
            </a:outerShdw>
            <a:reflection blurRad="63500" stA="46000" dir="5400000" sy="-100000" algn="bl" rotWithShape="0"/>
          </a:effec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75797" cy="1475232"/>
          </a:xfrm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2517" y="1244233"/>
            <a:ext cx="3438661" cy="2518462"/>
          </a:xfrm>
        </p:spPr>
        <p:txBody>
          <a:bodyPr>
            <a:noAutofit/>
          </a:bodyPr>
          <a:lstStyle/>
          <a:p>
            <a:pPr algn="ctr"/>
            <a:r>
              <a:rPr lang="uk-UA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Пашков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Віталій Михайлович</a:t>
            </a:r>
            <a:b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д.ю.н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проф., завідувач кафедри цивільного, господарського та екологічного права ПЮІ НЮУ імені Ярослава Мудрого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178" y="1475232"/>
            <a:ext cx="1939344" cy="2518462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8349" y="928951"/>
            <a:ext cx="3296456" cy="26768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Ганс-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Йоахим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Шрамм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uk-U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октор права, проф. Інституту східного права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179" y="3940255"/>
            <a:ext cx="1207608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Дипломи: 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 права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(Полтавський юридичний інститут НЮУ імені Ярослава Мудрого, Україна)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uk-UA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Магістр права </a:t>
            </a:r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(Університет технології, бізнесу і дизайну, Німеччина) </a:t>
            </a:r>
          </a:p>
          <a:p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 – 2 роки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Мова навчання – англійська, російська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навчання – 1 вересня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 навчання в  Полтавському юридичному інституті НЮУ імені Ярослава Мудрого - 32 600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UAH</a:t>
            </a:r>
          </a:p>
          <a:p>
            <a:pPr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 навчання в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дизайну –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безкоштовне</a:t>
            </a:r>
            <a:endParaRPr lang="uk-UA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96" y="4539975"/>
            <a:ext cx="983387" cy="12685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8873" y="4370903"/>
            <a:ext cx="1365862" cy="13658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55"/>
          <a:stretch/>
        </p:blipFill>
        <p:spPr>
          <a:xfrm>
            <a:off x="695869" y="1475232"/>
            <a:ext cx="1977142" cy="25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7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5" y="0"/>
            <a:ext cx="5975797" cy="1475232"/>
          </a:xfrm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092" y="2478390"/>
            <a:ext cx="6620748" cy="4144730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23" y="1"/>
            <a:ext cx="6048776" cy="1475231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137"/>
              </a:srgbClr>
            </a:outerShdw>
            <a:reflection blurRad="63500" stA="46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8" y="2394147"/>
            <a:ext cx="6087673" cy="422897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Right"/>
            <a:lightRig rig="harsh" dir="t">
              <a:rot lat="0" lon="0" rev="3000000"/>
            </a:lightRig>
          </a:scene3d>
          <a:sp3d extrusionH="254000" contourW="19050">
            <a:bevelT w="82550" h="44450" prst="relaxedInset"/>
            <a:bevelB w="82550" h="44450" prst="angle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2" y="5086527"/>
            <a:ext cx="983387" cy="1268569"/>
          </a:xfrm>
          <a:prstGeom prst="rect">
            <a:avLst/>
          </a:prstGeom>
        </p:spPr>
      </p:pic>
      <p:sp>
        <p:nvSpPr>
          <p:cNvPr id="20" name="Лента лицом вверх 19"/>
          <p:cNvSpPr/>
          <p:nvPr/>
        </p:nvSpPr>
        <p:spPr>
          <a:xfrm>
            <a:off x="2304912" y="1475232"/>
            <a:ext cx="7334260" cy="1698171"/>
          </a:xfrm>
          <a:prstGeom prst="ribbon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Майбутні власники подвійних дипломів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Обирай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зразка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uk-U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3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</TotalTime>
  <Words>156</Words>
  <Application>Microsoft Office PowerPoint</Application>
  <PresentationFormat>Широкоэкранный</PresentationFormat>
  <Paragraphs>19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Пашков Віталій Михайлович д.ю.н., проф., завідувач кафедри цивільного, господарського та екологічного права ПЮІ НЮУ імені Ярослава Мудрого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Діденко Анна</dc:creator>
  <cp:lastModifiedBy>Кафедра приватного</cp:lastModifiedBy>
  <cp:revision>25</cp:revision>
  <dcterms:created xsi:type="dcterms:W3CDTF">2018-06-25T11:03:18Z</dcterms:created>
  <dcterms:modified xsi:type="dcterms:W3CDTF">2018-06-26T07:23:02Z</dcterms:modified>
</cp:coreProperties>
</file>