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4" r:id="rId9"/>
    <p:sldId id="289" r:id="rId10"/>
    <p:sldId id="290" r:id="rId11"/>
    <p:sldId id="262" r:id="rId12"/>
    <p:sldId id="263" r:id="rId13"/>
    <p:sldId id="265" r:id="rId14"/>
    <p:sldId id="269" r:id="rId15"/>
    <p:sldId id="267" r:id="rId16"/>
    <p:sldId id="271" r:id="rId17"/>
    <p:sldId id="268" r:id="rId18"/>
    <p:sldId id="266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ітли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CB3A0-0D05-4135-A6E7-9BA25ED1ED08}" type="doc">
      <dgm:prSet loTypeId="urn:microsoft.com/office/officeart/2005/8/layout/venn1" loCatId="relationship" qsTypeId="urn:microsoft.com/office/officeart/2005/8/quickstyle/simple1" qsCatId="simple" csTypeId="urn:microsoft.com/office/officeart/2005/8/colors/accent2_1" csCatId="accent2" phldr="1"/>
      <dgm:spPr/>
    </dgm:pt>
    <dgm:pt modelId="{F344CA10-247C-4F98-A62E-D8D65E2C16FF}">
      <dgm:prSet phldrT="[Текст]"/>
      <dgm:spPr/>
      <dgm:t>
        <a:bodyPr/>
        <a:lstStyle/>
        <a:p>
          <a:r>
            <a:rPr lang="uk-UA" dirty="0"/>
            <a:t>Критичне мислення</a:t>
          </a:r>
        </a:p>
      </dgm:t>
    </dgm:pt>
    <dgm:pt modelId="{5919F394-3823-47D5-95C8-477E9FF48336}" type="parTrans" cxnId="{929CE37F-8122-469E-B37F-DEE0BFF09CB3}">
      <dgm:prSet/>
      <dgm:spPr/>
      <dgm:t>
        <a:bodyPr/>
        <a:lstStyle/>
        <a:p>
          <a:endParaRPr lang="uk-UA"/>
        </a:p>
      </dgm:t>
    </dgm:pt>
    <dgm:pt modelId="{856ACDF0-11BD-4879-A037-AB3814703B33}" type="sibTrans" cxnId="{929CE37F-8122-469E-B37F-DEE0BFF09CB3}">
      <dgm:prSet/>
      <dgm:spPr/>
      <dgm:t>
        <a:bodyPr/>
        <a:lstStyle/>
        <a:p>
          <a:endParaRPr lang="uk-UA"/>
        </a:p>
      </dgm:t>
    </dgm:pt>
    <dgm:pt modelId="{C3E9A27A-6080-4DE1-9938-84B9BE314483}">
      <dgm:prSet phldrT="[Текст]"/>
      <dgm:spPr/>
      <dgm:t>
        <a:bodyPr/>
        <a:lstStyle/>
        <a:p>
          <a:r>
            <a:rPr lang="uk-UA" dirty="0"/>
            <a:t>Логічне мислення</a:t>
          </a:r>
        </a:p>
      </dgm:t>
    </dgm:pt>
    <dgm:pt modelId="{D7699453-1485-4FAF-8EFB-32A7562D9C8E}" type="parTrans" cxnId="{421C4728-6F0C-42C6-A6D7-45F63EDC3AED}">
      <dgm:prSet/>
      <dgm:spPr/>
      <dgm:t>
        <a:bodyPr/>
        <a:lstStyle/>
        <a:p>
          <a:endParaRPr lang="uk-UA"/>
        </a:p>
      </dgm:t>
    </dgm:pt>
    <dgm:pt modelId="{C66C7D5B-9EAD-4E42-9C8F-D6E7FD48CE30}" type="sibTrans" cxnId="{421C4728-6F0C-42C6-A6D7-45F63EDC3AED}">
      <dgm:prSet/>
      <dgm:spPr/>
      <dgm:t>
        <a:bodyPr/>
        <a:lstStyle/>
        <a:p>
          <a:endParaRPr lang="uk-UA"/>
        </a:p>
      </dgm:t>
    </dgm:pt>
    <dgm:pt modelId="{C10C6BE6-CB93-4037-9473-3818BFF64BBF}">
      <dgm:prSet phldrT="[Текст]"/>
      <dgm:spPr/>
      <dgm:t>
        <a:bodyPr/>
        <a:lstStyle/>
        <a:p>
          <a:r>
            <a:rPr lang="uk-UA" dirty="0"/>
            <a:t>Аналітичне мислення</a:t>
          </a:r>
        </a:p>
      </dgm:t>
    </dgm:pt>
    <dgm:pt modelId="{3501446C-9449-4EF6-BF4E-FBCEEC00FE84}" type="parTrans" cxnId="{E34FEB31-3E8F-46DE-A373-1FF18543D9D1}">
      <dgm:prSet/>
      <dgm:spPr/>
      <dgm:t>
        <a:bodyPr/>
        <a:lstStyle/>
        <a:p>
          <a:endParaRPr lang="uk-UA"/>
        </a:p>
      </dgm:t>
    </dgm:pt>
    <dgm:pt modelId="{8B0E17B1-10A7-47A0-B86C-E3CA601BA8C7}" type="sibTrans" cxnId="{E34FEB31-3E8F-46DE-A373-1FF18543D9D1}">
      <dgm:prSet/>
      <dgm:spPr/>
      <dgm:t>
        <a:bodyPr/>
        <a:lstStyle/>
        <a:p>
          <a:endParaRPr lang="uk-UA"/>
        </a:p>
      </dgm:t>
    </dgm:pt>
    <dgm:pt modelId="{F78F4EC5-5A13-40BB-9EBC-07141BBA6DB1}" type="pres">
      <dgm:prSet presAssocID="{8F5CB3A0-0D05-4135-A6E7-9BA25ED1ED08}" presName="compositeShape" presStyleCnt="0">
        <dgm:presLayoutVars>
          <dgm:chMax val="7"/>
          <dgm:dir/>
          <dgm:resizeHandles val="exact"/>
        </dgm:presLayoutVars>
      </dgm:prSet>
      <dgm:spPr/>
    </dgm:pt>
    <dgm:pt modelId="{59DE519E-3BE2-4B63-8E12-B34B10AF0EE7}" type="pres">
      <dgm:prSet presAssocID="{F344CA10-247C-4F98-A62E-D8D65E2C16FF}" presName="circ1" presStyleLbl="vennNode1" presStyleIdx="0" presStyleCnt="3"/>
      <dgm:spPr/>
    </dgm:pt>
    <dgm:pt modelId="{19B8FF67-E53A-4FEE-8A7F-3CF91412C8DB}" type="pres">
      <dgm:prSet presAssocID="{F344CA10-247C-4F98-A62E-D8D65E2C16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CB891F4-A47D-4EBD-943D-7A3709075FE6}" type="pres">
      <dgm:prSet presAssocID="{C3E9A27A-6080-4DE1-9938-84B9BE314483}" presName="circ2" presStyleLbl="vennNode1" presStyleIdx="1" presStyleCnt="3"/>
      <dgm:spPr/>
    </dgm:pt>
    <dgm:pt modelId="{C1383409-B985-4679-988F-D4C127AA6FC8}" type="pres">
      <dgm:prSet presAssocID="{C3E9A27A-6080-4DE1-9938-84B9BE31448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A118C45-EC5C-4618-9A58-4B30743FA613}" type="pres">
      <dgm:prSet presAssocID="{C10C6BE6-CB93-4037-9473-3818BFF64BBF}" presName="circ3" presStyleLbl="vennNode1" presStyleIdx="2" presStyleCnt="3"/>
      <dgm:spPr/>
    </dgm:pt>
    <dgm:pt modelId="{3E60FD48-16BD-4B51-8184-EB315EA6357B}" type="pres">
      <dgm:prSet presAssocID="{C10C6BE6-CB93-4037-9473-3818BFF64BB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0F49E12-D76F-4D7F-8D8A-E8F6CB191824}" type="presOf" srcId="{C3E9A27A-6080-4DE1-9938-84B9BE314483}" destId="{8CB891F4-A47D-4EBD-943D-7A3709075FE6}" srcOrd="0" destOrd="0" presId="urn:microsoft.com/office/officeart/2005/8/layout/venn1"/>
    <dgm:cxn modelId="{421C4728-6F0C-42C6-A6D7-45F63EDC3AED}" srcId="{8F5CB3A0-0D05-4135-A6E7-9BA25ED1ED08}" destId="{C3E9A27A-6080-4DE1-9938-84B9BE314483}" srcOrd="1" destOrd="0" parTransId="{D7699453-1485-4FAF-8EFB-32A7562D9C8E}" sibTransId="{C66C7D5B-9EAD-4E42-9C8F-D6E7FD48CE30}"/>
    <dgm:cxn modelId="{E34FEB31-3E8F-46DE-A373-1FF18543D9D1}" srcId="{8F5CB3A0-0D05-4135-A6E7-9BA25ED1ED08}" destId="{C10C6BE6-CB93-4037-9473-3818BFF64BBF}" srcOrd="2" destOrd="0" parTransId="{3501446C-9449-4EF6-BF4E-FBCEEC00FE84}" sibTransId="{8B0E17B1-10A7-47A0-B86C-E3CA601BA8C7}"/>
    <dgm:cxn modelId="{D3AD5167-795E-4422-A1D6-1FAB651B93D1}" type="presOf" srcId="{F344CA10-247C-4F98-A62E-D8D65E2C16FF}" destId="{59DE519E-3BE2-4B63-8E12-B34B10AF0EE7}" srcOrd="0" destOrd="0" presId="urn:microsoft.com/office/officeart/2005/8/layout/venn1"/>
    <dgm:cxn modelId="{BC62B059-3F42-4B82-953A-32232FD01174}" type="presOf" srcId="{C10C6BE6-CB93-4037-9473-3818BFF64BBF}" destId="{3E60FD48-16BD-4B51-8184-EB315EA6357B}" srcOrd="1" destOrd="0" presId="urn:microsoft.com/office/officeart/2005/8/layout/venn1"/>
    <dgm:cxn modelId="{C897667C-D0FB-4110-B6C7-1FF9449804B1}" type="presOf" srcId="{C10C6BE6-CB93-4037-9473-3818BFF64BBF}" destId="{9A118C45-EC5C-4618-9A58-4B30743FA613}" srcOrd="0" destOrd="0" presId="urn:microsoft.com/office/officeart/2005/8/layout/venn1"/>
    <dgm:cxn modelId="{929CE37F-8122-469E-B37F-DEE0BFF09CB3}" srcId="{8F5CB3A0-0D05-4135-A6E7-9BA25ED1ED08}" destId="{F344CA10-247C-4F98-A62E-D8D65E2C16FF}" srcOrd="0" destOrd="0" parTransId="{5919F394-3823-47D5-95C8-477E9FF48336}" sibTransId="{856ACDF0-11BD-4879-A037-AB3814703B33}"/>
    <dgm:cxn modelId="{FB19848A-308F-43AC-936B-764365CA89C0}" type="presOf" srcId="{8F5CB3A0-0D05-4135-A6E7-9BA25ED1ED08}" destId="{F78F4EC5-5A13-40BB-9EBC-07141BBA6DB1}" srcOrd="0" destOrd="0" presId="urn:microsoft.com/office/officeart/2005/8/layout/venn1"/>
    <dgm:cxn modelId="{CD7CE3E9-5AA7-4BA0-BB5A-51DEE0B91553}" type="presOf" srcId="{F344CA10-247C-4F98-A62E-D8D65E2C16FF}" destId="{19B8FF67-E53A-4FEE-8A7F-3CF91412C8DB}" srcOrd="1" destOrd="0" presId="urn:microsoft.com/office/officeart/2005/8/layout/venn1"/>
    <dgm:cxn modelId="{973863F3-71A8-40D4-A7F0-F46942B4CF22}" type="presOf" srcId="{C3E9A27A-6080-4DE1-9938-84B9BE314483}" destId="{C1383409-B985-4679-988F-D4C127AA6FC8}" srcOrd="1" destOrd="0" presId="urn:microsoft.com/office/officeart/2005/8/layout/venn1"/>
    <dgm:cxn modelId="{AF0153B4-226F-4A5A-80D0-875E1837E596}" type="presParOf" srcId="{F78F4EC5-5A13-40BB-9EBC-07141BBA6DB1}" destId="{59DE519E-3BE2-4B63-8E12-B34B10AF0EE7}" srcOrd="0" destOrd="0" presId="urn:microsoft.com/office/officeart/2005/8/layout/venn1"/>
    <dgm:cxn modelId="{27FCF01B-FCA9-4AFF-8247-9F0747548B6E}" type="presParOf" srcId="{F78F4EC5-5A13-40BB-9EBC-07141BBA6DB1}" destId="{19B8FF67-E53A-4FEE-8A7F-3CF91412C8DB}" srcOrd="1" destOrd="0" presId="urn:microsoft.com/office/officeart/2005/8/layout/venn1"/>
    <dgm:cxn modelId="{8CFEB8AF-1460-4ACE-91B9-A4A8416AC1D7}" type="presParOf" srcId="{F78F4EC5-5A13-40BB-9EBC-07141BBA6DB1}" destId="{8CB891F4-A47D-4EBD-943D-7A3709075FE6}" srcOrd="2" destOrd="0" presId="urn:microsoft.com/office/officeart/2005/8/layout/venn1"/>
    <dgm:cxn modelId="{D0715433-7606-4263-8263-E4FE8B2ACC03}" type="presParOf" srcId="{F78F4EC5-5A13-40BB-9EBC-07141BBA6DB1}" destId="{C1383409-B985-4679-988F-D4C127AA6FC8}" srcOrd="3" destOrd="0" presId="urn:microsoft.com/office/officeart/2005/8/layout/venn1"/>
    <dgm:cxn modelId="{9E011BE7-B87D-47BC-AD3E-B51728A2F998}" type="presParOf" srcId="{F78F4EC5-5A13-40BB-9EBC-07141BBA6DB1}" destId="{9A118C45-EC5C-4618-9A58-4B30743FA613}" srcOrd="4" destOrd="0" presId="urn:microsoft.com/office/officeart/2005/8/layout/venn1"/>
    <dgm:cxn modelId="{8E815E64-0C83-4F00-ACBE-11E9835A7377}" type="presParOf" srcId="{F78F4EC5-5A13-40BB-9EBC-07141BBA6DB1}" destId="{3E60FD48-16BD-4B51-8184-EB315EA6357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337ACE-339F-4AC3-BA66-FA926EFEA5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9083FB-1DFD-4967-99FD-0984B54E280E}">
      <dgm:prSet phldrT="[Текст]" custT="1"/>
      <dgm:spPr/>
      <dgm:t>
        <a:bodyPr/>
        <a:lstStyle/>
        <a:p>
          <a:r>
            <a:rPr lang="uk-UA" sz="3200" dirty="0">
              <a:solidFill>
                <a:schemeClr val="bg1"/>
              </a:solidFill>
            </a:rPr>
            <a:t>Умовиводи  </a:t>
          </a:r>
        </a:p>
      </dgm:t>
    </dgm:pt>
    <dgm:pt modelId="{906452D8-B096-4179-8162-A26CCA4FAE43}" type="parTrans" cxnId="{F202B368-262D-4891-AC73-C709648C5196}">
      <dgm:prSet/>
      <dgm:spPr/>
      <dgm:t>
        <a:bodyPr/>
        <a:lstStyle/>
        <a:p>
          <a:endParaRPr lang="uk-UA"/>
        </a:p>
      </dgm:t>
    </dgm:pt>
    <dgm:pt modelId="{A2D9E1C6-332A-4D8D-B215-E1DBA49C318B}" type="sibTrans" cxnId="{F202B368-262D-4891-AC73-C709648C5196}">
      <dgm:prSet/>
      <dgm:spPr/>
      <dgm:t>
        <a:bodyPr/>
        <a:lstStyle/>
        <a:p>
          <a:endParaRPr lang="uk-UA"/>
        </a:p>
      </dgm:t>
    </dgm:pt>
    <dgm:pt modelId="{77801E55-C934-4713-A858-0C10E26E622E}">
      <dgm:prSet phldrT="[Текст]" custT="1"/>
      <dgm:spPr/>
      <dgm:t>
        <a:bodyPr/>
        <a:lstStyle/>
        <a:p>
          <a:r>
            <a:rPr lang="uk-UA" sz="2800" dirty="0">
              <a:solidFill>
                <a:schemeClr val="bg1"/>
              </a:solidFill>
            </a:rPr>
            <a:t>дедуктивні</a:t>
          </a:r>
        </a:p>
      </dgm:t>
    </dgm:pt>
    <dgm:pt modelId="{40480FE1-4B9A-46C4-B927-1498EF7E8EED}" type="parTrans" cxnId="{19795290-F26F-4A32-A015-75FAFFD344C2}">
      <dgm:prSet/>
      <dgm:spPr/>
      <dgm:t>
        <a:bodyPr/>
        <a:lstStyle/>
        <a:p>
          <a:endParaRPr lang="uk-UA"/>
        </a:p>
      </dgm:t>
    </dgm:pt>
    <dgm:pt modelId="{0679EF82-F031-48F8-92F7-300CE4EE9D73}" type="sibTrans" cxnId="{19795290-F26F-4A32-A015-75FAFFD344C2}">
      <dgm:prSet/>
      <dgm:spPr/>
      <dgm:t>
        <a:bodyPr/>
        <a:lstStyle/>
        <a:p>
          <a:endParaRPr lang="uk-UA"/>
        </a:p>
      </dgm:t>
    </dgm:pt>
    <dgm:pt modelId="{C8347C4A-E53E-4EC8-8F34-8DC389C9361B}">
      <dgm:prSet phldrT="[Текст]" custT="1"/>
      <dgm:spPr/>
      <dgm:t>
        <a:bodyPr/>
        <a:lstStyle/>
        <a:p>
          <a:r>
            <a:rPr lang="uk-UA" sz="2800" dirty="0">
              <a:solidFill>
                <a:schemeClr val="bg1"/>
              </a:solidFill>
            </a:rPr>
            <a:t>індуктивні</a:t>
          </a:r>
        </a:p>
      </dgm:t>
    </dgm:pt>
    <dgm:pt modelId="{3B2A65C4-FBB1-4973-931D-DA3BACF3F7AF}" type="parTrans" cxnId="{CBC80036-ADBA-4E1F-8B1C-58BA1EDE09BA}">
      <dgm:prSet/>
      <dgm:spPr/>
      <dgm:t>
        <a:bodyPr/>
        <a:lstStyle/>
        <a:p>
          <a:endParaRPr lang="uk-UA"/>
        </a:p>
      </dgm:t>
    </dgm:pt>
    <dgm:pt modelId="{13963AF4-FD57-4458-8AB6-5FAC04C369E2}" type="sibTrans" cxnId="{CBC80036-ADBA-4E1F-8B1C-58BA1EDE09BA}">
      <dgm:prSet/>
      <dgm:spPr/>
      <dgm:t>
        <a:bodyPr/>
        <a:lstStyle/>
        <a:p>
          <a:endParaRPr lang="uk-UA"/>
        </a:p>
      </dgm:t>
    </dgm:pt>
    <dgm:pt modelId="{7F14C1FE-FD13-423F-B46F-C34221D86FF7}">
      <dgm:prSet custT="1"/>
      <dgm:spPr/>
      <dgm:t>
        <a:bodyPr/>
        <a:lstStyle/>
        <a:p>
          <a:r>
            <a:rPr lang="uk-UA" sz="2800" dirty="0">
              <a:solidFill>
                <a:schemeClr val="bg1"/>
              </a:solidFill>
            </a:rPr>
            <a:t>аналогія</a:t>
          </a:r>
        </a:p>
      </dgm:t>
    </dgm:pt>
    <dgm:pt modelId="{C74F2378-9133-46FA-BADB-95A22BF19B82}" type="parTrans" cxnId="{BA396BE8-13A7-4ED9-BD96-1336AE6D926B}">
      <dgm:prSet/>
      <dgm:spPr/>
      <dgm:t>
        <a:bodyPr/>
        <a:lstStyle/>
        <a:p>
          <a:endParaRPr lang="uk-UA"/>
        </a:p>
      </dgm:t>
    </dgm:pt>
    <dgm:pt modelId="{8F6F7D63-0CB0-48E3-8721-DD0126C47485}" type="sibTrans" cxnId="{BA396BE8-13A7-4ED9-BD96-1336AE6D926B}">
      <dgm:prSet/>
      <dgm:spPr/>
      <dgm:t>
        <a:bodyPr/>
        <a:lstStyle/>
        <a:p>
          <a:endParaRPr lang="uk-UA"/>
        </a:p>
      </dgm:t>
    </dgm:pt>
    <dgm:pt modelId="{FF1D2FE5-3874-43A7-96B6-18CBFB60B489}" type="pres">
      <dgm:prSet presAssocID="{0D337ACE-339F-4AC3-BA66-FA926EFEA5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119E2-92BB-4C46-B475-4ADEC27668F1}" type="pres">
      <dgm:prSet presAssocID="{579083FB-1DFD-4967-99FD-0984B54E280E}" presName="hierRoot1" presStyleCnt="0">
        <dgm:presLayoutVars>
          <dgm:hierBranch val="init"/>
        </dgm:presLayoutVars>
      </dgm:prSet>
      <dgm:spPr/>
    </dgm:pt>
    <dgm:pt modelId="{06A4DC4B-7D26-4351-990D-9FFCCDD00E7B}" type="pres">
      <dgm:prSet presAssocID="{579083FB-1DFD-4967-99FD-0984B54E280E}" presName="rootComposite1" presStyleCnt="0"/>
      <dgm:spPr/>
    </dgm:pt>
    <dgm:pt modelId="{F1520CBA-D79D-499B-A27E-64619AE8E1EC}" type="pres">
      <dgm:prSet presAssocID="{579083FB-1DFD-4967-99FD-0984B54E280E}" presName="rootText1" presStyleLbl="alignAcc1" presStyleIdx="0" presStyleCnt="0">
        <dgm:presLayoutVars>
          <dgm:chPref val="3"/>
        </dgm:presLayoutVars>
      </dgm:prSet>
      <dgm:spPr/>
    </dgm:pt>
    <dgm:pt modelId="{874847BF-D5D0-463C-97AE-EAE2A05D8106}" type="pres">
      <dgm:prSet presAssocID="{579083FB-1DFD-4967-99FD-0984B54E280E}" presName="topArc1" presStyleLbl="parChTrans1D1" presStyleIdx="0" presStyleCnt="8"/>
      <dgm:spPr/>
    </dgm:pt>
    <dgm:pt modelId="{1219C530-D2FB-4E31-89FB-30F035E4E761}" type="pres">
      <dgm:prSet presAssocID="{579083FB-1DFD-4967-99FD-0984B54E280E}" presName="bottomArc1" presStyleLbl="parChTrans1D1" presStyleIdx="1" presStyleCnt="8"/>
      <dgm:spPr/>
    </dgm:pt>
    <dgm:pt modelId="{9AFBE176-CE7C-48B2-8467-AD27C1D16E30}" type="pres">
      <dgm:prSet presAssocID="{579083FB-1DFD-4967-99FD-0984B54E280E}" presName="topConnNode1" presStyleLbl="node1" presStyleIdx="0" presStyleCnt="0"/>
      <dgm:spPr/>
    </dgm:pt>
    <dgm:pt modelId="{C9A95AE3-DB45-4FDA-A0A6-12B09340D8EF}" type="pres">
      <dgm:prSet presAssocID="{579083FB-1DFD-4967-99FD-0984B54E280E}" presName="hierChild2" presStyleCnt="0"/>
      <dgm:spPr/>
    </dgm:pt>
    <dgm:pt modelId="{12D59677-1365-41D1-901C-F18852B08415}" type="pres">
      <dgm:prSet presAssocID="{40480FE1-4B9A-46C4-B927-1498EF7E8EED}" presName="Name28" presStyleLbl="parChTrans1D2" presStyleIdx="0" presStyleCnt="3"/>
      <dgm:spPr/>
    </dgm:pt>
    <dgm:pt modelId="{311E33DA-117B-485A-ACFE-5FA3701CA2D4}" type="pres">
      <dgm:prSet presAssocID="{77801E55-C934-4713-A858-0C10E26E622E}" presName="hierRoot2" presStyleCnt="0">
        <dgm:presLayoutVars>
          <dgm:hierBranch val="init"/>
        </dgm:presLayoutVars>
      </dgm:prSet>
      <dgm:spPr/>
    </dgm:pt>
    <dgm:pt modelId="{FE206FBA-A9C1-4B6F-B5FD-1B370C81EC72}" type="pres">
      <dgm:prSet presAssocID="{77801E55-C934-4713-A858-0C10E26E622E}" presName="rootComposite2" presStyleCnt="0"/>
      <dgm:spPr/>
    </dgm:pt>
    <dgm:pt modelId="{3C606BA4-7C0F-441B-9FB3-57E7804F13DA}" type="pres">
      <dgm:prSet presAssocID="{77801E55-C934-4713-A858-0C10E26E622E}" presName="rootText2" presStyleLbl="alignAcc1" presStyleIdx="0" presStyleCnt="0">
        <dgm:presLayoutVars>
          <dgm:chPref val="3"/>
        </dgm:presLayoutVars>
      </dgm:prSet>
      <dgm:spPr/>
    </dgm:pt>
    <dgm:pt modelId="{600F7F07-0A8B-4F29-89BC-0E82BDD4732C}" type="pres">
      <dgm:prSet presAssocID="{77801E55-C934-4713-A858-0C10E26E622E}" presName="topArc2" presStyleLbl="parChTrans1D1" presStyleIdx="2" presStyleCnt="8"/>
      <dgm:spPr/>
    </dgm:pt>
    <dgm:pt modelId="{F76F451E-C385-4E37-B00B-1276C1F7CC83}" type="pres">
      <dgm:prSet presAssocID="{77801E55-C934-4713-A858-0C10E26E622E}" presName="bottomArc2" presStyleLbl="parChTrans1D1" presStyleIdx="3" presStyleCnt="8"/>
      <dgm:spPr/>
    </dgm:pt>
    <dgm:pt modelId="{FC6DD932-C19E-486B-8274-28250C27D573}" type="pres">
      <dgm:prSet presAssocID="{77801E55-C934-4713-A858-0C10E26E622E}" presName="topConnNode2" presStyleLbl="node2" presStyleIdx="0" presStyleCnt="0"/>
      <dgm:spPr/>
    </dgm:pt>
    <dgm:pt modelId="{A2A84B9A-A4D2-46CA-92FD-ACE499CC00D4}" type="pres">
      <dgm:prSet presAssocID="{77801E55-C934-4713-A858-0C10E26E622E}" presName="hierChild4" presStyleCnt="0"/>
      <dgm:spPr/>
    </dgm:pt>
    <dgm:pt modelId="{629EE72D-8B9B-43CA-B480-8247A1626F57}" type="pres">
      <dgm:prSet presAssocID="{77801E55-C934-4713-A858-0C10E26E622E}" presName="hierChild5" presStyleCnt="0"/>
      <dgm:spPr/>
    </dgm:pt>
    <dgm:pt modelId="{3CFAC189-4E60-49EC-9B82-B6184E482DF7}" type="pres">
      <dgm:prSet presAssocID="{3B2A65C4-FBB1-4973-931D-DA3BACF3F7AF}" presName="Name28" presStyleLbl="parChTrans1D2" presStyleIdx="1" presStyleCnt="3"/>
      <dgm:spPr/>
    </dgm:pt>
    <dgm:pt modelId="{DF5EBD46-353D-43CE-A250-080334CDF8D1}" type="pres">
      <dgm:prSet presAssocID="{C8347C4A-E53E-4EC8-8F34-8DC389C9361B}" presName="hierRoot2" presStyleCnt="0">
        <dgm:presLayoutVars>
          <dgm:hierBranch val="init"/>
        </dgm:presLayoutVars>
      </dgm:prSet>
      <dgm:spPr/>
    </dgm:pt>
    <dgm:pt modelId="{976FA702-984D-42AB-BA32-FE2B24AAA72A}" type="pres">
      <dgm:prSet presAssocID="{C8347C4A-E53E-4EC8-8F34-8DC389C9361B}" presName="rootComposite2" presStyleCnt="0"/>
      <dgm:spPr/>
    </dgm:pt>
    <dgm:pt modelId="{2C9D6AE3-E0E4-4629-A2A1-57554BB30374}" type="pres">
      <dgm:prSet presAssocID="{C8347C4A-E53E-4EC8-8F34-8DC389C9361B}" presName="rootText2" presStyleLbl="alignAcc1" presStyleIdx="0" presStyleCnt="0">
        <dgm:presLayoutVars>
          <dgm:chPref val="3"/>
        </dgm:presLayoutVars>
      </dgm:prSet>
      <dgm:spPr/>
    </dgm:pt>
    <dgm:pt modelId="{8A4F0BE6-2011-4BC6-9720-7375DF8CC0B8}" type="pres">
      <dgm:prSet presAssocID="{C8347C4A-E53E-4EC8-8F34-8DC389C9361B}" presName="topArc2" presStyleLbl="parChTrans1D1" presStyleIdx="4" presStyleCnt="8"/>
      <dgm:spPr/>
    </dgm:pt>
    <dgm:pt modelId="{2914780E-4777-42A9-BC41-252E1ACD23AE}" type="pres">
      <dgm:prSet presAssocID="{C8347C4A-E53E-4EC8-8F34-8DC389C9361B}" presName="bottomArc2" presStyleLbl="parChTrans1D1" presStyleIdx="5" presStyleCnt="8"/>
      <dgm:spPr/>
    </dgm:pt>
    <dgm:pt modelId="{AE2133A0-613A-4C9D-8E1E-AF68D151F5C6}" type="pres">
      <dgm:prSet presAssocID="{C8347C4A-E53E-4EC8-8F34-8DC389C9361B}" presName="topConnNode2" presStyleLbl="node2" presStyleIdx="0" presStyleCnt="0"/>
      <dgm:spPr/>
    </dgm:pt>
    <dgm:pt modelId="{41F4604F-CB0A-4423-AF2C-F0C3D4FB560D}" type="pres">
      <dgm:prSet presAssocID="{C8347C4A-E53E-4EC8-8F34-8DC389C9361B}" presName="hierChild4" presStyleCnt="0"/>
      <dgm:spPr/>
    </dgm:pt>
    <dgm:pt modelId="{929A07A0-20AD-4F6C-BD47-BC59F742A499}" type="pres">
      <dgm:prSet presAssocID="{C8347C4A-E53E-4EC8-8F34-8DC389C9361B}" presName="hierChild5" presStyleCnt="0"/>
      <dgm:spPr/>
    </dgm:pt>
    <dgm:pt modelId="{470AD7A6-E2C0-43DC-BC02-4177E539C598}" type="pres">
      <dgm:prSet presAssocID="{C74F2378-9133-46FA-BADB-95A22BF19B82}" presName="Name28" presStyleLbl="parChTrans1D2" presStyleIdx="2" presStyleCnt="3"/>
      <dgm:spPr/>
    </dgm:pt>
    <dgm:pt modelId="{10A487C2-A5A2-4F07-9723-096E6DBDF2B5}" type="pres">
      <dgm:prSet presAssocID="{7F14C1FE-FD13-423F-B46F-C34221D86FF7}" presName="hierRoot2" presStyleCnt="0">
        <dgm:presLayoutVars>
          <dgm:hierBranch val="init"/>
        </dgm:presLayoutVars>
      </dgm:prSet>
      <dgm:spPr/>
    </dgm:pt>
    <dgm:pt modelId="{EC9BCA21-A87C-4CED-B4AC-4F8D2EF7091E}" type="pres">
      <dgm:prSet presAssocID="{7F14C1FE-FD13-423F-B46F-C34221D86FF7}" presName="rootComposite2" presStyleCnt="0"/>
      <dgm:spPr/>
    </dgm:pt>
    <dgm:pt modelId="{6B186DA4-209D-43B3-9330-A521B04169FD}" type="pres">
      <dgm:prSet presAssocID="{7F14C1FE-FD13-423F-B46F-C34221D86FF7}" presName="rootText2" presStyleLbl="alignAcc1" presStyleIdx="0" presStyleCnt="0">
        <dgm:presLayoutVars>
          <dgm:chPref val="3"/>
        </dgm:presLayoutVars>
      </dgm:prSet>
      <dgm:spPr/>
    </dgm:pt>
    <dgm:pt modelId="{A67FA10F-43FE-4DD5-8B50-4612F546F72B}" type="pres">
      <dgm:prSet presAssocID="{7F14C1FE-FD13-423F-B46F-C34221D86FF7}" presName="topArc2" presStyleLbl="parChTrans1D1" presStyleIdx="6" presStyleCnt="8"/>
      <dgm:spPr/>
    </dgm:pt>
    <dgm:pt modelId="{C731917B-AF3B-4384-A75A-C4AADEBAC05A}" type="pres">
      <dgm:prSet presAssocID="{7F14C1FE-FD13-423F-B46F-C34221D86FF7}" presName="bottomArc2" presStyleLbl="parChTrans1D1" presStyleIdx="7" presStyleCnt="8"/>
      <dgm:spPr/>
    </dgm:pt>
    <dgm:pt modelId="{3FF09385-4FF5-4E42-BE55-7FAEC98C447B}" type="pres">
      <dgm:prSet presAssocID="{7F14C1FE-FD13-423F-B46F-C34221D86FF7}" presName="topConnNode2" presStyleLbl="node2" presStyleIdx="0" presStyleCnt="0"/>
      <dgm:spPr/>
    </dgm:pt>
    <dgm:pt modelId="{FBE93FD9-1C89-46B6-B173-3D208B442005}" type="pres">
      <dgm:prSet presAssocID="{7F14C1FE-FD13-423F-B46F-C34221D86FF7}" presName="hierChild4" presStyleCnt="0"/>
      <dgm:spPr/>
    </dgm:pt>
    <dgm:pt modelId="{63815814-E025-4614-BC1E-E4C862884363}" type="pres">
      <dgm:prSet presAssocID="{7F14C1FE-FD13-423F-B46F-C34221D86FF7}" presName="hierChild5" presStyleCnt="0"/>
      <dgm:spPr/>
    </dgm:pt>
    <dgm:pt modelId="{13E5AC65-A586-4F50-B72F-4F25ED398F48}" type="pres">
      <dgm:prSet presAssocID="{579083FB-1DFD-4967-99FD-0984B54E280E}" presName="hierChild3" presStyleCnt="0"/>
      <dgm:spPr/>
    </dgm:pt>
  </dgm:ptLst>
  <dgm:cxnLst>
    <dgm:cxn modelId="{39114402-76D9-4B3F-B04E-65C01C73BB11}" type="presOf" srcId="{0D337ACE-339F-4AC3-BA66-FA926EFEA572}" destId="{FF1D2FE5-3874-43A7-96B6-18CBFB60B489}" srcOrd="0" destOrd="0" presId="urn:microsoft.com/office/officeart/2008/layout/HalfCircleOrganizationChart"/>
    <dgm:cxn modelId="{C4B65512-02C9-4E09-A9D7-890DA4369CA0}" type="presOf" srcId="{579083FB-1DFD-4967-99FD-0984B54E280E}" destId="{F1520CBA-D79D-499B-A27E-64619AE8E1EC}" srcOrd="0" destOrd="0" presId="urn:microsoft.com/office/officeart/2008/layout/HalfCircleOrganizationChart"/>
    <dgm:cxn modelId="{6FB6CE24-37DB-4EF5-B341-6EFF03C794DC}" type="presOf" srcId="{77801E55-C934-4713-A858-0C10E26E622E}" destId="{3C606BA4-7C0F-441B-9FB3-57E7804F13DA}" srcOrd="0" destOrd="0" presId="urn:microsoft.com/office/officeart/2008/layout/HalfCircleOrganizationChart"/>
    <dgm:cxn modelId="{1B9BEC30-88B9-499E-AAFC-23B5DECA42F3}" type="presOf" srcId="{7F14C1FE-FD13-423F-B46F-C34221D86FF7}" destId="{3FF09385-4FF5-4E42-BE55-7FAEC98C447B}" srcOrd="1" destOrd="0" presId="urn:microsoft.com/office/officeart/2008/layout/HalfCircleOrganizationChart"/>
    <dgm:cxn modelId="{CBC80036-ADBA-4E1F-8B1C-58BA1EDE09BA}" srcId="{579083FB-1DFD-4967-99FD-0984B54E280E}" destId="{C8347C4A-E53E-4EC8-8F34-8DC389C9361B}" srcOrd="1" destOrd="0" parTransId="{3B2A65C4-FBB1-4973-931D-DA3BACF3F7AF}" sibTransId="{13963AF4-FD57-4458-8AB6-5FAC04C369E2}"/>
    <dgm:cxn modelId="{F202B368-262D-4891-AC73-C709648C5196}" srcId="{0D337ACE-339F-4AC3-BA66-FA926EFEA572}" destId="{579083FB-1DFD-4967-99FD-0984B54E280E}" srcOrd="0" destOrd="0" parTransId="{906452D8-B096-4179-8162-A26CCA4FAE43}" sibTransId="{A2D9E1C6-332A-4D8D-B215-E1DBA49C318B}"/>
    <dgm:cxn modelId="{5586934F-C7B1-4DF0-B59C-52D3DF958C70}" type="presOf" srcId="{40480FE1-4B9A-46C4-B927-1498EF7E8EED}" destId="{12D59677-1365-41D1-901C-F18852B08415}" srcOrd="0" destOrd="0" presId="urn:microsoft.com/office/officeart/2008/layout/HalfCircleOrganizationChart"/>
    <dgm:cxn modelId="{78790B8D-3F74-4254-976E-AA94DF6EC196}" type="presOf" srcId="{C8347C4A-E53E-4EC8-8F34-8DC389C9361B}" destId="{2C9D6AE3-E0E4-4629-A2A1-57554BB30374}" srcOrd="0" destOrd="0" presId="urn:microsoft.com/office/officeart/2008/layout/HalfCircleOrganizationChart"/>
    <dgm:cxn modelId="{19795290-F26F-4A32-A015-75FAFFD344C2}" srcId="{579083FB-1DFD-4967-99FD-0984B54E280E}" destId="{77801E55-C934-4713-A858-0C10E26E622E}" srcOrd="0" destOrd="0" parTransId="{40480FE1-4B9A-46C4-B927-1498EF7E8EED}" sibTransId="{0679EF82-F031-48F8-92F7-300CE4EE9D73}"/>
    <dgm:cxn modelId="{579DAE92-02FE-4FA8-B5C3-6B0E2AF7B0CD}" type="presOf" srcId="{77801E55-C934-4713-A858-0C10E26E622E}" destId="{FC6DD932-C19E-486B-8274-28250C27D573}" srcOrd="1" destOrd="0" presId="urn:microsoft.com/office/officeart/2008/layout/HalfCircleOrganizationChart"/>
    <dgm:cxn modelId="{E7473097-5C39-4DD0-88BC-09F9D2784AF4}" type="presOf" srcId="{3B2A65C4-FBB1-4973-931D-DA3BACF3F7AF}" destId="{3CFAC189-4E60-49EC-9B82-B6184E482DF7}" srcOrd="0" destOrd="0" presId="urn:microsoft.com/office/officeart/2008/layout/HalfCircleOrganizationChart"/>
    <dgm:cxn modelId="{27F493B7-841D-4182-9A36-8E8E0E67A798}" type="presOf" srcId="{579083FB-1DFD-4967-99FD-0984B54E280E}" destId="{9AFBE176-CE7C-48B2-8467-AD27C1D16E30}" srcOrd="1" destOrd="0" presId="urn:microsoft.com/office/officeart/2008/layout/HalfCircleOrganizationChart"/>
    <dgm:cxn modelId="{488F14B9-CBD5-47B1-A8D9-B33E4086A3DF}" type="presOf" srcId="{C74F2378-9133-46FA-BADB-95A22BF19B82}" destId="{470AD7A6-E2C0-43DC-BC02-4177E539C598}" srcOrd="0" destOrd="0" presId="urn:microsoft.com/office/officeart/2008/layout/HalfCircleOrganizationChart"/>
    <dgm:cxn modelId="{FDC3D9C5-D718-41A4-9ED4-F1CF48A2D661}" type="presOf" srcId="{C8347C4A-E53E-4EC8-8F34-8DC389C9361B}" destId="{AE2133A0-613A-4C9D-8E1E-AF68D151F5C6}" srcOrd="1" destOrd="0" presId="urn:microsoft.com/office/officeart/2008/layout/HalfCircleOrganizationChart"/>
    <dgm:cxn modelId="{BA396BE8-13A7-4ED9-BD96-1336AE6D926B}" srcId="{579083FB-1DFD-4967-99FD-0984B54E280E}" destId="{7F14C1FE-FD13-423F-B46F-C34221D86FF7}" srcOrd="2" destOrd="0" parTransId="{C74F2378-9133-46FA-BADB-95A22BF19B82}" sibTransId="{8F6F7D63-0CB0-48E3-8721-DD0126C47485}"/>
    <dgm:cxn modelId="{909E47FA-220A-4F83-94A1-8C827CC6468F}" type="presOf" srcId="{7F14C1FE-FD13-423F-B46F-C34221D86FF7}" destId="{6B186DA4-209D-43B3-9330-A521B04169FD}" srcOrd="0" destOrd="0" presId="urn:microsoft.com/office/officeart/2008/layout/HalfCircleOrganizationChart"/>
    <dgm:cxn modelId="{90B0154D-F09F-4D05-B7B8-D756190398D6}" type="presParOf" srcId="{FF1D2FE5-3874-43A7-96B6-18CBFB60B489}" destId="{5F2119E2-92BB-4C46-B475-4ADEC27668F1}" srcOrd="0" destOrd="0" presId="urn:microsoft.com/office/officeart/2008/layout/HalfCircleOrganizationChart"/>
    <dgm:cxn modelId="{37F982DA-9FBC-409B-A60A-1870801086E2}" type="presParOf" srcId="{5F2119E2-92BB-4C46-B475-4ADEC27668F1}" destId="{06A4DC4B-7D26-4351-990D-9FFCCDD00E7B}" srcOrd="0" destOrd="0" presId="urn:microsoft.com/office/officeart/2008/layout/HalfCircleOrganizationChart"/>
    <dgm:cxn modelId="{E9CA8E37-6FC9-4E42-AC3C-5C76B6E4499B}" type="presParOf" srcId="{06A4DC4B-7D26-4351-990D-9FFCCDD00E7B}" destId="{F1520CBA-D79D-499B-A27E-64619AE8E1EC}" srcOrd="0" destOrd="0" presId="urn:microsoft.com/office/officeart/2008/layout/HalfCircleOrganizationChart"/>
    <dgm:cxn modelId="{F42641A0-A591-4680-8484-023448F09A1E}" type="presParOf" srcId="{06A4DC4B-7D26-4351-990D-9FFCCDD00E7B}" destId="{874847BF-D5D0-463C-97AE-EAE2A05D8106}" srcOrd="1" destOrd="0" presId="urn:microsoft.com/office/officeart/2008/layout/HalfCircleOrganizationChart"/>
    <dgm:cxn modelId="{58FD5611-B3F4-4567-80BC-5544F000EB3C}" type="presParOf" srcId="{06A4DC4B-7D26-4351-990D-9FFCCDD00E7B}" destId="{1219C530-D2FB-4E31-89FB-30F035E4E761}" srcOrd="2" destOrd="0" presId="urn:microsoft.com/office/officeart/2008/layout/HalfCircleOrganizationChart"/>
    <dgm:cxn modelId="{6210A546-E6A6-488E-A187-95AC8EE27785}" type="presParOf" srcId="{06A4DC4B-7D26-4351-990D-9FFCCDD00E7B}" destId="{9AFBE176-CE7C-48B2-8467-AD27C1D16E30}" srcOrd="3" destOrd="0" presId="urn:microsoft.com/office/officeart/2008/layout/HalfCircleOrganizationChart"/>
    <dgm:cxn modelId="{4211AF61-226F-4073-BD9E-FD5B671A9629}" type="presParOf" srcId="{5F2119E2-92BB-4C46-B475-4ADEC27668F1}" destId="{C9A95AE3-DB45-4FDA-A0A6-12B09340D8EF}" srcOrd="1" destOrd="0" presId="urn:microsoft.com/office/officeart/2008/layout/HalfCircleOrganizationChart"/>
    <dgm:cxn modelId="{7B0B5BA8-8E62-4876-9624-9C04DDCDC415}" type="presParOf" srcId="{C9A95AE3-DB45-4FDA-A0A6-12B09340D8EF}" destId="{12D59677-1365-41D1-901C-F18852B08415}" srcOrd="0" destOrd="0" presId="urn:microsoft.com/office/officeart/2008/layout/HalfCircleOrganizationChart"/>
    <dgm:cxn modelId="{F8C8C5EB-A319-4CF5-9E41-46E5B3B10CE7}" type="presParOf" srcId="{C9A95AE3-DB45-4FDA-A0A6-12B09340D8EF}" destId="{311E33DA-117B-485A-ACFE-5FA3701CA2D4}" srcOrd="1" destOrd="0" presId="urn:microsoft.com/office/officeart/2008/layout/HalfCircleOrganizationChart"/>
    <dgm:cxn modelId="{D173A06C-97E1-4C90-BBF6-2C804BA607C7}" type="presParOf" srcId="{311E33DA-117B-485A-ACFE-5FA3701CA2D4}" destId="{FE206FBA-A9C1-4B6F-B5FD-1B370C81EC72}" srcOrd="0" destOrd="0" presId="urn:microsoft.com/office/officeart/2008/layout/HalfCircleOrganizationChart"/>
    <dgm:cxn modelId="{953BEFB8-C224-42A0-A97F-DE7B6E9B2824}" type="presParOf" srcId="{FE206FBA-A9C1-4B6F-B5FD-1B370C81EC72}" destId="{3C606BA4-7C0F-441B-9FB3-57E7804F13DA}" srcOrd="0" destOrd="0" presId="urn:microsoft.com/office/officeart/2008/layout/HalfCircleOrganizationChart"/>
    <dgm:cxn modelId="{9CF45E3D-5263-4381-8C7E-58A24ED0972E}" type="presParOf" srcId="{FE206FBA-A9C1-4B6F-B5FD-1B370C81EC72}" destId="{600F7F07-0A8B-4F29-89BC-0E82BDD4732C}" srcOrd="1" destOrd="0" presId="urn:microsoft.com/office/officeart/2008/layout/HalfCircleOrganizationChart"/>
    <dgm:cxn modelId="{06442D1C-CD8C-42D8-B483-920D33BD1D0D}" type="presParOf" srcId="{FE206FBA-A9C1-4B6F-B5FD-1B370C81EC72}" destId="{F76F451E-C385-4E37-B00B-1276C1F7CC83}" srcOrd="2" destOrd="0" presId="urn:microsoft.com/office/officeart/2008/layout/HalfCircleOrganizationChart"/>
    <dgm:cxn modelId="{2FD7FA16-59D3-4A1B-96A2-855020BC249B}" type="presParOf" srcId="{FE206FBA-A9C1-4B6F-B5FD-1B370C81EC72}" destId="{FC6DD932-C19E-486B-8274-28250C27D573}" srcOrd="3" destOrd="0" presId="urn:microsoft.com/office/officeart/2008/layout/HalfCircleOrganizationChart"/>
    <dgm:cxn modelId="{D970CD7E-C894-4B08-8DA8-447AE2A6904B}" type="presParOf" srcId="{311E33DA-117B-485A-ACFE-5FA3701CA2D4}" destId="{A2A84B9A-A4D2-46CA-92FD-ACE499CC00D4}" srcOrd="1" destOrd="0" presId="urn:microsoft.com/office/officeart/2008/layout/HalfCircleOrganizationChart"/>
    <dgm:cxn modelId="{4C5E1981-5595-4713-9C88-69F6F4DCB8AE}" type="presParOf" srcId="{311E33DA-117B-485A-ACFE-5FA3701CA2D4}" destId="{629EE72D-8B9B-43CA-B480-8247A1626F57}" srcOrd="2" destOrd="0" presId="urn:microsoft.com/office/officeart/2008/layout/HalfCircleOrganizationChart"/>
    <dgm:cxn modelId="{8CC10151-F51F-47BA-A673-DD80513EBCA9}" type="presParOf" srcId="{C9A95AE3-DB45-4FDA-A0A6-12B09340D8EF}" destId="{3CFAC189-4E60-49EC-9B82-B6184E482DF7}" srcOrd="2" destOrd="0" presId="urn:microsoft.com/office/officeart/2008/layout/HalfCircleOrganizationChart"/>
    <dgm:cxn modelId="{22449F42-194B-4B26-B05C-D51A311FD40F}" type="presParOf" srcId="{C9A95AE3-DB45-4FDA-A0A6-12B09340D8EF}" destId="{DF5EBD46-353D-43CE-A250-080334CDF8D1}" srcOrd="3" destOrd="0" presId="urn:microsoft.com/office/officeart/2008/layout/HalfCircleOrganizationChart"/>
    <dgm:cxn modelId="{44181D90-8D8D-4BC0-A0E1-D74CA8EE8CE0}" type="presParOf" srcId="{DF5EBD46-353D-43CE-A250-080334CDF8D1}" destId="{976FA702-984D-42AB-BA32-FE2B24AAA72A}" srcOrd="0" destOrd="0" presId="urn:microsoft.com/office/officeart/2008/layout/HalfCircleOrganizationChart"/>
    <dgm:cxn modelId="{CCFEEE44-15EA-4A87-868E-C1F8A74C7284}" type="presParOf" srcId="{976FA702-984D-42AB-BA32-FE2B24AAA72A}" destId="{2C9D6AE3-E0E4-4629-A2A1-57554BB30374}" srcOrd="0" destOrd="0" presId="urn:microsoft.com/office/officeart/2008/layout/HalfCircleOrganizationChart"/>
    <dgm:cxn modelId="{95F31F01-C432-441A-A331-E14DFC4E08D1}" type="presParOf" srcId="{976FA702-984D-42AB-BA32-FE2B24AAA72A}" destId="{8A4F0BE6-2011-4BC6-9720-7375DF8CC0B8}" srcOrd="1" destOrd="0" presId="urn:microsoft.com/office/officeart/2008/layout/HalfCircleOrganizationChart"/>
    <dgm:cxn modelId="{3CBCF82F-88FB-4C73-9B7E-359C7B0F0314}" type="presParOf" srcId="{976FA702-984D-42AB-BA32-FE2B24AAA72A}" destId="{2914780E-4777-42A9-BC41-252E1ACD23AE}" srcOrd="2" destOrd="0" presId="urn:microsoft.com/office/officeart/2008/layout/HalfCircleOrganizationChart"/>
    <dgm:cxn modelId="{D3D1352B-6D43-4BED-959B-C27DAB8E19D9}" type="presParOf" srcId="{976FA702-984D-42AB-BA32-FE2B24AAA72A}" destId="{AE2133A0-613A-4C9D-8E1E-AF68D151F5C6}" srcOrd="3" destOrd="0" presId="urn:microsoft.com/office/officeart/2008/layout/HalfCircleOrganizationChart"/>
    <dgm:cxn modelId="{79F9AFFA-086B-42D3-8581-E865A4E0C1C3}" type="presParOf" srcId="{DF5EBD46-353D-43CE-A250-080334CDF8D1}" destId="{41F4604F-CB0A-4423-AF2C-F0C3D4FB560D}" srcOrd="1" destOrd="0" presId="urn:microsoft.com/office/officeart/2008/layout/HalfCircleOrganizationChart"/>
    <dgm:cxn modelId="{D76718FD-96E8-4598-9F3A-49E8A389CDCC}" type="presParOf" srcId="{DF5EBD46-353D-43CE-A250-080334CDF8D1}" destId="{929A07A0-20AD-4F6C-BD47-BC59F742A499}" srcOrd="2" destOrd="0" presId="urn:microsoft.com/office/officeart/2008/layout/HalfCircleOrganizationChart"/>
    <dgm:cxn modelId="{14567612-D1E2-4E36-A310-D92EF2BD8555}" type="presParOf" srcId="{C9A95AE3-DB45-4FDA-A0A6-12B09340D8EF}" destId="{470AD7A6-E2C0-43DC-BC02-4177E539C598}" srcOrd="4" destOrd="0" presId="urn:microsoft.com/office/officeart/2008/layout/HalfCircleOrganizationChart"/>
    <dgm:cxn modelId="{141B6468-BEDC-443F-B159-D1D78B4B3E58}" type="presParOf" srcId="{C9A95AE3-DB45-4FDA-A0A6-12B09340D8EF}" destId="{10A487C2-A5A2-4F07-9723-096E6DBDF2B5}" srcOrd="5" destOrd="0" presId="urn:microsoft.com/office/officeart/2008/layout/HalfCircleOrganizationChart"/>
    <dgm:cxn modelId="{8B885F51-66F1-4FD7-A061-D81E0721D9A6}" type="presParOf" srcId="{10A487C2-A5A2-4F07-9723-096E6DBDF2B5}" destId="{EC9BCA21-A87C-4CED-B4AC-4F8D2EF7091E}" srcOrd="0" destOrd="0" presId="urn:microsoft.com/office/officeart/2008/layout/HalfCircleOrganizationChart"/>
    <dgm:cxn modelId="{0FDD9C1E-4ED4-4358-BC8F-F7E861EE8ED0}" type="presParOf" srcId="{EC9BCA21-A87C-4CED-B4AC-4F8D2EF7091E}" destId="{6B186DA4-209D-43B3-9330-A521B04169FD}" srcOrd="0" destOrd="0" presId="urn:microsoft.com/office/officeart/2008/layout/HalfCircleOrganizationChart"/>
    <dgm:cxn modelId="{82FFEC2D-1617-4C50-B670-06AE997C3A8D}" type="presParOf" srcId="{EC9BCA21-A87C-4CED-B4AC-4F8D2EF7091E}" destId="{A67FA10F-43FE-4DD5-8B50-4612F546F72B}" srcOrd="1" destOrd="0" presId="urn:microsoft.com/office/officeart/2008/layout/HalfCircleOrganizationChart"/>
    <dgm:cxn modelId="{170A3242-8690-4F92-801A-C500BE1B52E8}" type="presParOf" srcId="{EC9BCA21-A87C-4CED-B4AC-4F8D2EF7091E}" destId="{C731917B-AF3B-4384-A75A-C4AADEBAC05A}" srcOrd="2" destOrd="0" presId="urn:microsoft.com/office/officeart/2008/layout/HalfCircleOrganizationChart"/>
    <dgm:cxn modelId="{164CB7C0-3D0F-4FC8-8EC3-F0C511F92F9C}" type="presParOf" srcId="{EC9BCA21-A87C-4CED-B4AC-4F8D2EF7091E}" destId="{3FF09385-4FF5-4E42-BE55-7FAEC98C447B}" srcOrd="3" destOrd="0" presId="urn:microsoft.com/office/officeart/2008/layout/HalfCircleOrganizationChart"/>
    <dgm:cxn modelId="{FE681682-1057-4CD2-9358-09117C4C636F}" type="presParOf" srcId="{10A487C2-A5A2-4F07-9723-096E6DBDF2B5}" destId="{FBE93FD9-1C89-46B6-B173-3D208B442005}" srcOrd="1" destOrd="0" presId="urn:microsoft.com/office/officeart/2008/layout/HalfCircleOrganizationChart"/>
    <dgm:cxn modelId="{6074D5A4-ACDB-4BEB-A6FF-0950B79C08E1}" type="presParOf" srcId="{10A487C2-A5A2-4F07-9723-096E6DBDF2B5}" destId="{63815814-E025-4614-BC1E-E4C862884363}" srcOrd="2" destOrd="0" presId="urn:microsoft.com/office/officeart/2008/layout/HalfCircleOrganizationChart"/>
    <dgm:cxn modelId="{32125876-8F35-4122-8C5A-9D88C35E2BDE}" type="presParOf" srcId="{5F2119E2-92BB-4C46-B475-4ADEC27668F1}" destId="{13E5AC65-A586-4F50-B72F-4F25ED398F4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D337ACE-339F-4AC3-BA66-FA926EFEA5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9083FB-1DFD-4967-99FD-0984B54E280E}">
      <dgm:prSet phldrT="[Текст]" custT="1"/>
      <dgm:spPr/>
      <dgm:t>
        <a:bodyPr/>
        <a:lstStyle/>
        <a:p>
          <a:r>
            <a:rPr lang="uk-UA" sz="3200" dirty="0">
              <a:solidFill>
                <a:schemeClr val="bg1"/>
              </a:solidFill>
            </a:rPr>
            <a:t>Логічні помилки  </a:t>
          </a:r>
        </a:p>
      </dgm:t>
    </dgm:pt>
    <dgm:pt modelId="{906452D8-B096-4179-8162-A26CCA4FAE43}" type="parTrans" cxnId="{F202B368-262D-4891-AC73-C709648C5196}">
      <dgm:prSet/>
      <dgm:spPr/>
      <dgm:t>
        <a:bodyPr/>
        <a:lstStyle/>
        <a:p>
          <a:endParaRPr lang="uk-UA"/>
        </a:p>
      </dgm:t>
    </dgm:pt>
    <dgm:pt modelId="{A2D9E1C6-332A-4D8D-B215-E1DBA49C318B}" type="sibTrans" cxnId="{F202B368-262D-4891-AC73-C709648C5196}">
      <dgm:prSet/>
      <dgm:spPr/>
      <dgm:t>
        <a:bodyPr/>
        <a:lstStyle/>
        <a:p>
          <a:endParaRPr lang="uk-UA"/>
        </a:p>
      </dgm:t>
    </dgm:pt>
    <dgm:pt modelId="{77801E55-C934-4713-A858-0C10E26E622E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порушення перспективи</a:t>
          </a:r>
        </a:p>
      </dgm:t>
    </dgm:pt>
    <dgm:pt modelId="{40480FE1-4B9A-46C4-B927-1498EF7E8EED}" type="parTrans" cxnId="{19795290-F26F-4A32-A015-75FAFFD344C2}">
      <dgm:prSet/>
      <dgm:spPr/>
      <dgm:t>
        <a:bodyPr/>
        <a:lstStyle/>
        <a:p>
          <a:endParaRPr lang="uk-UA"/>
        </a:p>
      </dgm:t>
    </dgm:pt>
    <dgm:pt modelId="{0679EF82-F031-48F8-92F7-300CE4EE9D73}" type="sibTrans" cxnId="{19795290-F26F-4A32-A015-75FAFFD344C2}">
      <dgm:prSet/>
      <dgm:spPr/>
      <dgm:t>
        <a:bodyPr/>
        <a:lstStyle/>
        <a:p>
          <a:endParaRPr lang="uk-UA"/>
        </a:p>
      </dgm:t>
    </dgm:pt>
    <dgm:pt modelId="{C8347C4A-E53E-4EC8-8F34-8DC389C9361B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порушення процедури</a:t>
          </a:r>
        </a:p>
      </dgm:t>
    </dgm:pt>
    <dgm:pt modelId="{3B2A65C4-FBB1-4973-931D-DA3BACF3F7AF}" type="parTrans" cxnId="{CBC80036-ADBA-4E1F-8B1C-58BA1EDE09BA}">
      <dgm:prSet/>
      <dgm:spPr/>
      <dgm:t>
        <a:bodyPr/>
        <a:lstStyle/>
        <a:p>
          <a:endParaRPr lang="uk-UA"/>
        </a:p>
      </dgm:t>
    </dgm:pt>
    <dgm:pt modelId="{13963AF4-FD57-4458-8AB6-5FAC04C369E2}" type="sibTrans" cxnId="{CBC80036-ADBA-4E1F-8B1C-58BA1EDE09BA}">
      <dgm:prSet/>
      <dgm:spPr/>
      <dgm:t>
        <a:bodyPr/>
        <a:lstStyle/>
        <a:p>
          <a:endParaRPr lang="uk-UA"/>
        </a:p>
      </dgm:t>
    </dgm:pt>
    <dgm:pt modelId="{7F14C1FE-FD13-423F-B46F-C34221D86FF7}">
      <dgm:prSet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порушення реакції</a:t>
          </a:r>
        </a:p>
      </dgm:t>
    </dgm:pt>
    <dgm:pt modelId="{C74F2378-9133-46FA-BADB-95A22BF19B82}" type="parTrans" cxnId="{BA396BE8-13A7-4ED9-BD96-1336AE6D926B}">
      <dgm:prSet/>
      <dgm:spPr/>
      <dgm:t>
        <a:bodyPr/>
        <a:lstStyle/>
        <a:p>
          <a:endParaRPr lang="uk-UA"/>
        </a:p>
      </dgm:t>
    </dgm:pt>
    <dgm:pt modelId="{8F6F7D63-0CB0-48E3-8721-DD0126C47485}" type="sibTrans" cxnId="{BA396BE8-13A7-4ED9-BD96-1336AE6D926B}">
      <dgm:prSet/>
      <dgm:spPr/>
      <dgm:t>
        <a:bodyPr/>
        <a:lstStyle/>
        <a:p>
          <a:endParaRPr lang="uk-UA"/>
        </a:p>
      </dgm:t>
    </dgm:pt>
    <dgm:pt modelId="{FF1D2FE5-3874-43A7-96B6-18CBFB60B489}" type="pres">
      <dgm:prSet presAssocID="{0D337ACE-339F-4AC3-BA66-FA926EFEA5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119E2-92BB-4C46-B475-4ADEC27668F1}" type="pres">
      <dgm:prSet presAssocID="{579083FB-1DFD-4967-99FD-0984B54E280E}" presName="hierRoot1" presStyleCnt="0">
        <dgm:presLayoutVars>
          <dgm:hierBranch val="init"/>
        </dgm:presLayoutVars>
      </dgm:prSet>
      <dgm:spPr/>
    </dgm:pt>
    <dgm:pt modelId="{06A4DC4B-7D26-4351-990D-9FFCCDD00E7B}" type="pres">
      <dgm:prSet presAssocID="{579083FB-1DFD-4967-99FD-0984B54E280E}" presName="rootComposite1" presStyleCnt="0"/>
      <dgm:spPr/>
    </dgm:pt>
    <dgm:pt modelId="{F1520CBA-D79D-499B-A27E-64619AE8E1EC}" type="pres">
      <dgm:prSet presAssocID="{579083FB-1DFD-4967-99FD-0984B54E280E}" presName="rootText1" presStyleLbl="alignAcc1" presStyleIdx="0" presStyleCnt="0">
        <dgm:presLayoutVars>
          <dgm:chPref val="3"/>
        </dgm:presLayoutVars>
      </dgm:prSet>
      <dgm:spPr/>
    </dgm:pt>
    <dgm:pt modelId="{874847BF-D5D0-463C-97AE-EAE2A05D8106}" type="pres">
      <dgm:prSet presAssocID="{579083FB-1DFD-4967-99FD-0984B54E280E}" presName="topArc1" presStyleLbl="parChTrans1D1" presStyleIdx="0" presStyleCnt="8"/>
      <dgm:spPr/>
    </dgm:pt>
    <dgm:pt modelId="{1219C530-D2FB-4E31-89FB-30F035E4E761}" type="pres">
      <dgm:prSet presAssocID="{579083FB-1DFD-4967-99FD-0984B54E280E}" presName="bottomArc1" presStyleLbl="parChTrans1D1" presStyleIdx="1" presStyleCnt="8"/>
      <dgm:spPr/>
    </dgm:pt>
    <dgm:pt modelId="{9AFBE176-CE7C-48B2-8467-AD27C1D16E30}" type="pres">
      <dgm:prSet presAssocID="{579083FB-1DFD-4967-99FD-0984B54E280E}" presName="topConnNode1" presStyleLbl="node1" presStyleIdx="0" presStyleCnt="0"/>
      <dgm:spPr/>
    </dgm:pt>
    <dgm:pt modelId="{C9A95AE3-DB45-4FDA-A0A6-12B09340D8EF}" type="pres">
      <dgm:prSet presAssocID="{579083FB-1DFD-4967-99FD-0984B54E280E}" presName="hierChild2" presStyleCnt="0"/>
      <dgm:spPr/>
    </dgm:pt>
    <dgm:pt modelId="{12D59677-1365-41D1-901C-F18852B08415}" type="pres">
      <dgm:prSet presAssocID="{40480FE1-4B9A-46C4-B927-1498EF7E8EED}" presName="Name28" presStyleLbl="parChTrans1D2" presStyleIdx="0" presStyleCnt="3"/>
      <dgm:spPr/>
    </dgm:pt>
    <dgm:pt modelId="{311E33DA-117B-485A-ACFE-5FA3701CA2D4}" type="pres">
      <dgm:prSet presAssocID="{77801E55-C934-4713-A858-0C10E26E622E}" presName="hierRoot2" presStyleCnt="0">
        <dgm:presLayoutVars>
          <dgm:hierBranch val="init"/>
        </dgm:presLayoutVars>
      </dgm:prSet>
      <dgm:spPr/>
    </dgm:pt>
    <dgm:pt modelId="{FE206FBA-A9C1-4B6F-B5FD-1B370C81EC72}" type="pres">
      <dgm:prSet presAssocID="{77801E55-C934-4713-A858-0C10E26E622E}" presName="rootComposite2" presStyleCnt="0"/>
      <dgm:spPr/>
    </dgm:pt>
    <dgm:pt modelId="{3C606BA4-7C0F-441B-9FB3-57E7804F13DA}" type="pres">
      <dgm:prSet presAssocID="{77801E55-C934-4713-A858-0C10E26E622E}" presName="rootText2" presStyleLbl="alignAcc1" presStyleIdx="0" presStyleCnt="0">
        <dgm:presLayoutVars>
          <dgm:chPref val="3"/>
        </dgm:presLayoutVars>
      </dgm:prSet>
      <dgm:spPr/>
    </dgm:pt>
    <dgm:pt modelId="{600F7F07-0A8B-4F29-89BC-0E82BDD4732C}" type="pres">
      <dgm:prSet presAssocID="{77801E55-C934-4713-A858-0C10E26E622E}" presName="topArc2" presStyleLbl="parChTrans1D1" presStyleIdx="2" presStyleCnt="8"/>
      <dgm:spPr/>
    </dgm:pt>
    <dgm:pt modelId="{F76F451E-C385-4E37-B00B-1276C1F7CC83}" type="pres">
      <dgm:prSet presAssocID="{77801E55-C934-4713-A858-0C10E26E622E}" presName="bottomArc2" presStyleLbl="parChTrans1D1" presStyleIdx="3" presStyleCnt="8"/>
      <dgm:spPr/>
    </dgm:pt>
    <dgm:pt modelId="{FC6DD932-C19E-486B-8274-28250C27D573}" type="pres">
      <dgm:prSet presAssocID="{77801E55-C934-4713-A858-0C10E26E622E}" presName="topConnNode2" presStyleLbl="node2" presStyleIdx="0" presStyleCnt="0"/>
      <dgm:spPr/>
    </dgm:pt>
    <dgm:pt modelId="{A2A84B9A-A4D2-46CA-92FD-ACE499CC00D4}" type="pres">
      <dgm:prSet presAssocID="{77801E55-C934-4713-A858-0C10E26E622E}" presName="hierChild4" presStyleCnt="0"/>
      <dgm:spPr/>
    </dgm:pt>
    <dgm:pt modelId="{629EE72D-8B9B-43CA-B480-8247A1626F57}" type="pres">
      <dgm:prSet presAssocID="{77801E55-C934-4713-A858-0C10E26E622E}" presName="hierChild5" presStyleCnt="0"/>
      <dgm:spPr/>
    </dgm:pt>
    <dgm:pt modelId="{3CFAC189-4E60-49EC-9B82-B6184E482DF7}" type="pres">
      <dgm:prSet presAssocID="{3B2A65C4-FBB1-4973-931D-DA3BACF3F7AF}" presName="Name28" presStyleLbl="parChTrans1D2" presStyleIdx="1" presStyleCnt="3"/>
      <dgm:spPr/>
    </dgm:pt>
    <dgm:pt modelId="{DF5EBD46-353D-43CE-A250-080334CDF8D1}" type="pres">
      <dgm:prSet presAssocID="{C8347C4A-E53E-4EC8-8F34-8DC389C9361B}" presName="hierRoot2" presStyleCnt="0">
        <dgm:presLayoutVars>
          <dgm:hierBranch val="init"/>
        </dgm:presLayoutVars>
      </dgm:prSet>
      <dgm:spPr/>
    </dgm:pt>
    <dgm:pt modelId="{976FA702-984D-42AB-BA32-FE2B24AAA72A}" type="pres">
      <dgm:prSet presAssocID="{C8347C4A-E53E-4EC8-8F34-8DC389C9361B}" presName="rootComposite2" presStyleCnt="0"/>
      <dgm:spPr/>
    </dgm:pt>
    <dgm:pt modelId="{2C9D6AE3-E0E4-4629-A2A1-57554BB30374}" type="pres">
      <dgm:prSet presAssocID="{C8347C4A-E53E-4EC8-8F34-8DC389C9361B}" presName="rootText2" presStyleLbl="alignAcc1" presStyleIdx="0" presStyleCnt="0">
        <dgm:presLayoutVars>
          <dgm:chPref val="3"/>
        </dgm:presLayoutVars>
      </dgm:prSet>
      <dgm:spPr/>
    </dgm:pt>
    <dgm:pt modelId="{8A4F0BE6-2011-4BC6-9720-7375DF8CC0B8}" type="pres">
      <dgm:prSet presAssocID="{C8347C4A-E53E-4EC8-8F34-8DC389C9361B}" presName="topArc2" presStyleLbl="parChTrans1D1" presStyleIdx="4" presStyleCnt="8"/>
      <dgm:spPr/>
    </dgm:pt>
    <dgm:pt modelId="{2914780E-4777-42A9-BC41-252E1ACD23AE}" type="pres">
      <dgm:prSet presAssocID="{C8347C4A-E53E-4EC8-8F34-8DC389C9361B}" presName="bottomArc2" presStyleLbl="parChTrans1D1" presStyleIdx="5" presStyleCnt="8"/>
      <dgm:spPr/>
    </dgm:pt>
    <dgm:pt modelId="{AE2133A0-613A-4C9D-8E1E-AF68D151F5C6}" type="pres">
      <dgm:prSet presAssocID="{C8347C4A-E53E-4EC8-8F34-8DC389C9361B}" presName="topConnNode2" presStyleLbl="node2" presStyleIdx="0" presStyleCnt="0"/>
      <dgm:spPr/>
    </dgm:pt>
    <dgm:pt modelId="{41F4604F-CB0A-4423-AF2C-F0C3D4FB560D}" type="pres">
      <dgm:prSet presAssocID="{C8347C4A-E53E-4EC8-8F34-8DC389C9361B}" presName="hierChild4" presStyleCnt="0"/>
      <dgm:spPr/>
    </dgm:pt>
    <dgm:pt modelId="{929A07A0-20AD-4F6C-BD47-BC59F742A499}" type="pres">
      <dgm:prSet presAssocID="{C8347C4A-E53E-4EC8-8F34-8DC389C9361B}" presName="hierChild5" presStyleCnt="0"/>
      <dgm:spPr/>
    </dgm:pt>
    <dgm:pt modelId="{470AD7A6-E2C0-43DC-BC02-4177E539C598}" type="pres">
      <dgm:prSet presAssocID="{C74F2378-9133-46FA-BADB-95A22BF19B82}" presName="Name28" presStyleLbl="parChTrans1D2" presStyleIdx="2" presStyleCnt="3"/>
      <dgm:spPr/>
    </dgm:pt>
    <dgm:pt modelId="{10A487C2-A5A2-4F07-9723-096E6DBDF2B5}" type="pres">
      <dgm:prSet presAssocID="{7F14C1FE-FD13-423F-B46F-C34221D86FF7}" presName="hierRoot2" presStyleCnt="0">
        <dgm:presLayoutVars>
          <dgm:hierBranch val="init"/>
        </dgm:presLayoutVars>
      </dgm:prSet>
      <dgm:spPr/>
    </dgm:pt>
    <dgm:pt modelId="{EC9BCA21-A87C-4CED-B4AC-4F8D2EF7091E}" type="pres">
      <dgm:prSet presAssocID="{7F14C1FE-FD13-423F-B46F-C34221D86FF7}" presName="rootComposite2" presStyleCnt="0"/>
      <dgm:spPr/>
    </dgm:pt>
    <dgm:pt modelId="{6B186DA4-209D-43B3-9330-A521B04169FD}" type="pres">
      <dgm:prSet presAssocID="{7F14C1FE-FD13-423F-B46F-C34221D86FF7}" presName="rootText2" presStyleLbl="alignAcc1" presStyleIdx="0" presStyleCnt="0">
        <dgm:presLayoutVars>
          <dgm:chPref val="3"/>
        </dgm:presLayoutVars>
      </dgm:prSet>
      <dgm:spPr/>
    </dgm:pt>
    <dgm:pt modelId="{A67FA10F-43FE-4DD5-8B50-4612F546F72B}" type="pres">
      <dgm:prSet presAssocID="{7F14C1FE-FD13-423F-B46F-C34221D86FF7}" presName="topArc2" presStyleLbl="parChTrans1D1" presStyleIdx="6" presStyleCnt="8"/>
      <dgm:spPr/>
    </dgm:pt>
    <dgm:pt modelId="{C731917B-AF3B-4384-A75A-C4AADEBAC05A}" type="pres">
      <dgm:prSet presAssocID="{7F14C1FE-FD13-423F-B46F-C34221D86FF7}" presName="bottomArc2" presStyleLbl="parChTrans1D1" presStyleIdx="7" presStyleCnt="8"/>
      <dgm:spPr/>
    </dgm:pt>
    <dgm:pt modelId="{3FF09385-4FF5-4E42-BE55-7FAEC98C447B}" type="pres">
      <dgm:prSet presAssocID="{7F14C1FE-FD13-423F-B46F-C34221D86FF7}" presName="topConnNode2" presStyleLbl="node2" presStyleIdx="0" presStyleCnt="0"/>
      <dgm:spPr/>
    </dgm:pt>
    <dgm:pt modelId="{FBE93FD9-1C89-46B6-B173-3D208B442005}" type="pres">
      <dgm:prSet presAssocID="{7F14C1FE-FD13-423F-B46F-C34221D86FF7}" presName="hierChild4" presStyleCnt="0"/>
      <dgm:spPr/>
    </dgm:pt>
    <dgm:pt modelId="{63815814-E025-4614-BC1E-E4C862884363}" type="pres">
      <dgm:prSet presAssocID="{7F14C1FE-FD13-423F-B46F-C34221D86FF7}" presName="hierChild5" presStyleCnt="0"/>
      <dgm:spPr/>
    </dgm:pt>
    <dgm:pt modelId="{13E5AC65-A586-4F50-B72F-4F25ED398F48}" type="pres">
      <dgm:prSet presAssocID="{579083FB-1DFD-4967-99FD-0984B54E280E}" presName="hierChild3" presStyleCnt="0"/>
      <dgm:spPr/>
    </dgm:pt>
  </dgm:ptLst>
  <dgm:cxnLst>
    <dgm:cxn modelId="{39114402-76D9-4B3F-B04E-65C01C73BB11}" type="presOf" srcId="{0D337ACE-339F-4AC3-BA66-FA926EFEA572}" destId="{FF1D2FE5-3874-43A7-96B6-18CBFB60B489}" srcOrd="0" destOrd="0" presId="urn:microsoft.com/office/officeart/2008/layout/HalfCircleOrganizationChart"/>
    <dgm:cxn modelId="{C4B65512-02C9-4E09-A9D7-890DA4369CA0}" type="presOf" srcId="{579083FB-1DFD-4967-99FD-0984B54E280E}" destId="{F1520CBA-D79D-499B-A27E-64619AE8E1EC}" srcOrd="0" destOrd="0" presId="urn:microsoft.com/office/officeart/2008/layout/HalfCircleOrganizationChart"/>
    <dgm:cxn modelId="{6FB6CE24-37DB-4EF5-B341-6EFF03C794DC}" type="presOf" srcId="{77801E55-C934-4713-A858-0C10E26E622E}" destId="{3C606BA4-7C0F-441B-9FB3-57E7804F13DA}" srcOrd="0" destOrd="0" presId="urn:microsoft.com/office/officeart/2008/layout/HalfCircleOrganizationChart"/>
    <dgm:cxn modelId="{1B9BEC30-88B9-499E-AAFC-23B5DECA42F3}" type="presOf" srcId="{7F14C1FE-FD13-423F-B46F-C34221D86FF7}" destId="{3FF09385-4FF5-4E42-BE55-7FAEC98C447B}" srcOrd="1" destOrd="0" presId="urn:microsoft.com/office/officeart/2008/layout/HalfCircleOrganizationChart"/>
    <dgm:cxn modelId="{CBC80036-ADBA-4E1F-8B1C-58BA1EDE09BA}" srcId="{579083FB-1DFD-4967-99FD-0984B54E280E}" destId="{C8347C4A-E53E-4EC8-8F34-8DC389C9361B}" srcOrd="1" destOrd="0" parTransId="{3B2A65C4-FBB1-4973-931D-DA3BACF3F7AF}" sibTransId="{13963AF4-FD57-4458-8AB6-5FAC04C369E2}"/>
    <dgm:cxn modelId="{F202B368-262D-4891-AC73-C709648C5196}" srcId="{0D337ACE-339F-4AC3-BA66-FA926EFEA572}" destId="{579083FB-1DFD-4967-99FD-0984B54E280E}" srcOrd="0" destOrd="0" parTransId="{906452D8-B096-4179-8162-A26CCA4FAE43}" sibTransId="{A2D9E1C6-332A-4D8D-B215-E1DBA49C318B}"/>
    <dgm:cxn modelId="{5586934F-C7B1-4DF0-B59C-52D3DF958C70}" type="presOf" srcId="{40480FE1-4B9A-46C4-B927-1498EF7E8EED}" destId="{12D59677-1365-41D1-901C-F18852B08415}" srcOrd="0" destOrd="0" presId="urn:microsoft.com/office/officeart/2008/layout/HalfCircleOrganizationChart"/>
    <dgm:cxn modelId="{78790B8D-3F74-4254-976E-AA94DF6EC196}" type="presOf" srcId="{C8347C4A-E53E-4EC8-8F34-8DC389C9361B}" destId="{2C9D6AE3-E0E4-4629-A2A1-57554BB30374}" srcOrd="0" destOrd="0" presId="urn:microsoft.com/office/officeart/2008/layout/HalfCircleOrganizationChart"/>
    <dgm:cxn modelId="{19795290-F26F-4A32-A015-75FAFFD344C2}" srcId="{579083FB-1DFD-4967-99FD-0984B54E280E}" destId="{77801E55-C934-4713-A858-0C10E26E622E}" srcOrd="0" destOrd="0" parTransId="{40480FE1-4B9A-46C4-B927-1498EF7E8EED}" sibTransId="{0679EF82-F031-48F8-92F7-300CE4EE9D73}"/>
    <dgm:cxn modelId="{579DAE92-02FE-4FA8-B5C3-6B0E2AF7B0CD}" type="presOf" srcId="{77801E55-C934-4713-A858-0C10E26E622E}" destId="{FC6DD932-C19E-486B-8274-28250C27D573}" srcOrd="1" destOrd="0" presId="urn:microsoft.com/office/officeart/2008/layout/HalfCircleOrganizationChart"/>
    <dgm:cxn modelId="{E7473097-5C39-4DD0-88BC-09F9D2784AF4}" type="presOf" srcId="{3B2A65C4-FBB1-4973-931D-DA3BACF3F7AF}" destId="{3CFAC189-4E60-49EC-9B82-B6184E482DF7}" srcOrd="0" destOrd="0" presId="urn:microsoft.com/office/officeart/2008/layout/HalfCircleOrganizationChart"/>
    <dgm:cxn modelId="{27F493B7-841D-4182-9A36-8E8E0E67A798}" type="presOf" srcId="{579083FB-1DFD-4967-99FD-0984B54E280E}" destId="{9AFBE176-CE7C-48B2-8467-AD27C1D16E30}" srcOrd="1" destOrd="0" presId="urn:microsoft.com/office/officeart/2008/layout/HalfCircleOrganizationChart"/>
    <dgm:cxn modelId="{488F14B9-CBD5-47B1-A8D9-B33E4086A3DF}" type="presOf" srcId="{C74F2378-9133-46FA-BADB-95A22BF19B82}" destId="{470AD7A6-E2C0-43DC-BC02-4177E539C598}" srcOrd="0" destOrd="0" presId="urn:microsoft.com/office/officeart/2008/layout/HalfCircleOrganizationChart"/>
    <dgm:cxn modelId="{FDC3D9C5-D718-41A4-9ED4-F1CF48A2D661}" type="presOf" srcId="{C8347C4A-E53E-4EC8-8F34-8DC389C9361B}" destId="{AE2133A0-613A-4C9D-8E1E-AF68D151F5C6}" srcOrd="1" destOrd="0" presId="urn:microsoft.com/office/officeart/2008/layout/HalfCircleOrganizationChart"/>
    <dgm:cxn modelId="{BA396BE8-13A7-4ED9-BD96-1336AE6D926B}" srcId="{579083FB-1DFD-4967-99FD-0984B54E280E}" destId="{7F14C1FE-FD13-423F-B46F-C34221D86FF7}" srcOrd="2" destOrd="0" parTransId="{C74F2378-9133-46FA-BADB-95A22BF19B82}" sibTransId="{8F6F7D63-0CB0-48E3-8721-DD0126C47485}"/>
    <dgm:cxn modelId="{909E47FA-220A-4F83-94A1-8C827CC6468F}" type="presOf" srcId="{7F14C1FE-FD13-423F-B46F-C34221D86FF7}" destId="{6B186DA4-209D-43B3-9330-A521B04169FD}" srcOrd="0" destOrd="0" presId="urn:microsoft.com/office/officeart/2008/layout/HalfCircleOrganizationChart"/>
    <dgm:cxn modelId="{90B0154D-F09F-4D05-B7B8-D756190398D6}" type="presParOf" srcId="{FF1D2FE5-3874-43A7-96B6-18CBFB60B489}" destId="{5F2119E2-92BB-4C46-B475-4ADEC27668F1}" srcOrd="0" destOrd="0" presId="urn:microsoft.com/office/officeart/2008/layout/HalfCircleOrganizationChart"/>
    <dgm:cxn modelId="{37F982DA-9FBC-409B-A60A-1870801086E2}" type="presParOf" srcId="{5F2119E2-92BB-4C46-B475-4ADEC27668F1}" destId="{06A4DC4B-7D26-4351-990D-9FFCCDD00E7B}" srcOrd="0" destOrd="0" presId="urn:microsoft.com/office/officeart/2008/layout/HalfCircleOrganizationChart"/>
    <dgm:cxn modelId="{E9CA8E37-6FC9-4E42-AC3C-5C76B6E4499B}" type="presParOf" srcId="{06A4DC4B-7D26-4351-990D-9FFCCDD00E7B}" destId="{F1520CBA-D79D-499B-A27E-64619AE8E1EC}" srcOrd="0" destOrd="0" presId="urn:microsoft.com/office/officeart/2008/layout/HalfCircleOrganizationChart"/>
    <dgm:cxn modelId="{F42641A0-A591-4680-8484-023448F09A1E}" type="presParOf" srcId="{06A4DC4B-7D26-4351-990D-9FFCCDD00E7B}" destId="{874847BF-D5D0-463C-97AE-EAE2A05D8106}" srcOrd="1" destOrd="0" presId="urn:microsoft.com/office/officeart/2008/layout/HalfCircleOrganizationChart"/>
    <dgm:cxn modelId="{58FD5611-B3F4-4567-80BC-5544F000EB3C}" type="presParOf" srcId="{06A4DC4B-7D26-4351-990D-9FFCCDD00E7B}" destId="{1219C530-D2FB-4E31-89FB-30F035E4E761}" srcOrd="2" destOrd="0" presId="urn:microsoft.com/office/officeart/2008/layout/HalfCircleOrganizationChart"/>
    <dgm:cxn modelId="{6210A546-E6A6-488E-A187-95AC8EE27785}" type="presParOf" srcId="{06A4DC4B-7D26-4351-990D-9FFCCDD00E7B}" destId="{9AFBE176-CE7C-48B2-8467-AD27C1D16E30}" srcOrd="3" destOrd="0" presId="urn:microsoft.com/office/officeart/2008/layout/HalfCircleOrganizationChart"/>
    <dgm:cxn modelId="{4211AF61-226F-4073-BD9E-FD5B671A9629}" type="presParOf" srcId="{5F2119E2-92BB-4C46-B475-4ADEC27668F1}" destId="{C9A95AE3-DB45-4FDA-A0A6-12B09340D8EF}" srcOrd="1" destOrd="0" presId="urn:microsoft.com/office/officeart/2008/layout/HalfCircleOrganizationChart"/>
    <dgm:cxn modelId="{7B0B5BA8-8E62-4876-9624-9C04DDCDC415}" type="presParOf" srcId="{C9A95AE3-DB45-4FDA-A0A6-12B09340D8EF}" destId="{12D59677-1365-41D1-901C-F18852B08415}" srcOrd="0" destOrd="0" presId="urn:microsoft.com/office/officeart/2008/layout/HalfCircleOrganizationChart"/>
    <dgm:cxn modelId="{F8C8C5EB-A319-4CF5-9E41-46E5B3B10CE7}" type="presParOf" srcId="{C9A95AE3-DB45-4FDA-A0A6-12B09340D8EF}" destId="{311E33DA-117B-485A-ACFE-5FA3701CA2D4}" srcOrd="1" destOrd="0" presId="urn:microsoft.com/office/officeart/2008/layout/HalfCircleOrganizationChart"/>
    <dgm:cxn modelId="{D173A06C-97E1-4C90-BBF6-2C804BA607C7}" type="presParOf" srcId="{311E33DA-117B-485A-ACFE-5FA3701CA2D4}" destId="{FE206FBA-A9C1-4B6F-B5FD-1B370C81EC72}" srcOrd="0" destOrd="0" presId="urn:microsoft.com/office/officeart/2008/layout/HalfCircleOrganizationChart"/>
    <dgm:cxn modelId="{953BEFB8-C224-42A0-A97F-DE7B6E9B2824}" type="presParOf" srcId="{FE206FBA-A9C1-4B6F-B5FD-1B370C81EC72}" destId="{3C606BA4-7C0F-441B-9FB3-57E7804F13DA}" srcOrd="0" destOrd="0" presId="urn:microsoft.com/office/officeart/2008/layout/HalfCircleOrganizationChart"/>
    <dgm:cxn modelId="{9CF45E3D-5263-4381-8C7E-58A24ED0972E}" type="presParOf" srcId="{FE206FBA-A9C1-4B6F-B5FD-1B370C81EC72}" destId="{600F7F07-0A8B-4F29-89BC-0E82BDD4732C}" srcOrd="1" destOrd="0" presId="urn:microsoft.com/office/officeart/2008/layout/HalfCircleOrganizationChart"/>
    <dgm:cxn modelId="{06442D1C-CD8C-42D8-B483-920D33BD1D0D}" type="presParOf" srcId="{FE206FBA-A9C1-4B6F-B5FD-1B370C81EC72}" destId="{F76F451E-C385-4E37-B00B-1276C1F7CC83}" srcOrd="2" destOrd="0" presId="urn:microsoft.com/office/officeart/2008/layout/HalfCircleOrganizationChart"/>
    <dgm:cxn modelId="{2FD7FA16-59D3-4A1B-96A2-855020BC249B}" type="presParOf" srcId="{FE206FBA-A9C1-4B6F-B5FD-1B370C81EC72}" destId="{FC6DD932-C19E-486B-8274-28250C27D573}" srcOrd="3" destOrd="0" presId="urn:microsoft.com/office/officeart/2008/layout/HalfCircleOrganizationChart"/>
    <dgm:cxn modelId="{D970CD7E-C894-4B08-8DA8-447AE2A6904B}" type="presParOf" srcId="{311E33DA-117B-485A-ACFE-5FA3701CA2D4}" destId="{A2A84B9A-A4D2-46CA-92FD-ACE499CC00D4}" srcOrd="1" destOrd="0" presId="urn:microsoft.com/office/officeart/2008/layout/HalfCircleOrganizationChart"/>
    <dgm:cxn modelId="{4C5E1981-5595-4713-9C88-69F6F4DCB8AE}" type="presParOf" srcId="{311E33DA-117B-485A-ACFE-5FA3701CA2D4}" destId="{629EE72D-8B9B-43CA-B480-8247A1626F57}" srcOrd="2" destOrd="0" presId="urn:microsoft.com/office/officeart/2008/layout/HalfCircleOrganizationChart"/>
    <dgm:cxn modelId="{8CC10151-F51F-47BA-A673-DD80513EBCA9}" type="presParOf" srcId="{C9A95AE3-DB45-4FDA-A0A6-12B09340D8EF}" destId="{3CFAC189-4E60-49EC-9B82-B6184E482DF7}" srcOrd="2" destOrd="0" presId="urn:microsoft.com/office/officeart/2008/layout/HalfCircleOrganizationChart"/>
    <dgm:cxn modelId="{22449F42-194B-4B26-B05C-D51A311FD40F}" type="presParOf" srcId="{C9A95AE3-DB45-4FDA-A0A6-12B09340D8EF}" destId="{DF5EBD46-353D-43CE-A250-080334CDF8D1}" srcOrd="3" destOrd="0" presId="urn:microsoft.com/office/officeart/2008/layout/HalfCircleOrganizationChart"/>
    <dgm:cxn modelId="{44181D90-8D8D-4BC0-A0E1-D74CA8EE8CE0}" type="presParOf" srcId="{DF5EBD46-353D-43CE-A250-080334CDF8D1}" destId="{976FA702-984D-42AB-BA32-FE2B24AAA72A}" srcOrd="0" destOrd="0" presId="urn:microsoft.com/office/officeart/2008/layout/HalfCircleOrganizationChart"/>
    <dgm:cxn modelId="{CCFEEE44-15EA-4A87-868E-C1F8A74C7284}" type="presParOf" srcId="{976FA702-984D-42AB-BA32-FE2B24AAA72A}" destId="{2C9D6AE3-E0E4-4629-A2A1-57554BB30374}" srcOrd="0" destOrd="0" presId="urn:microsoft.com/office/officeart/2008/layout/HalfCircleOrganizationChart"/>
    <dgm:cxn modelId="{95F31F01-C432-441A-A331-E14DFC4E08D1}" type="presParOf" srcId="{976FA702-984D-42AB-BA32-FE2B24AAA72A}" destId="{8A4F0BE6-2011-4BC6-9720-7375DF8CC0B8}" srcOrd="1" destOrd="0" presId="urn:microsoft.com/office/officeart/2008/layout/HalfCircleOrganizationChart"/>
    <dgm:cxn modelId="{3CBCF82F-88FB-4C73-9B7E-359C7B0F0314}" type="presParOf" srcId="{976FA702-984D-42AB-BA32-FE2B24AAA72A}" destId="{2914780E-4777-42A9-BC41-252E1ACD23AE}" srcOrd="2" destOrd="0" presId="urn:microsoft.com/office/officeart/2008/layout/HalfCircleOrganizationChart"/>
    <dgm:cxn modelId="{D3D1352B-6D43-4BED-959B-C27DAB8E19D9}" type="presParOf" srcId="{976FA702-984D-42AB-BA32-FE2B24AAA72A}" destId="{AE2133A0-613A-4C9D-8E1E-AF68D151F5C6}" srcOrd="3" destOrd="0" presId="urn:microsoft.com/office/officeart/2008/layout/HalfCircleOrganizationChart"/>
    <dgm:cxn modelId="{79F9AFFA-086B-42D3-8581-E865A4E0C1C3}" type="presParOf" srcId="{DF5EBD46-353D-43CE-A250-080334CDF8D1}" destId="{41F4604F-CB0A-4423-AF2C-F0C3D4FB560D}" srcOrd="1" destOrd="0" presId="urn:microsoft.com/office/officeart/2008/layout/HalfCircleOrganizationChart"/>
    <dgm:cxn modelId="{D76718FD-96E8-4598-9F3A-49E8A389CDCC}" type="presParOf" srcId="{DF5EBD46-353D-43CE-A250-080334CDF8D1}" destId="{929A07A0-20AD-4F6C-BD47-BC59F742A499}" srcOrd="2" destOrd="0" presId="urn:microsoft.com/office/officeart/2008/layout/HalfCircleOrganizationChart"/>
    <dgm:cxn modelId="{14567612-D1E2-4E36-A310-D92EF2BD8555}" type="presParOf" srcId="{C9A95AE3-DB45-4FDA-A0A6-12B09340D8EF}" destId="{470AD7A6-E2C0-43DC-BC02-4177E539C598}" srcOrd="4" destOrd="0" presId="urn:microsoft.com/office/officeart/2008/layout/HalfCircleOrganizationChart"/>
    <dgm:cxn modelId="{141B6468-BEDC-443F-B159-D1D78B4B3E58}" type="presParOf" srcId="{C9A95AE3-DB45-4FDA-A0A6-12B09340D8EF}" destId="{10A487C2-A5A2-4F07-9723-096E6DBDF2B5}" srcOrd="5" destOrd="0" presId="urn:microsoft.com/office/officeart/2008/layout/HalfCircleOrganizationChart"/>
    <dgm:cxn modelId="{8B885F51-66F1-4FD7-A061-D81E0721D9A6}" type="presParOf" srcId="{10A487C2-A5A2-4F07-9723-096E6DBDF2B5}" destId="{EC9BCA21-A87C-4CED-B4AC-4F8D2EF7091E}" srcOrd="0" destOrd="0" presId="urn:microsoft.com/office/officeart/2008/layout/HalfCircleOrganizationChart"/>
    <dgm:cxn modelId="{0FDD9C1E-4ED4-4358-BC8F-F7E861EE8ED0}" type="presParOf" srcId="{EC9BCA21-A87C-4CED-B4AC-4F8D2EF7091E}" destId="{6B186DA4-209D-43B3-9330-A521B04169FD}" srcOrd="0" destOrd="0" presId="urn:microsoft.com/office/officeart/2008/layout/HalfCircleOrganizationChart"/>
    <dgm:cxn modelId="{82FFEC2D-1617-4C50-B670-06AE997C3A8D}" type="presParOf" srcId="{EC9BCA21-A87C-4CED-B4AC-4F8D2EF7091E}" destId="{A67FA10F-43FE-4DD5-8B50-4612F546F72B}" srcOrd="1" destOrd="0" presId="urn:microsoft.com/office/officeart/2008/layout/HalfCircleOrganizationChart"/>
    <dgm:cxn modelId="{170A3242-8690-4F92-801A-C500BE1B52E8}" type="presParOf" srcId="{EC9BCA21-A87C-4CED-B4AC-4F8D2EF7091E}" destId="{C731917B-AF3B-4384-A75A-C4AADEBAC05A}" srcOrd="2" destOrd="0" presId="urn:microsoft.com/office/officeart/2008/layout/HalfCircleOrganizationChart"/>
    <dgm:cxn modelId="{164CB7C0-3D0F-4FC8-8EC3-F0C511F92F9C}" type="presParOf" srcId="{EC9BCA21-A87C-4CED-B4AC-4F8D2EF7091E}" destId="{3FF09385-4FF5-4E42-BE55-7FAEC98C447B}" srcOrd="3" destOrd="0" presId="urn:microsoft.com/office/officeart/2008/layout/HalfCircleOrganizationChart"/>
    <dgm:cxn modelId="{FE681682-1057-4CD2-9358-09117C4C636F}" type="presParOf" srcId="{10A487C2-A5A2-4F07-9723-096E6DBDF2B5}" destId="{FBE93FD9-1C89-46B6-B173-3D208B442005}" srcOrd="1" destOrd="0" presId="urn:microsoft.com/office/officeart/2008/layout/HalfCircleOrganizationChart"/>
    <dgm:cxn modelId="{6074D5A4-ACDB-4BEB-A6FF-0950B79C08E1}" type="presParOf" srcId="{10A487C2-A5A2-4F07-9723-096E6DBDF2B5}" destId="{63815814-E025-4614-BC1E-E4C862884363}" srcOrd="2" destOrd="0" presId="urn:microsoft.com/office/officeart/2008/layout/HalfCircleOrganizationChart"/>
    <dgm:cxn modelId="{32125876-8F35-4122-8C5A-9D88C35E2BDE}" type="presParOf" srcId="{5F2119E2-92BB-4C46-B475-4ADEC27668F1}" destId="{13E5AC65-A586-4F50-B72F-4F25ED398F4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48B82D-088B-4EE4-BA3E-BEF2A6356ADD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CD729C7C-0A0D-48B1-B7EC-36F03A8C33CC}">
      <dgm:prSet phldrT="[Текст]"/>
      <dgm:spPr/>
      <dgm:t>
        <a:bodyPr/>
        <a:lstStyle/>
        <a:p>
          <a:r>
            <a:rPr lang="uk-UA" dirty="0"/>
            <a:t>Аналіз</a:t>
          </a:r>
        </a:p>
      </dgm:t>
    </dgm:pt>
    <dgm:pt modelId="{2B8211A5-5B9D-4BCD-B43B-9E1383344D32}" type="parTrans" cxnId="{885FC782-C8D9-497F-9898-E44B622956BC}">
      <dgm:prSet/>
      <dgm:spPr/>
      <dgm:t>
        <a:bodyPr/>
        <a:lstStyle/>
        <a:p>
          <a:endParaRPr lang="uk-UA"/>
        </a:p>
      </dgm:t>
    </dgm:pt>
    <dgm:pt modelId="{B5F946E8-C450-48D2-8F86-CC70B9E1FA19}" type="sibTrans" cxnId="{885FC782-C8D9-497F-9898-E44B622956BC}">
      <dgm:prSet/>
      <dgm:spPr/>
      <dgm:t>
        <a:bodyPr/>
        <a:lstStyle/>
        <a:p>
          <a:endParaRPr lang="uk-UA"/>
        </a:p>
      </dgm:t>
    </dgm:pt>
    <dgm:pt modelId="{C116ADC1-8F0F-4F7F-99F7-D1203C882364}">
      <dgm:prSet phldrT="[Текст]"/>
      <dgm:spPr/>
      <dgm:t>
        <a:bodyPr/>
        <a:lstStyle/>
        <a:p>
          <a:r>
            <a:rPr lang="uk-UA" dirty="0"/>
            <a:t>Розуміння </a:t>
          </a:r>
        </a:p>
      </dgm:t>
    </dgm:pt>
    <dgm:pt modelId="{1E90EC88-2C05-43C5-922A-75E13FEF75F9}" type="parTrans" cxnId="{2B8B3909-42FE-4511-A7E8-18B310620347}">
      <dgm:prSet/>
      <dgm:spPr/>
      <dgm:t>
        <a:bodyPr/>
        <a:lstStyle/>
        <a:p>
          <a:endParaRPr lang="uk-UA"/>
        </a:p>
      </dgm:t>
    </dgm:pt>
    <dgm:pt modelId="{96D032CB-50EF-48CD-AC21-1D6004FB1B5E}" type="sibTrans" cxnId="{2B8B3909-42FE-4511-A7E8-18B310620347}">
      <dgm:prSet/>
      <dgm:spPr/>
      <dgm:t>
        <a:bodyPr/>
        <a:lstStyle/>
        <a:p>
          <a:endParaRPr lang="uk-UA"/>
        </a:p>
      </dgm:t>
    </dgm:pt>
    <dgm:pt modelId="{57C95551-0739-4360-8822-7568522A8A69}">
      <dgm:prSet phldrT="[Текст]"/>
      <dgm:spPr/>
      <dgm:t>
        <a:bodyPr/>
        <a:lstStyle/>
        <a:p>
          <a:r>
            <a:rPr lang="uk-UA" dirty="0"/>
            <a:t>Оцінка </a:t>
          </a:r>
        </a:p>
      </dgm:t>
    </dgm:pt>
    <dgm:pt modelId="{259FFE71-E7CB-4DEE-98E9-7A6FA8C01B38}" type="parTrans" cxnId="{FE84B30A-2A65-4CE3-A9D9-6DAA6D62A397}">
      <dgm:prSet/>
      <dgm:spPr/>
      <dgm:t>
        <a:bodyPr/>
        <a:lstStyle/>
        <a:p>
          <a:endParaRPr lang="uk-UA"/>
        </a:p>
      </dgm:t>
    </dgm:pt>
    <dgm:pt modelId="{9B8F1630-798B-4797-BEE1-CB7FEDBF97A1}" type="sibTrans" cxnId="{FE84B30A-2A65-4CE3-A9D9-6DAA6D62A397}">
      <dgm:prSet/>
      <dgm:spPr/>
      <dgm:t>
        <a:bodyPr/>
        <a:lstStyle/>
        <a:p>
          <a:endParaRPr lang="uk-UA"/>
        </a:p>
      </dgm:t>
    </dgm:pt>
    <dgm:pt modelId="{B2266842-FDCC-4434-97C0-6B67134CB4F5}">
      <dgm:prSet/>
      <dgm:spPr/>
      <dgm:t>
        <a:bodyPr/>
        <a:lstStyle/>
        <a:p>
          <a:r>
            <a:rPr lang="uk-UA" dirty="0"/>
            <a:t>Критика </a:t>
          </a:r>
        </a:p>
      </dgm:t>
    </dgm:pt>
    <dgm:pt modelId="{B2E6623D-57E4-4691-B918-1B39C3531EC2}" type="parTrans" cxnId="{F631CF6D-5D88-4CEE-830B-923B82BEF564}">
      <dgm:prSet/>
      <dgm:spPr/>
      <dgm:t>
        <a:bodyPr/>
        <a:lstStyle/>
        <a:p>
          <a:endParaRPr lang="uk-UA"/>
        </a:p>
      </dgm:t>
    </dgm:pt>
    <dgm:pt modelId="{74226AB6-EC22-4F7A-A3E5-3173F8C74E18}" type="sibTrans" cxnId="{F631CF6D-5D88-4CEE-830B-923B82BEF564}">
      <dgm:prSet/>
      <dgm:spPr/>
      <dgm:t>
        <a:bodyPr/>
        <a:lstStyle/>
        <a:p>
          <a:endParaRPr lang="uk-UA"/>
        </a:p>
      </dgm:t>
    </dgm:pt>
    <dgm:pt modelId="{979AC731-E827-40EF-A8C7-9248A89BDD37}" type="pres">
      <dgm:prSet presAssocID="{6148B82D-088B-4EE4-BA3E-BEF2A6356ADD}" presName="Name0" presStyleCnt="0">
        <dgm:presLayoutVars>
          <dgm:dir/>
          <dgm:resizeHandles val="exact"/>
        </dgm:presLayoutVars>
      </dgm:prSet>
      <dgm:spPr/>
    </dgm:pt>
    <dgm:pt modelId="{19FBB2B8-FD03-4FBF-B69B-8E18F5746859}" type="pres">
      <dgm:prSet presAssocID="{CD729C7C-0A0D-48B1-B7EC-36F03A8C33CC}" presName="node" presStyleLbl="node1" presStyleIdx="0" presStyleCnt="4">
        <dgm:presLayoutVars>
          <dgm:bulletEnabled val="1"/>
        </dgm:presLayoutVars>
      </dgm:prSet>
      <dgm:spPr/>
    </dgm:pt>
    <dgm:pt modelId="{3A378387-9A5A-4F99-B4DD-388ED4B67803}" type="pres">
      <dgm:prSet presAssocID="{B5F946E8-C450-48D2-8F86-CC70B9E1FA19}" presName="sibTrans" presStyleLbl="sibTrans2D1" presStyleIdx="0" presStyleCnt="3"/>
      <dgm:spPr/>
    </dgm:pt>
    <dgm:pt modelId="{F6242F36-5D17-404B-A88F-1E456B17D224}" type="pres">
      <dgm:prSet presAssocID="{B5F946E8-C450-48D2-8F86-CC70B9E1FA19}" presName="connectorText" presStyleLbl="sibTrans2D1" presStyleIdx="0" presStyleCnt="3"/>
      <dgm:spPr/>
    </dgm:pt>
    <dgm:pt modelId="{363BB5A5-4FD9-449C-A8BA-D4465A75E639}" type="pres">
      <dgm:prSet presAssocID="{C116ADC1-8F0F-4F7F-99F7-D1203C882364}" presName="node" presStyleLbl="node1" presStyleIdx="1" presStyleCnt="4">
        <dgm:presLayoutVars>
          <dgm:bulletEnabled val="1"/>
        </dgm:presLayoutVars>
      </dgm:prSet>
      <dgm:spPr/>
    </dgm:pt>
    <dgm:pt modelId="{C92B16AB-E513-4444-BAD2-D2E7DEC5F07C}" type="pres">
      <dgm:prSet presAssocID="{96D032CB-50EF-48CD-AC21-1D6004FB1B5E}" presName="sibTrans" presStyleLbl="sibTrans2D1" presStyleIdx="1" presStyleCnt="3"/>
      <dgm:spPr/>
    </dgm:pt>
    <dgm:pt modelId="{100B3550-1EE3-4CD3-961E-2A95E28E6A92}" type="pres">
      <dgm:prSet presAssocID="{96D032CB-50EF-48CD-AC21-1D6004FB1B5E}" presName="connectorText" presStyleLbl="sibTrans2D1" presStyleIdx="1" presStyleCnt="3"/>
      <dgm:spPr/>
    </dgm:pt>
    <dgm:pt modelId="{F274816C-2E3A-4E2E-A132-F7E3B9F51E42}" type="pres">
      <dgm:prSet presAssocID="{57C95551-0739-4360-8822-7568522A8A69}" presName="node" presStyleLbl="node1" presStyleIdx="2" presStyleCnt="4">
        <dgm:presLayoutVars>
          <dgm:bulletEnabled val="1"/>
        </dgm:presLayoutVars>
      </dgm:prSet>
      <dgm:spPr/>
    </dgm:pt>
    <dgm:pt modelId="{AA1BD1DD-CEB3-4D03-9443-0F67CD543B69}" type="pres">
      <dgm:prSet presAssocID="{9B8F1630-798B-4797-BEE1-CB7FEDBF97A1}" presName="sibTrans" presStyleLbl="sibTrans2D1" presStyleIdx="2" presStyleCnt="3"/>
      <dgm:spPr/>
    </dgm:pt>
    <dgm:pt modelId="{3DF6237F-ED4D-4A2A-AA02-E71F3DB26068}" type="pres">
      <dgm:prSet presAssocID="{9B8F1630-798B-4797-BEE1-CB7FEDBF97A1}" presName="connectorText" presStyleLbl="sibTrans2D1" presStyleIdx="2" presStyleCnt="3"/>
      <dgm:spPr/>
    </dgm:pt>
    <dgm:pt modelId="{29D6FAEA-B451-4CD2-B938-01B053055AA9}" type="pres">
      <dgm:prSet presAssocID="{B2266842-FDCC-4434-97C0-6B67134CB4F5}" presName="node" presStyleLbl="node1" presStyleIdx="3" presStyleCnt="4">
        <dgm:presLayoutVars>
          <dgm:bulletEnabled val="1"/>
        </dgm:presLayoutVars>
      </dgm:prSet>
      <dgm:spPr/>
    </dgm:pt>
  </dgm:ptLst>
  <dgm:cxnLst>
    <dgm:cxn modelId="{92144B01-472C-4B8E-AFD9-576CBFC1FDC7}" type="presOf" srcId="{57C95551-0739-4360-8822-7568522A8A69}" destId="{F274816C-2E3A-4E2E-A132-F7E3B9F51E42}" srcOrd="0" destOrd="0" presId="urn:microsoft.com/office/officeart/2005/8/layout/process1"/>
    <dgm:cxn modelId="{2B8B3909-42FE-4511-A7E8-18B310620347}" srcId="{6148B82D-088B-4EE4-BA3E-BEF2A6356ADD}" destId="{C116ADC1-8F0F-4F7F-99F7-D1203C882364}" srcOrd="1" destOrd="0" parTransId="{1E90EC88-2C05-43C5-922A-75E13FEF75F9}" sibTransId="{96D032CB-50EF-48CD-AC21-1D6004FB1B5E}"/>
    <dgm:cxn modelId="{FE84B30A-2A65-4CE3-A9D9-6DAA6D62A397}" srcId="{6148B82D-088B-4EE4-BA3E-BEF2A6356ADD}" destId="{57C95551-0739-4360-8822-7568522A8A69}" srcOrd="2" destOrd="0" parTransId="{259FFE71-E7CB-4DEE-98E9-7A6FA8C01B38}" sibTransId="{9B8F1630-798B-4797-BEE1-CB7FEDBF97A1}"/>
    <dgm:cxn modelId="{FB2B3B0E-ACAA-4BD9-8C0B-DBEC237C3108}" type="presOf" srcId="{6148B82D-088B-4EE4-BA3E-BEF2A6356ADD}" destId="{979AC731-E827-40EF-A8C7-9248A89BDD37}" srcOrd="0" destOrd="0" presId="urn:microsoft.com/office/officeart/2005/8/layout/process1"/>
    <dgm:cxn modelId="{98AB6219-0FC5-4EAE-97B3-BAC5DE5CCFF0}" type="presOf" srcId="{B5F946E8-C450-48D2-8F86-CC70B9E1FA19}" destId="{F6242F36-5D17-404B-A88F-1E456B17D224}" srcOrd="1" destOrd="0" presId="urn:microsoft.com/office/officeart/2005/8/layout/process1"/>
    <dgm:cxn modelId="{E9482D33-DAE2-4222-B1C0-FB9B967DBB88}" type="presOf" srcId="{B5F946E8-C450-48D2-8F86-CC70B9E1FA19}" destId="{3A378387-9A5A-4F99-B4DD-388ED4B67803}" srcOrd="0" destOrd="0" presId="urn:microsoft.com/office/officeart/2005/8/layout/process1"/>
    <dgm:cxn modelId="{FB78D140-52C8-4839-A78D-7436950AF201}" type="presOf" srcId="{CD729C7C-0A0D-48B1-B7EC-36F03A8C33CC}" destId="{19FBB2B8-FD03-4FBF-B69B-8E18F5746859}" srcOrd="0" destOrd="0" presId="urn:microsoft.com/office/officeart/2005/8/layout/process1"/>
    <dgm:cxn modelId="{B49CA465-89C6-4B8F-A34B-1C253DC8BA79}" type="presOf" srcId="{9B8F1630-798B-4797-BEE1-CB7FEDBF97A1}" destId="{AA1BD1DD-CEB3-4D03-9443-0F67CD543B69}" srcOrd="0" destOrd="0" presId="urn:microsoft.com/office/officeart/2005/8/layout/process1"/>
    <dgm:cxn modelId="{F631CF6D-5D88-4CEE-830B-923B82BEF564}" srcId="{6148B82D-088B-4EE4-BA3E-BEF2A6356ADD}" destId="{B2266842-FDCC-4434-97C0-6B67134CB4F5}" srcOrd="3" destOrd="0" parTransId="{B2E6623D-57E4-4691-B918-1B39C3531EC2}" sibTransId="{74226AB6-EC22-4F7A-A3E5-3173F8C74E18}"/>
    <dgm:cxn modelId="{AAE53872-35B7-41B2-9290-50CAC0DA46F2}" type="presOf" srcId="{C116ADC1-8F0F-4F7F-99F7-D1203C882364}" destId="{363BB5A5-4FD9-449C-A8BA-D4465A75E639}" srcOrd="0" destOrd="0" presId="urn:microsoft.com/office/officeart/2005/8/layout/process1"/>
    <dgm:cxn modelId="{885FC782-C8D9-497F-9898-E44B622956BC}" srcId="{6148B82D-088B-4EE4-BA3E-BEF2A6356ADD}" destId="{CD729C7C-0A0D-48B1-B7EC-36F03A8C33CC}" srcOrd="0" destOrd="0" parTransId="{2B8211A5-5B9D-4BCD-B43B-9E1383344D32}" sibTransId="{B5F946E8-C450-48D2-8F86-CC70B9E1FA19}"/>
    <dgm:cxn modelId="{213143AF-6453-4F3A-B7A5-B51411C16840}" type="presOf" srcId="{96D032CB-50EF-48CD-AC21-1D6004FB1B5E}" destId="{100B3550-1EE3-4CD3-961E-2A95E28E6A92}" srcOrd="1" destOrd="0" presId="urn:microsoft.com/office/officeart/2005/8/layout/process1"/>
    <dgm:cxn modelId="{1D06B8C0-5133-429B-8247-518B5FBB26B1}" type="presOf" srcId="{96D032CB-50EF-48CD-AC21-1D6004FB1B5E}" destId="{C92B16AB-E513-4444-BAD2-D2E7DEC5F07C}" srcOrd="0" destOrd="0" presId="urn:microsoft.com/office/officeart/2005/8/layout/process1"/>
    <dgm:cxn modelId="{5BAAABC7-4C5A-4206-AB68-31063F8AE120}" type="presOf" srcId="{B2266842-FDCC-4434-97C0-6B67134CB4F5}" destId="{29D6FAEA-B451-4CD2-B938-01B053055AA9}" srcOrd="0" destOrd="0" presId="urn:microsoft.com/office/officeart/2005/8/layout/process1"/>
    <dgm:cxn modelId="{2BE284FB-AA86-4323-A111-2B64867A5558}" type="presOf" srcId="{9B8F1630-798B-4797-BEE1-CB7FEDBF97A1}" destId="{3DF6237F-ED4D-4A2A-AA02-E71F3DB26068}" srcOrd="1" destOrd="0" presId="urn:microsoft.com/office/officeart/2005/8/layout/process1"/>
    <dgm:cxn modelId="{EC37CB5D-CF2D-4312-A2C4-44ADC97F40D8}" type="presParOf" srcId="{979AC731-E827-40EF-A8C7-9248A89BDD37}" destId="{19FBB2B8-FD03-4FBF-B69B-8E18F5746859}" srcOrd="0" destOrd="0" presId="urn:microsoft.com/office/officeart/2005/8/layout/process1"/>
    <dgm:cxn modelId="{FE09CE48-922A-438E-B664-124312377588}" type="presParOf" srcId="{979AC731-E827-40EF-A8C7-9248A89BDD37}" destId="{3A378387-9A5A-4F99-B4DD-388ED4B67803}" srcOrd="1" destOrd="0" presId="urn:microsoft.com/office/officeart/2005/8/layout/process1"/>
    <dgm:cxn modelId="{8B30290C-EF78-4462-B1E0-745DF32E2FA2}" type="presParOf" srcId="{3A378387-9A5A-4F99-B4DD-388ED4B67803}" destId="{F6242F36-5D17-404B-A88F-1E456B17D224}" srcOrd="0" destOrd="0" presId="urn:microsoft.com/office/officeart/2005/8/layout/process1"/>
    <dgm:cxn modelId="{06147BDF-71DF-4CDD-A624-7CDAA27DBA9E}" type="presParOf" srcId="{979AC731-E827-40EF-A8C7-9248A89BDD37}" destId="{363BB5A5-4FD9-449C-A8BA-D4465A75E639}" srcOrd="2" destOrd="0" presId="urn:microsoft.com/office/officeart/2005/8/layout/process1"/>
    <dgm:cxn modelId="{E1A43241-E9AD-44DF-B887-2EEFE75F414C}" type="presParOf" srcId="{979AC731-E827-40EF-A8C7-9248A89BDD37}" destId="{C92B16AB-E513-4444-BAD2-D2E7DEC5F07C}" srcOrd="3" destOrd="0" presId="urn:microsoft.com/office/officeart/2005/8/layout/process1"/>
    <dgm:cxn modelId="{7DC24647-7A1E-4877-896E-22D94EE0A780}" type="presParOf" srcId="{C92B16AB-E513-4444-BAD2-D2E7DEC5F07C}" destId="{100B3550-1EE3-4CD3-961E-2A95E28E6A92}" srcOrd="0" destOrd="0" presId="urn:microsoft.com/office/officeart/2005/8/layout/process1"/>
    <dgm:cxn modelId="{53610C37-1545-4FCE-8C65-DA014E5F23D7}" type="presParOf" srcId="{979AC731-E827-40EF-A8C7-9248A89BDD37}" destId="{F274816C-2E3A-4E2E-A132-F7E3B9F51E42}" srcOrd="4" destOrd="0" presId="urn:microsoft.com/office/officeart/2005/8/layout/process1"/>
    <dgm:cxn modelId="{95C2B34C-A3A0-4FC1-932F-295C5016E81F}" type="presParOf" srcId="{979AC731-E827-40EF-A8C7-9248A89BDD37}" destId="{AA1BD1DD-CEB3-4D03-9443-0F67CD543B69}" srcOrd="5" destOrd="0" presId="urn:microsoft.com/office/officeart/2005/8/layout/process1"/>
    <dgm:cxn modelId="{EF6E38B9-6CEE-4743-B7C7-291C876ECC4E}" type="presParOf" srcId="{AA1BD1DD-CEB3-4D03-9443-0F67CD543B69}" destId="{3DF6237F-ED4D-4A2A-AA02-E71F3DB26068}" srcOrd="0" destOrd="0" presId="urn:microsoft.com/office/officeart/2005/8/layout/process1"/>
    <dgm:cxn modelId="{8790F497-F809-498E-83EB-E0DE20DE6144}" type="presParOf" srcId="{979AC731-E827-40EF-A8C7-9248A89BDD37}" destId="{29D6FAEA-B451-4CD2-B938-01B053055AA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337ACE-339F-4AC3-BA66-FA926EFEA5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9083FB-1DFD-4967-99FD-0984B54E280E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Способи виділення проблеми</a:t>
          </a:r>
        </a:p>
      </dgm:t>
    </dgm:pt>
    <dgm:pt modelId="{906452D8-B096-4179-8162-A26CCA4FAE43}" type="parTrans" cxnId="{F202B368-262D-4891-AC73-C709648C5196}">
      <dgm:prSet/>
      <dgm:spPr/>
      <dgm:t>
        <a:bodyPr/>
        <a:lstStyle/>
        <a:p>
          <a:endParaRPr lang="uk-UA"/>
        </a:p>
      </dgm:t>
    </dgm:pt>
    <dgm:pt modelId="{A2D9E1C6-332A-4D8D-B215-E1DBA49C318B}" type="sibTrans" cxnId="{F202B368-262D-4891-AC73-C709648C5196}">
      <dgm:prSet/>
      <dgm:spPr/>
      <dgm:t>
        <a:bodyPr/>
        <a:lstStyle/>
        <a:p>
          <a:endParaRPr lang="uk-UA"/>
        </a:p>
      </dgm:t>
    </dgm:pt>
    <dgm:pt modelId="{77801E55-C934-4713-A858-0C10E26E622E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змістовний</a:t>
          </a:r>
        </a:p>
      </dgm:t>
    </dgm:pt>
    <dgm:pt modelId="{40480FE1-4B9A-46C4-B927-1498EF7E8EED}" type="parTrans" cxnId="{19795290-F26F-4A32-A015-75FAFFD344C2}">
      <dgm:prSet/>
      <dgm:spPr/>
      <dgm:t>
        <a:bodyPr/>
        <a:lstStyle/>
        <a:p>
          <a:endParaRPr lang="uk-UA"/>
        </a:p>
      </dgm:t>
    </dgm:pt>
    <dgm:pt modelId="{0679EF82-F031-48F8-92F7-300CE4EE9D73}" type="sibTrans" cxnId="{19795290-F26F-4A32-A015-75FAFFD344C2}">
      <dgm:prSet/>
      <dgm:spPr/>
      <dgm:t>
        <a:bodyPr/>
        <a:lstStyle/>
        <a:p>
          <a:endParaRPr lang="uk-UA"/>
        </a:p>
      </dgm:t>
    </dgm:pt>
    <dgm:pt modelId="{C8347C4A-E53E-4EC8-8F34-8DC389C9361B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формальний</a:t>
          </a:r>
        </a:p>
      </dgm:t>
    </dgm:pt>
    <dgm:pt modelId="{3B2A65C4-FBB1-4973-931D-DA3BACF3F7AF}" type="parTrans" cxnId="{CBC80036-ADBA-4E1F-8B1C-58BA1EDE09BA}">
      <dgm:prSet/>
      <dgm:spPr/>
      <dgm:t>
        <a:bodyPr/>
        <a:lstStyle/>
        <a:p>
          <a:endParaRPr lang="uk-UA"/>
        </a:p>
      </dgm:t>
    </dgm:pt>
    <dgm:pt modelId="{13963AF4-FD57-4458-8AB6-5FAC04C369E2}" type="sibTrans" cxnId="{CBC80036-ADBA-4E1F-8B1C-58BA1EDE09BA}">
      <dgm:prSet/>
      <dgm:spPr/>
      <dgm:t>
        <a:bodyPr/>
        <a:lstStyle/>
        <a:p>
          <a:endParaRPr lang="uk-UA"/>
        </a:p>
      </dgm:t>
    </dgm:pt>
    <dgm:pt modelId="{FF1D2FE5-3874-43A7-96B6-18CBFB60B489}" type="pres">
      <dgm:prSet presAssocID="{0D337ACE-339F-4AC3-BA66-FA926EFEA5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119E2-92BB-4C46-B475-4ADEC27668F1}" type="pres">
      <dgm:prSet presAssocID="{579083FB-1DFD-4967-99FD-0984B54E280E}" presName="hierRoot1" presStyleCnt="0">
        <dgm:presLayoutVars>
          <dgm:hierBranch val="init"/>
        </dgm:presLayoutVars>
      </dgm:prSet>
      <dgm:spPr/>
    </dgm:pt>
    <dgm:pt modelId="{06A4DC4B-7D26-4351-990D-9FFCCDD00E7B}" type="pres">
      <dgm:prSet presAssocID="{579083FB-1DFD-4967-99FD-0984B54E280E}" presName="rootComposite1" presStyleCnt="0"/>
      <dgm:spPr/>
    </dgm:pt>
    <dgm:pt modelId="{F1520CBA-D79D-499B-A27E-64619AE8E1EC}" type="pres">
      <dgm:prSet presAssocID="{579083FB-1DFD-4967-99FD-0984B54E280E}" presName="rootText1" presStyleLbl="alignAcc1" presStyleIdx="0" presStyleCnt="0">
        <dgm:presLayoutVars>
          <dgm:chPref val="3"/>
        </dgm:presLayoutVars>
      </dgm:prSet>
      <dgm:spPr/>
    </dgm:pt>
    <dgm:pt modelId="{874847BF-D5D0-463C-97AE-EAE2A05D8106}" type="pres">
      <dgm:prSet presAssocID="{579083FB-1DFD-4967-99FD-0984B54E280E}" presName="topArc1" presStyleLbl="parChTrans1D1" presStyleIdx="0" presStyleCnt="6"/>
      <dgm:spPr/>
    </dgm:pt>
    <dgm:pt modelId="{1219C530-D2FB-4E31-89FB-30F035E4E761}" type="pres">
      <dgm:prSet presAssocID="{579083FB-1DFD-4967-99FD-0984B54E280E}" presName="bottomArc1" presStyleLbl="parChTrans1D1" presStyleIdx="1" presStyleCnt="6"/>
      <dgm:spPr/>
    </dgm:pt>
    <dgm:pt modelId="{9AFBE176-CE7C-48B2-8467-AD27C1D16E30}" type="pres">
      <dgm:prSet presAssocID="{579083FB-1DFD-4967-99FD-0984B54E280E}" presName="topConnNode1" presStyleLbl="node1" presStyleIdx="0" presStyleCnt="0"/>
      <dgm:spPr/>
    </dgm:pt>
    <dgm:pt modelId="{C9A95AE3-DB45-4FDA-A0A6-12B09340D8EF}" type="pres">
      <dgm:prSet presAssocID="{579083FB-1DFD-4967-99FD-0984B54E280E}" presName="hierChild2" presStyleCnt="0"/>
      <dgm:spPr/>
    </dgm:pt>
    <dgm:pt modelId="{12D59677-1365-41D1-901C-F18852B08415}" type="pres">
      <dgm:prSet presAssocID="{40480FE1-4B9A-46C4-B927-1498EF7E8EED}" presName="Name28" presStyleLbl="parChTrans1D2" presStyleIdx="0" presStyleCnt="2"/>
      <dgm:spPr/>
    </dgm:pt>
    <dgm:pt modelId="{311E33DA-117B-485A-ACFE-5FA3701CA2D4}" type="pres">
      <dgm:prSet presAssocID="{77801E55-C934-4713-A858-0C10E26E622E}" presName="hierRoot2" presStyleCnt="0">
        <dgm:presLayoutVars>
          <dgm:hierBranch val="init"/>
        </dgm:presLayoutVars>
      </dgm:prSet>
      <dgm:spPr/>
    </dgm:pt>
    <dgm:pt modelId="{FE206FBA-A9C1-4B6F-B5FD-1B370C81EC72}" type="pres">
      <dgm:prSet presAssocID="{77801E55-C934-4713-A858-0C10E26E622E}" presName="rootComposite2" presStyleCnt="0"/>
      <dgm:spPr/>
    </dgm:pt>
    <dgm:pt modelId="{3C606BA4-7C0F-441B-9FB3-57E7804F13DA}" type="pres">
      <dgm:prSet presAssocID="{77801E55-C934-4713-A858-0C10E26E622E}" presName="rootText2" presStyleLbl="alignAcc1" presStyleIdx="0" presStyleCnt="0">
        <dgm:presLayoutVars>
          <dgm:chPref val="3"/>
        </dgm:presLayoutVars>
      </dgm:prSet>
      <dgm:spPr/>
    </dgm:pt>
    <dgm:pt modelId="{600F7F07-0A8B-4F29-89BC-0E82BDD4732C}" type="pres">
      <dgm:prSet presAssocID="{77801E55-C934-4713-A858-0C10E26E622E}" presName="topArc2" presStyleLbl="parChTrans1D1" presStyleIdx="2" presStyleCnt="6"/>
      <dgm:spPr/>
    </dgm:pt>
    <dgm:pt modelId="{F76F451E-C385-4E37-B00B-1276C1F7CC83}" type="pres">
      <dgm:prSet presAssocID="{77801E55-C934-4713-A858-0C10E26E622E}" presName="bottomArc2" presStyleLbl="parChTrans1D1" presStyleIdx="3" presStyleCnt="6"/>
      <dgm:spPr/>
    </dgm:pt>
    <dgm:pt modelId="{FC6DD932-C19E-486B-8274-28250C27D573}" type="pres">
      <dgm:prSet presAssocID="{77801E55-C934-4713-A858-0C10E26E622E}" presName="topConnNode2" presStyleLbl="node2" presStyleIdx="0" presStyleCnt="0"/>
      <dgm:spPr/>
    </dgm:pt>
    <dgm:pt modelId="{A2A84B9A-A4D2-46CA-92FD-ACE499CC00D4}" type="pres">
      <dgm:prSet presAssocID="{77801E55-C934-4713-A858-0C10E26E622E}" presName="hierChild4" presStyleCnt="0"/>
      <dgm:spPr/>
    </dgm:pt>
    <dgm:pt modelId="{629EE72D-8B9B-43CA-B480-8247A1626F57}" type="pres">
      <dgm:prSet presAssocID="{77801E55-C934-4713-A858-0C10E26E622E}" presName="hierChild5" presStyleCnt="0"/>
      <dgm:spPr/>
    </dgm:pt>
    <dgm:pt modelId="{3CFAC189-4E60-49EC-9B82-B6184E482DF7}" type="pres">
      <dgm:prSet presAssocID="{3B2A65C4-FBB1-4973-931D-DA3BACF3F7AF}" presName="Name28" presStyleLbl="parChTrans1D2" presStyleIdx="1" presStyleCnt="2"/>
      <dgm:spPr/>
    </dgm:pt>
    <dgm:pt modelId="{DF5EBD46-353D-43CE-A250-080334CDF8D1}" type="pres">
      <dgm:prSet presAssocID="{C8347C4A-E53E-4EC8-8F34-8DC389C9361B}" presName="hierRoot2" presStyleCnt="0">
        <dgm:presLayoutVars>
          <dgm:hierBranch val="init"/>
        </dgm:presLayoutVars>
      </dgm:prSet>
      <dgm:spPr/>
    </dgm:pt>
    <dgm:pt modelId="{976FA702-984D-42AB-BA32-FE2B24AAA72A}" type="pres">
      <dgm:prSet presAssocID="{C8347C4A-E53E-4EC8-8F34-8DC389C9361B}" presName="rootComposite2" presStyleCnt="0"/>
      <dgm:spPr/>
    </dgm:pt>
    <dgm:pt modelId="{2C9D6AE3-E0E4-4629-A2A1-57554BB30374}" type="pres">
      <dgm:prSet presAssocID="{C8347C4A-E53E-4EC8-8F34-8DC389C9361B}" presName="rootText2" presStyleLbl="alignAcc1" presStyleIdx="0" presStyleCnt="0">
        <dgm:presLayoutVars>
          <dgm:chPref val="3"/>
        </dgm:presLayoutVars>
      </dgm:prSet>
      <dgm:spPr/>
    </dgm:pt>
    <dgm:pt modelId="{8A4F0BE6-2011-4BC6-9720-7375DF8CC0B8}" type="pres">
      <dgm:prSet presAssocID="{C8347C4A-E53E-4EC8-8F34-8DC389C9361B}" presName="topArc2" presStyleLbl="parChTrans1D1" presStyleIdx="4" presStyleCnt="6"/>
      <dgm:spPr/>
    </dgm:pt>
    <dgm:pt modelId="{2914780E-4777-42A9-BC41-252E1ACD23AE}" type="pres">
      <dgm:prSet presAssocID="{C8347C4A-E53E-4EC8-8F34-8DC389C9361B}" presName="bottomArc2" presStyleLbl="parChTrans1D1" presStyleIdx="5" presStyleCnt="6"/>
      <dgm:spPr/>
    </dgm:pt>
    <dgm:pt modelId="{AE2133A0-613A-4C9D-8E1E-AF68D151F5C6}" type="pres">
      <dgm:prSet presAssocID="{C8347C4A-E53E-4EC8-8F34-8DC389C9361B}" presName="topConnNode2" presStyleLbl="node2" presStyleIdx="0" presStyleCnt="0"/>
      <dgm:spPr/>
    </dgm:pt>
    <dgm:pt modelId="{41F4604F-CB0A-4423-AF2C-F0C3D4FB560D}" type="pres">
      <dgm:prSet presAssocID="{C8347C4A-E53E-4EC8-8F34-8DC389C9361B}" presName="hierChild4" presStyleCnt="0"/>
      <dgm:spPr/>
    </dgm:pt>
    <dgm:pt modelId="{929A07A0-20AD-4F6C-BD47-BC59F742A499}" type="pres">
      <dgm:prSet presAssocID="{C8347C4A-E53E-4EC8-8F34-8DC389C9361B}" presName="hierChild5" presStyleCnt="0"/>
      <dgm:spPr/>
    </dgm:pt>
    <dgm:pt modelId="{13E5AC65-A586-4F50-B72F-4F25ED398F48}" type="pres">
      <dgm:prSet presAssocID="{579083FB-1DFD-4967-99FD-0984B54E280E}" presName="hierChild3" presStyleCnt="0"/>
      <dgm:spPr/>
    </dgm:pt>
  </dgm:ptLst>
  <dgm:cxnLst>
    <dgm:cxn modelId="{39114402-76D9-4B3F-B04E-65C01C73BB11}" type="presOf" srcId="{0D337ACE-339F-4AC3-BA66-FA926EFEA572}" destId="{FF1D2FE5-3874-43A7-96B6-18CBFB60B489}" srcOrd="0" destOrd="0" presId="urn:microsoft.com/office/officeart/2008/layout/HalfCircleOrganizationChart"/>
    <dgm:cxn modelId="{C4B65512-02C9-4E09-A9D7-890DA4369CA0}" type="presOf" srcId="{579083FB-1DFD-4967-99FD-0984B54E280E}" destId="{F1520CBA-D79D-499B-A27E-64619AE8E1EC}" srcOrd="0" destOrd="0" presId="urn:microsoft.com/office/officeart/2008/layout/HalfCircleOrganizationChart"/>
    <dgm:cxn modelId="{6FB6CE24-37DB-4EF5-B341-6EFF03C794DC}" type="presOf" srcId="{77801E55-C934-4713-A858-0C10E26E622E}" destId="{3C606BA4-7C0F-441B-9FB3-57E7804F13DA}" srcOrd="0" destOrd="0" presId="urn:microsoft.com/office/officeart/2008/layout/HalfCircleOrganizationChart"/>
    <dgm:cxn modelId="{CBC80036-ADBA-4E1F-8B1C-58BA1EDE09BA}" srcId="{579083FB-1DFD-4967-99FD-0984B54E280E}" destId="{C8347C4A-E53E-4EC8-8F34-8DC389C9361B}" srcOrd="1" destOrd="0" parTransId="{3B2A65C4-FBB1-4973-931D-DA3BACF3F7AF}" sibTransId="{13963AF4-FD57-4458-8AB6-5FAC04C369E2}"/>
    <dgm:cxn modelId="{F202B368-262D-4891-AC73-C709648C5196}" srcId="{0D337ACE-339F-4AC3-BA66-FA926EFEA572}" destId="{579083FB-1DFD-4967-99FD-0984B54E280E}" srcOrd="0" destOrd="0" parTransId="{906452D8-B096-4179-8162-A26CCA4FAE43}" sibTransId="{A2D9E1C6-332A-4D8D-B215-E1DBA49C318B}"/>
    <dgm:cxn modelId="{5586934F-C7B1-4DF0-B59C-52D3DF958C70}" type="presOf" srcId="{40480FE1-4B9A-46C4-B927-1498EF7E8EED}" destId="{12D59677-1365-41D1-901C-F18852B08415}" srcOrd="0" destOrd="0" presId="urn:microsoft.com/office/officeart/2008/layout/HalfCircleOrganizationChart"/>
    <dgm:cxn modelId="{78790B8D-3F74-4254-976E-AA94DF6EC196}" type="presOf" srcId="{C8347C4A-E53E-4EC8-8F34-8DC389C9361B}" destId="{2C9D6AE3-E0E4-4629-A2A1-57554BB30374}" srcOrd="0" destOrd="0" presId="urn:microsoft.com/office/officeart/2008/layout/HalfCircleOrganizationChart"/>
    <dgm:cxn modelId="{19795290-F26F-4A32-A015-75FAFFD344C2}" srcId="{579083FB-1DFD-4967-99FD-0984B54E280E}" destId="{77801E55-C934-4713-A858-0C10E26E622E}" srcOrd="0" destOrd="0" parTransId="{40480FE1-4B9A-46C4-B927-1498EF7E8EED}" sibTransId="{0679EF82-F031-48F8-92F7-300CE4EE9D73}"/>
    <dgm:cxn modelId="{579DAE92-02FE-4FA8-B5C3-6B0E2AF7B0CD}" type="presOf" srcId="{77801E55-C934-4713-A858-0C10E26E622E}" destId="{FC6DD932-C19E-486B-8274-28250C27D573}" srcOrd="1" destOrd="0" presId="urn:microsoft.com/office/officeart/2008/layout/HalfCircleOrganizationChart"/>
    <dgm:cxn modelId="{E7473097-5C39-4DD0-88BC-09F9D2784AF4}" type="presOf" srcId="{3B2A65C4-FBB1-4973-931D-DA3BACF3F7AF}" destId="{3CFAC189-4E60-49EC-9B82-B6184E482DF7}" srcOrd="0" destOrd="0" presId="urn:microsoft.com/office/officeart/2008/layout/HalfCircleOrganizationChart"/>
    <dgm:cxn modelId="{27F493B7-841D-4182-9A36-8E8E0E67A798}" type="presOf" srcId="{579083FB-1DFD-4967-99FD-0984B54E280E}" destId="{9AFBE176-CE7C-48B2-8467-AD27C1D16E30}" srcOrd="1" destOrd="0" presId="urn:microsoft.com/office/officeart/2008/layout/HalfCircleOrganizationChart"/>
    <dgm:cxn modelId="{FDC3D9C5-D718-41A4-9ED4-F1CF48A2D661}" type="presOf" srcId="{C8347C4A-E53E-4EC8-8F34-8DC389C9361B}" destId="{AE2133A0-613A-4C9D-8E1E-AF68D151F5C6}" srcOrd="1" destOrd="0" presId="urn:microsoft.com/office/officeart/2008/layout/HalfCircleOrganizationChart"/>
    <dgm:cxn modelId="{90B0154D-F09F-4D05-B7B8-D756190398D6}" type="presParOf" srcId="{FF1D2FE5-3874-43A7-96B6-18CBFB60B489}" destId="{5F2119E2-92BB-4C46-B475-4ADEC27668F1}" srcOrd="0" destOrd="0" presId="urn:microsoft.com/office/officeart/2008/layout/HalfCircleOrganizationChart"/>
    <dgm:cxn modelId="{37F982DA-9FBC-409B-A60A-1870801086E2}" type="presParOf" srcId="{5F2119E2-92BB-4C46-B475-4ADEC27668F1}" destId="{06A4DC4B-7D26-4351-990D-9FFCCDD00E7B}" srcOrd="0" destOrd="0" presId="urn:microsoft.com/office/officeart/2008/layout/HalfCircleOrganizationChart"/>
    <dgm:cxn modelId="{E9CA8E37-6FC9-4E42-AC3C-5C76B6E4499B}" type="presParOf" srcId="{06A4DC4B-7D26-4351-990D-9FFCCDD00E7B}" destId="{F1520CBA-D79D-499B-A27E-64619AE8E1EC}" srcOrd="0" destOrd="0" presId="urn:microsoft.com/office/officeart/2008/layout/HalfCircleOrganizationChart"/>
    <dgm:cxn modelId="{F42641A0-A591-4680-8484-023448F09A1E}" type="presParOf" srcId="{06A4DC4B-7D26-4351-990D-9FFCCDD00E7B}" destId="{874847BF-D5D0-463C-97AE-EAE2A05D8106}" srcOrd="1" destOrd="0" presId="urn:microsoft.com/office/officeart/2008/layout/HalfCircleOrganizationChart"/>
    <dgm:cxn modelId="{58FD5611-B3F4-4567-80BC-5544F000EB3C}" type="presParOf" srcId="{06A4DC4B-7D26-4351-990D-9FFCCDD00E7B}" destId="{1219C530-D2FB-4E31-89FB-30F035E4E761}" srcOrd="2" destOrd="0" presId="urn:microsoft.com/office/officeart/2008/layout/HalfCircleOrganizationChart"/>
    <dgm:cxn modelId="{6210A546-E6A6-488E-A187-95AC8EE27785}" type="presParOf" srcId="{06A4DC4B-7D26-4351-990D-9FFCCDD00E7B}" destId="{9AFBE176-CE7C-48B2-8467-AD27C1D16E30}" srcOrd="3" destOrd="0" presId="urn:microsoft.com/office/officeart/2008/layout/HalfCircleOrganizationChart"/>
    <dgm:cxn modelId="{4211AF61-226F-4073-BD9E-FD5B671A9629}" type="presParOf" srcId="{5F2119E2-92BB-4C46-B475-4ADEC27668F1}" destId="{C9A95AE3-DB45-4FDA-A0A6-12B09340D8EF}" srcOrd="1" destOrd="0" presId="urn:microsoft.com/office/officeart/2008/layout/HalfCircleOrganizationChart"/>
    <dgm:cxn modelId="{7B0B5BA8-8E62-4876-9624-9C04DDCDC415}" type="presParOf" srcId="{C9A95AE3-DB45-4FDA-A0A6-12B09340D8EF}" destId="{12D59677-1365-41D1-901C-F18852B08415}" srcOrd="0" destOrd="0" presId="urn:microsoft.com/office/officeart/2008/layout/HalfCircleOrganizationChart"/>
    <dgm:cxn modelId="{F8C8C5EB-A319-4CF5-9E41-46E5B3B10CE7}" type="presParOf" srcId="{C9A95AE3-DB45-4FDA-A0A6-12B09340D8EF}" destId="{311E33DA-117B-485A-ACFE-5FA3701CA2D4}" srcOrd="1" destOrd="0" presId="urn:microsoft.com/office/officeart/2008/layout/HalfCircleOrganizationChart"/>
    <dgm:cxn modelId="{D173A06C-97E1-4C90-BBF6-2C804BA607C7}" type="presParOf" srcId="{311E33DA-117B-485A-ACFE-5FA3701CA2D4}" destId="{FE206FBA-A9C1-4B6F-B5FD-1B370C81EC72}" srcOrd="0" destOrd="0" presId="urn:microsoft.com/office/officeart/2008/layout/HalfCircleOrganizationChart"/>
    <dgm:cxn modelId="{953BEFB8-C224-42A0-A97F-DE7B6E9B2824}" type="presParOf" srcId="{FE206FBA-A9C1-4B6F-B5FD-1B370C81EC72}" destId="{3C606BA4-7C0F-441B-9FB3-57E7804F13DA}" srcOrd="0" destOrd="0" presId="urn:microsoft.com/office/officeart/2008/layout/HalfCircleOrganizationChart"/>
    <dgm:cxn modelId="{9CF45E3D-5263-4381-8C7E-58A24ED0972E}" type="presParOf" srcId="{FE206FBA-A9C1-4B6F-B5FD-1B370C81EC72}" destId="{600F7F07-0A8B-4F29-89BC-0E82BDD4732C}" srcOrd="1" destOrd="0" presId="urn:microsoft.com/office/officeart/2008/layout/HalfCircleOrganizationChart"/>
    <dgm:cxn modelId="{06442D1C-CD8C-42D8-B483-920D33BD1D0D}" type="presParOf" srcId="{FE206FBA-A9C1-4B6F-B5FD-1B370C81EC72}" destId="{F76F451E-C385-4E37-B00B-1276C1F7CC83}" srcOrd="2" destOrd="0" presId="urn:microsoft.com/office/officeart/2008/layout/HalfCircleOrganizationChart"/>
    <dgm:cxn modelId="{2FD7FA16-59D3-4A1B-96A2-855020BC249B}" type="presParOf" srcId="{FE206FBA-A9C1-4B6F-B5FD-1B370C81EC72}" destId="{FC6DD932-C19E-486B-8274-28250C27D573}" srcOrd="3" destOrd="0" presId="urn:microsoft.com/office/officeart/2008/layout/HalfCircleOrganizationChart"/>
    <dgm:cxn modelId="{D970CD7E-C894-4B08-8DA8-447AE2A6904B}" type="presParOf" srcId="{311E33DA-117B-485A-ACFE-5FA3701CA2D4}" destId="{A2A84B9A-A4D2-46CA-92FD-ACE499CC00D4}" srcOrd="1" destOrd="0" presId="urn:microsoft.com/office/officeart/2008/layout/HalfCircleOrganizationChart"/>
    <dgm:cxn modelId="{4C5E1981-5595-4713-9C88-69F6F4DCB8AE}" type="presParOf" srcId="{311E33DA-117B-485A-ACFE-5FA3701CA2D4}" destId="{629EE72D-8B9B-43CA-B480-8247A1626F57}" srcOrd="2" destOrd="0" presId="urn:microsoft.com/office/officeart/2008/layout/HalfCircleOrganizationChart"/>
    <dgm:cxn modelId="{8CC10151-F51F-47BA-A673-DD80513EBCA9}" type="presParOf" srcId="{C9A95AE3-DB45-4FDA-A0A6-12B09340D8EF}" destId="{3CFAC189-4E60-49EC-9B82-B6184E482DF7}" srcOrd="2" destOrd="0" presId="urn:microsoft.com/office/officeart/2008/layout/HalfCircleOrganizationChart"/>
    <dgm:cxn modelId="{22449F42-194B-4B26-B05C-D51A311FD40F}" type="presParOf" srcId="{C9A95AE3-DB45-4FDA-A0A6-12B09340D8EF}" destId="{DF5EBD46-353D-43CE-A250-080334CDF8D1}" srcOrd="3" destOrd="0" presId="urn:microsoft.com/office/officeart/2008/layout/HalfCircleOrganizationChart"/>
    <dgm:cxn modelId="{44181D90-8D8D-4BC0-A0E1-D74CA8EE8CE0}" type="presParOf" srcId="{DF5EBD46-353D-43CE-A250-080334CDF8D1}" destId="{976FA702-984D-42AB-BA32-FE2B24AAA72A}" srcOrd="0" destOrd="0" presId="urn:microsoft.com/office/officeart/2008/layout/HalfCircleOrganizationChart"/>
    <dgm:cxn modelId="{CCFEEE44-15EA-4A87-868E-C1F8A74C7284}" type="presParOf" srcId="{976FA702-984D-42AB-BA32-FE2B24AAA72A}" destId="{2C9D6AE3-E0E4-4629-A2A1-57554BB30374}" srcOrd="0" destOrd="0" presId="urn:microsoft.com/office/officeart/2008/layout/HalfCircleOrganizationChart"/>
    <dgm:cxn modelId="{95F31F01-C432-441A-A331-E14DFC4E08D1}" type="presParOf" srcId="{976FA702-984D-42AB-BA32-FE2B24AAA72A}" destId="{8A4F0BE6-2011-4BC6-9720-7375DF8CC0B8}" srcOrd="1" destOrd="0" presId="urn:microsoft.com/office/officeart/2008/layout/HalfCircleOrganizationChart"/>
    <dgm:cxn modelId="{3CBCF82F-88FB-4C73-9B7E-359C7B0F0314}" type="presParOf" srcId="{976FA702-984D-42AB-BA32-FE2B24AAA72A}" destId="{2914780E-4777-42A9-BC41-252E1ACD23AE}" srcOrd="2" destOrd="0" presId="urn:microsoft.com/office/officeart/2008/layout/HalfCircleOrganizationChart"/>
    <dgm:cxn modelId="{D3D1352B-6D43-4BED-959B-C27DAB8E19D9}" type="presParOf" srcId="{976FA702-984D-42AB-BA32-FE2B24AAA72A}" destId="{AE2133A0-613A-4C9D-8E1E-AF68D151F5C6}" srcOrd="3" destOrd="0" presId="urn:microsoft.com/office/officeart/2008/layout/HalfCircleOrganizationChart"/>
    <dgm:cxn modelId="{79F9AFFA-086B-42D3-8581-E865A4E0C1C3}" type="presParOf" srcId="{DF5EBD46-353D-43CE-A250-080334CDF8D1}" destId="{41F4604F-CB0A-4423-AF2C-F0C3D4FB560D}" srcOrd="1" destOrd="0" presId="urn:microsoft.com/office/officeart/2008/layout/HalfCircleOrganizationChart"/>
    <dgm:cxn modelId="{D76718FD-96E8-4598-9F3A-49E8A389CDCC}" type="presParOf" srcId="{DF5EBD46-353D-43CE-A250-080334CDF8D1}" destId="{929A07A0-20AD-4F6C-BD47-BC59F742A499}" srcOrd="2" destOrd="0" presId="urn:microsoft.com/office/officeart/2008/layout/HalfCircleOrganizationChart"/>
    <dgm:cxn modelId="{32125876-8F35-4122-8C5A-9D88C35E2BDE}" type="presParOf" srcId="{5F2119E2-92BB-4C46-B475-4ADEC27668F1}" destId="{13E5AC65-A586-4F50-B72F-4F25ED398F4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37ACE-339F-4AC3-BA66-FA926EFEA5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9083FB-1DFD-4967-99FD-0984B54E280E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Способи виділення резонів</a:t>
          </a:r>
        </a:p>
      </dgm:t>
    </dgm:pt>
    <dgm:pt modelId="{906452D8-B096-4179-8162-A26CCA4FAE43}" type="parTrans" cxnId="{F202B368-262D-4891-AC73-C709648C5196}">
      <dgm:prSet/>
      <dgm:spPr/>
      <dgm:t>
        <a:bodyPr/>
        <a:lstStyle/>
        <a:p>
          <a:endParaRPr lang="uk-UA"/>
        </a:p>
      </dgm:t>
    </dgm:pt>
    <dgm:pt modelId="{A2D9E1C6-332A-4D8D-B215-E1DBA49C318B}" type="sibTrans" cxnId="{F202B368-262D-4891-AC73-C709648C5196}">
      <dgm:prSet/>
      <dgm:spPr/>
      <dgm:t>
        <a:bodyPr/>
        <a:lstStyle/>
        <a:p>
          <a:endParaRPr lang="uk-UA"/>
        </a:p>
      </dgm:t>
    </dgm:pt>
    <dgm:pt modelId="{77801E55-C934-4713-A858-0C10E26E622E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змістовний</a:t>
          </a:r>
        </a:p>
      </dgm:t>
    </dgm:pt>
    <dgm:pt modelId="{40480FE1-4B9A-46C4-B927-1498EF7E8EED}" type="parTrans" cxnId="{19795290-F26F-4A32-A015-75FAFFD344C2}">
      <dgm:prSet/>
      <dgm:spPr/>
      <dgm:t>
        <a:bodyPr/>
        <a:lstStyle/>
        <a:p>
          <a:endParaRPr lang="uk-UA"/>
        </a:p>
      </dgm:t>
    </dgm:pt>
    <dgm:pt modelId="{0679EF82-F031-48F8-92F7-300CE4EE9D73}" type="sibTrans" cxnId="{19795290-F26F-4A32-A015-75FAFFD344C2}">
      <dgm:prSet/>
      <dgm:spPr/>
      <dgm:t>
        <a:bodyPr/>
        <a:lstStyle/>
        <a:p>
          <a:endParaRPr lang="uk-UA"/>
        </a:p>
      </dgm:t>
    </dgm:pt>
    <dgm:pt modelId="{C8347C4A-E53E-4EC8-8F34-8DC389C9361B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формальний</a:t>
          </a:r>
        </a:p>
      </dgm:t>
    </dgm:pt>
    <dgm:pt modelId="{3B2A65C4-FBB1-4973-931D-DA3BACF3F7AF}" type="parTrans" cxnId="{CBC80036-ADBA-4E1F-8B1C-58BA1EDE09BA}">
      <dgm:prSet/>
      <dgm:spPr/>
      <dgm:t>
        <a:bodyPr/>
        <a:lstStyle/>
        <a:p>
          <a:endParaRPr lang="uk-UA"/>
        </a:p>
      </dgm:t>
    </dgm:pt>
    <dgm:pt modelId="{13963AF4-FD57-4458-8AB6-5FAC04C369E2}" type="sibTrans" cxnId="{CBC80036-ADBA-4E1F-8B1C-58BA1EDE09BA}">
      <dgm:prSet/>
      <dgm:spPr/>
      <dgm:t>
        <a:bodyPr/>
        <a:lstStyle/>
        <a:p>
          <a:endParaRPr lang="uk-UA"/>
        </a:p>
      </dgm:t>
    </dgm:pt>
    <dgm:pt modelId="{FF1D2FE5-3874-43A7-96B6-18CBFB60B489}" type="pres">
      <dgm:prSet presAssocID="{0D337ACE-339F-4AC3-BA66-FA926EFEA5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119E2-92BB-4C46-B475-4ADEC27668F1}" type="pres">
      <dgm:prSet presAssocID="{579083FB-1DFD-4967-99FD-0984B54E280E}" presName="hierRoot1" presStyleCnt="0">
        <dgm:presLayoutVars>
          <dgm:hierBranch val="init"/>
        </dgm:presLayoutVars>
      </dgm:prSet>
      <dgm:spPr/>
    </dgm:pt>
    <dgm:pt modelId="{06A4DC4B-7D26-4351-990D-9FFCCDD00E7B}" type="pres">
      <dgm:prSet presAssocID="{579083FB-1DFD-4967-99FD-0984B54E280E}" presName="rootComposite1" presStyleCnt="0"/>
      <dgm:spPr/>
    </dgm:pt>
    <dgm:pt modelId="{F1520CBA-D79D-499B-A27E-64619AE8E1EC}" type="pres">
      <dgm:prSet presAssocID="{579083FB-1DFD-4967-99FD-0984B54E280E}" presName="rootText1" presStyleLbl="alignAcc1" presStyleIdx="0" presStyleCnt="0">
        <dgm:presLayoutVars>
          <dgm:chPref val="3"/>
        </dgm:presLayoutVars>
      </dgm:prSet>
      <dgm:spPr/>
    </dgm:pt>
    <dgm:pt modelId="{874847BF-D5D0-463C-97AE-EAE2A05D8106}" type="pres">
      <dgm:prSet presAssocID="{579083FB-1DFD-4967-99FD-0984B54E280E}" presName="topArc1" presStyleLbl="parChTrans1D1" presStyleIdx="0" presStyleCnt="6"/>
      <dgm:spPr/>
    </dgm:pt>
    <dgm:pt modelId="{1219C530-D2FB-4E31-89FB-30F035E4E761}" type="pres">
      <dgm:prSet presAssocID="{579083FB-1DFD-4967-99FD-0984B54E280E}" presName="bottomArc1" presStyleLbl="parChTrans1D1" presStyleIdx="1" presStyleCnt="6"/>
      <dgm:spPr/>
    </dgm:pt>
    <dgm:pt modelId="{9AFBE176-CE7C-48B2-8467-AD27C1D16E30}" type="pres">
      <dgm:prSet presAssocID="{579083FB-1DFD-4967-99FD-0984B54E280E}" presName="topConnNode1" presStyleLbl="node1" presStyleIdx="0" presStyleCnt="0"/>
      <dgm:spPr/>
    </dgm:pt>
    <dgm:pt modelId="{C9A95AE3-DB45-4FDA-A0A6-12B09340D8EF}" type="pres">
      <dgm:prSet presAssocID="{579083FB-1DFD-4967-99FD-0984B54E280E}" presName="hierChild2" presStyleCnt="0"/>
      <dgm:spPr/>
    </dgm:pt>
    <dgm:pt modelId="{12D59677-1365-41D1-901C-F18852B08415}" type="pres">
      <dgm:prSet presAssocID="{40480FE1-4B9A-46C4-B927-1498EF7E8EED}" presName="Name28" presStyleLbl="parChTrans1D2" presStyleIdx="0" presStyleCnt="2"/>
      <dgm:spPr/>
    </dgm:pt>
    <dgm:pt modelId="{311E33DA-117B-485A-ACFE-5FA3701CA2D4}" type="pres">
      <dgm:prSet presAssocID="{77801E55-C934-4713-A858-0C10E26E622E}" presName="hierRoot2" presStyleCnt="0">
        <dgm:presLayoutVars>
          <dgm:hierBranch val="init"/>
        </dgm:presLayoutVars>
      </dgm:prSet>
      <dgm:spPr/>
    </dgm:pt>
    <dgm:pt modelId="{FE206FBA-A9C1-4B6F-B5FD-1B370C81EC72}" type="pres">
      <dgm:prSet presAssocID="{77801E55-C934-4713-A858-0C10E26E622E}" presName="rootComposite2" presStyleCnt="0"/>
      <dgm:spPr/>
    </dgm:pt>
    <dgm:pt modelId="{3C606BA4-7C0F-441B-9FB3-57E7804F13DA}" type="pres">
      <dgm:prSet presAssocID="{77801E55-C934-4713-A858-0C10E26E622E}" presName="rootText2" presStyleLbl="alignAcc1" presStyleIdx="0" presStyleCnt="0">
        <dgm:presLayoutVars>
          <dgm:chPref val="3"/>
        </dgm:presLayoutVars>
      </dgm:prSet>
      <dgm:spPr/>
    </dgm:pt>
    <dgm:pt modelId="{600F7F07-0A8B-4F29-89BC-0E82BDD4732C}" type="pres">
      <dgm:prSet presAssocID="{77801E55-C934-4713-A858-0C10E26E622E}" presName="topArc2" presStyleLbl="parChTrans1D1" presStyleIdx="2" presStyleCnt="6"/>
      <dgm:spPr/>
    </dgm:pt>
    <dgm:pt modelId="{F76F451E-C385-4E37-B00B-1276C1F7CC83}" type="pres">
      <dgm:prSet presAssocID="{77801E55-C934-4713-A858-0C10E26E622E}" presName="bottomArc2" presStyleLbl="parChTrans1D1" presStyleIdx="3" presStyleCnt="6"/>
      <dgm:spPr/>
    </dgm:pt>
    <dgm:pt modelId="{FC6DD932-C19E-486B-8274-28250C27D573}" type="pres">
      <dgm:prSet presAssocID="{77801E55-C934-4713-A858-0C10E26E622E}" presName="topConnNode2" presStyleLbl="node2" presStyleIdx="0" presStyleCnt="0"/>
      <dgm:spPr/>
    </dgm:pt>
    <dgm:pt modelId="{A2A84B9A-A4D2-46CA-92FD-ACE499CC00D4}" type="pres">
      <dgm:prSet presAssocID="{77801E55-C934-4713-A858-0C10E26E622E}" presName="hierChild4" presStyleCnt="0"/>
      <dgm:spPr/>
    </dgm:pt>
    <dgm:pt modelId="{629EE72D-8B9B-43CA-B480-8247A1626F57}" type="pres">
      <dgm:prSet presAssocID="{77801E55-C934-4713-A858-0C10E26E622E}" presName="hierChild5" presStyleCnt="0"/>
      <dgm:spPr/>
    </dgm:pt>
    <dgm:pt modelId="{3CFAC189-4E60-49EC-9B82-B6184E482DF7}" type="pres">
      <dgm:prSet presAssocID="{3B2A65C4-FBB1-4973-931D-DA3BACF3F7AF}" presName="Name28" presStyleLbl="parChTrans1D2" presStyleIdx="1" presStyleCnt="2"/>
      <dgm:spPr/>
    </dgm:pt>
    <dgm:pt modelId="{DF5EBD46-353D-43CE-A250-080334CDF8D1}" type="pres">
      <dgm:prSet presAssocID="{C8347C4A-E53E-4EC8-8F34-8DC389C9361B}" presName="hierRoot2" presStyleCnt="0">
        <dgm:presLayoutVars>
          <dgm:hierBranch val="init"/>
        </dgm:presLayoutVars>
      </dgm:prSet>
      <dgm:spPr/>
    </dgm:pt>
    <dgm:pt modelId="{976FA702-984D-42AB-BA32-FE2B24AAA72A}" type="pres">
      <dgm:prSet presAssocID="{C8347C4A-E53E-4EC8-8F34-8DC389C9361B}" presName="rootComposite2" presStyleCnt="0"/>
      <dgm:spPr/>
    </dgm:pt>
    <dgm:pt modelId="{2C9D6AE3-E0E4-4629-A2A1-57554BB30374}" type="pres">
      <dgm:prSet presAssocID="{C8347C4A-E53E-4EC8-8F34-8DC389C9361B}" presName="rootText2" presStyleLbl="alignAcc1" presStyleIdx="0" presStyleCnt="0">
        <dgm:presLayoutVars>
          <dgm:chPref val="3"/>
        </dgm:presLayoutVars>
      </dgm:prSet>
      <dgm:spPr/>
    </dgm:pt>
    <dgm:pt modelId="{8A4F0BE6-2011-4BC6-9720-7375DF8CC0B8}" type="pres">
      <dgm:prSet presAssocID="{C8347C4A-E53E-4EC8-8F34-8DC389C9361B}" presName="topArc2" presStyleLbl="parChTrans1D1" presStyleIdx="4" presStyleCnt="6"/>
      <dgm:spPr/>
    </dgm:pt>
    <dgm:pt modelId="{2914780E-4777-42A9-BC41-252E1ACD23AE}" type="pres">
      <dgm:prSet presAssocID="{C8347C4A-E53E-4EC8-8F34-8DC389C9361B}" presName="bottomArc2" presStyleLbl="parChTrans1D1" presStyleIdx="5" presStyleCnt="6"/>
      <dgm:spPr/>
    </dgm:pt>
    <dgm:pt modelId="{AE2133A0-613A-4C9D-8E1E-AF68D151F5C6}" type="pres">
      <dgm:prSet presAssocID="{C8347C4A-E53E-4EC8-8F34-8DC389C9361B}" presName="topConnNode2" presStyleLbl="node2" presStyleIdx="0" presStyleCnt="0"/>
      <dgm:spPr/>
    </dgm:pt>
    <dgm:pt modelId="{41F4604F-CB0A-4423-AF2C-F0C3D4FB560D}" type="pres">
      <dgm:prSet presAssocID="{C8347C4A-E53E-4EC8-8F34-8DC389C9361B}" presName="hierChild4" presStyleCnt="0"/>
      <dgm:spPr/>
    </dgm:pt>
    <dgm:pt modelId="{929A07A0-20AD-4F6C-BD47-BC59F742A499}" type="pres">
      <dgm:prSet presAssocID="{C8347C4A-E53E-4EC8-8F34-8DC389C9361B}" presName="hierChild5" presStyleCnt="0"/>
      <dgm:spPr/>
    </dgm:pt>
    <dgm:pt modelId="{13E5AC65-A586-4F50-B72F-4F25ED398F48}" type="pres">
      <dgm:prSet presAssocID="{579083FB-1DFD-4967-99FD-0984B54E280E}" presName="hierChild3" presStyleCnt="0"/>
      <dgm:spPr/>
    </dgm:pt>
  </dgm:ptLst>
  <dgm:cxnLst>
    <dgm:cxn modelId="{39114402-76D9-4B3F-B04E-65C01C73BB11}" type="presOf" srcId="{0D337ACE-339F-4AC3-BA66-FA926EFEA572}" destId="{FF1D2FE5-3874-43A7-96B6-18CBFB60B489}" srcOrd="0" destOrd="0" presId="urn:microsoft.com/office/officeart/2008/layout/HalfCircleOrganizationChart"/>
    <dgm:cxn modelId="{C4B65512-02C9-4E09-A9D7-890DA4369CA0}" type="presOf" srcId="{579083FB-1DFD-4967-99FD-0984B54E280E}" destId="{F1520CBA-D79D-499B-A27E-64619AE8E1EC}" srcOrd="0" destOrd="0" presId="urn:microsoft.com/office/officeart/2008/layout/HalfCircleOrganizationChart"/>
    <dgm:cxn modelId="{6FB6CE24-37DB-4EF5-B341-6EFF03C794DC}" type="presOf" srcId="{77801E55-C934-4713-A858-0C10E26E622E}" destId="{3C606BA4-7C0F-441B-9FB3-57E7804F13DA}" srcOrd="0" destOrd="0" presId="urn:microsoft.com/office/officeart/2008/layout/HalfCircleOrganizationChart"/>
    <dgm:cxn modelId="{CBC80036-ADBA-4E1F-8B1C-58BA1EDE09BA}" srcId="{579083FB-1DFD-4967-99FD-0984B54E280E}" destId="{C8347C4A-E53E-4EC8-8F34-8DC389C9361B}" srcOrd="1" destOrd="0" parTransId="{3B2A65C4-FBB1-4973-931D-DA3BACF3F7AF}" sibTransId="{13963AF4-FD57-4458-8AB6-5FAC04C369E2}"/>
    <dgm:cxn modelId="{F202B368-262D-4891-AC73-C709648C5196}" srcId="{0D337ACE-339F-4AC3-BA66-FA926EFEA572}" destId="{579083FB-1DFD-4967-99FD-0984B54E280E}" srcOrd="0" destOrd="0" parTransId="{906452D8-B096-4179-8162-A26CCA4FAE43}" sibTransId="{A2D9E1C6-332A-4D8D-B215-E1DBA49C318B}"/>
    <dgm:cxn modelId="{5586934F-C7B1-4DF0-B59C-52D3DF958C70}" type="presOf" srcId="{40480FE1-4B9A-46C4-B927-1498EF7E8EED}" destId="{12D59677-1365-41D1-901C-F18852B08415}" srcOrd="0" destOrd="0" presId="urn:microsoft.com/office/officeart/2008/layout/HalfCircleOrganizationChart"/>
    <dgm:cxn modelId="{78790B8D-3F74-4254-976E-AA94DF6EC196}" type="presOf" srcId="{C8347C4A-E53E-4EC8-8F34-8DC389C9361B}" destId="{2C9D6AE3-E0E4-4629-A2A1-57554BB30374}" srcOrd="0" destOrd="0" presId="urn:microsoft.com/office/officeart/2008/layout/HalfCircleOrganizationChart"/>
    <dgm:cxn modelId="{19795290-F26F-4A32-A015-75FAFFD344C2}" srcId="{579083FB-1DFD-4967-99FD-0984B54E280E}" destId="{77801E55-C934-4713-A858-0C10E26E622E}" srcOrd="0" destOrd="0" parTransId="{40480FE1-4B9A-46C4-B927-1498EF7E8EED}" sibTransId="{0679EF82-F031-48F8-92F7-300CE4EE9D73}"/>
    <dgm:cxn modelId="{579DAE92-02FE-4FA8-B5C3-6B0E2AF7B0CD}" type="presOf" srcId="{77801E55-C934-4713-A858-0C10E26E622E}" destId="{FC6DD932-C19E-486B-8274-28250C27D573}" srcOrd="1" destOrd="0" presId="urn:microsoft.com/office/officeart/2008/layout/HalfCircleOrganizationChart"/>
    <dgm:cxn modelId="{E7473097-5C39-4DD0-88BC-09F9D2784AF4}" type="presOf" srcId="{3B2A65C4-FBB1-4973-931D-DA3BACF3F7AF}" destId="{3CFAC189-4E60-49EC-9B82-B6184E482DF7}" srcOrd="0" destOrd="0" presId="urn:microsoft.com/office/officeart/2008/layout/HalfCircleOrganizationChart"/>
    <dgm:cxn modelId="{27F493B7-841D-4182-9A36-8E8E0E67A798}" type="presOf" srcId="{579083FB-1DFD-4967-99FD-0984B54E280E}" destId="{9AFBE176-CE7C-48B2-8467-AD27C1D16E30}" srcOrd="1" destOrd="0" presId="urn:microsoft.com/office/officeart/2008/layout/HalfCircleOrganizationChart"/>
    <dgm:cxn modelId="{FDC3D9C5-D718-41A4-9ED4-F1CF48A2D661}" type="presOf" srcId="{C8347C4A-E53E-4EC8-8F34-8DC389C9361B}" destId="{AE2133A0-613A-4C9D-8E1E-AF68D151F5C6}" srcOrd="1" destOrd="0" presId="urn:microsoft.com/office/officeart/2008/layout/HalfCircleOrganizationChart"/>
    <dgm:cxn modelId="{90B0154D-F09F-4D05-B7B8-D756190398D6}" type="presParOf" srcId="{FF1D2FE5-3874-43A7-96B6-18CBFB60B489}" destId="{5F2119E2-92BB-4C46-B475-4ADEC27668F1}" srcOrd="0" destOrd="0" presId="urn:microsoft.com/office/officeart/2008/layout/HalfCircleOrganizationChart"/>
    <dgm:cxn modelId="{37F982DA-9FBC-409B-A60A-1870801086E2}" type="presParOf" srcId="{5F2119E2-92BB-4C46-B475-4ADEC27668F1}" destId="{06A4DC4B-7D26-4351-990D-9FFCCDD00E7B}" srcOrd="0" destOrd="0" presId="urn:microsoft.com/office/officeart/2008/layout/HalfCircleOrganizationChart"/>
    <dgm:cxn modelId="{E9CA8E37-6FC9-4E42-AC3C-5C76B6E4499B}" type="presParOf" srcId="{06A4DC4B-7D26-4351-990D-9FFCCDD00E7B}" destId="{F1520CBA-D79D-499B-A27E-64619AE8E1EC}" srcOrd="0" destOrd="0" presId="urn:microsoft.com/office/officeart/2008/layout/HalfCircleOrganizationChart"/>
    <dgm:cxn modelId="{F42641A0-A591-4680-8484-023448F09A1E}" type="presParOf" srcId="{06A4DC4B-7D26-4351-990D-9FFCCDD00E7B}" destId="{874847BF-D5D0-463C-97AE-EAE2A05D8106}" srcOrd="1" destOrd="0" presId="urn:microsoft.com/office/officeart/2008/layout/HalfCircleOrganizationChart"/>
    <dgm:cxn modelId="{58FD5611-B3F4-4567-80BC-5544F000EB3C}" type="presParOf" srcId="{06A4DC4B-7D26-4351-990D-9FFCCDD00E7B}" destId="{1219C530-D2FB-4E31-89FB-30F035E4E761}" srcOrd="2" destOrd="0" presId="urn:microsoft.com/office/officeart/2008/layout/HalfCircleOrganizationChart"/>
    <dgm:cxn modelId="{6210A546-E6A6-488E-A187-95AC8EE27785}" type="presParOf" srcId="{06A4DC4B-7D26-4351-990D-9FFCCDD00E7B}" destId="{9AFBE176-CE7C-48B2-8467-AD27C1D16E30}" srcOrd="3" destOrd="0" presId="urn:microsoft.com/office/officeart/2008/layout/HalfCircleOrganizationChart"/>
    <dgm:cxn modelId="{4211AF61-226F-4073-BD9E-FD5B671A9629}" type="presParOf" srcId="{5F2119E2-92BB-4C46-B475-4ADEC27668F1}" destId="{C9A95AE3-DB45-4FDA-A0A6-12B09340D8EF}" srcOrd="1" destOrd="0" presId="urn:microsoft.com/office/officeart/2008/layout/HalfCircleOrganizationChart"/>
    <dgm:cxn modelId="{7B0B5BA8-8E62-4876-9624-9C04DDCDC415}" type="presParOf" srcId="{C9A95AE3-DB45-4FDA-A0A6-12B09340D8EF}" destId="{12D59677-1365-41D1-901C-F18852B08415}" srcOrd="0" destOrd="0" presId="urn:microsoft.com/office/officeart/2008/layout/HalfCircleOrganizationChart"/>
    <dgm:cxn modelId="{F8C8C5EB-A319-4CF5-9E41-46E5B3B10CE7}" type="presParOf" srcId="{C9A95AE3-DB45-4FDA-A0A6-12B09340D8EF}" destId="{311E33DA-117B-485A-ACFE-5FA3701CA2D4}" srcOrd="1" destOrd="0" presId="urn:microsoft.com/office/officeart/2008/layout/HalfCircleOrganizationChart"/>
    <dgm:cxn modelId="{D173A06C-97E1-4C90-BBF6-2C804BA607C7}" type="presParOf" srcId="{311E33DA-117B-485A-ACFE-5FA3701CA2D4}" destId="{FE206FBA-A9C1-4B6F-B5FD-1B370C81EC72}" srcOrd="0" destOrd="0" presId="urn:microsoft.com/office/officeart/2008/layout/HalfCircleOrganizationChart"/>
    <dgm:cxn modelId="{953BEFB8-C224-42A0-A97F-DE7B6E9B2824}" type="presParOf" srcId="{FE206FBA-A9C1-4B6F-B5FD-1B370C81EC72}" destId="{3C606BA4-7C0F-441B-9FB3-57E7804F13DA}" srcOrd="0" destOrd="0" presId="urn:microsoft.com/office/officeart/2008/layout/HalfCircleOrganizationChart"/>
    <dgm:cxn modelId="{9CF45E3D-5263-4381-8C7E-58A24ED0972E}" type="presParOf" srcId="{FE206FBA-A9C1-4B6F-B5FD-1B370C81EC72}" destId="{600F7F07-0A8B-4F29-89BC-0E82BDD4732C}" srcOrd="1" destOrd="0" presId="urn:microsoft.com/office/officeart/2008/layout/HalfCircleOrganizationChart"/>
    <dgm:cxn modelId="{06442D1C-CD8C-42D8-B483-920D33BD1D0D}" type="presParOf" srcId="{FE206FBA-A9C1-4B6F-B5FD-1B370C81EC72}" destId="{F76F451E-C385-4E37-B00B-1276C1F7CC83}" srcOrd="2" destOrd="0" presId="urn:microsoft.com/office/officeart/2008/layout/HalfCircleOrganizationChart"/>
    <dgm:cxn modelId="{2FD7FA16-59D3-4A1B-96A2-855020BC249B}" type="presParOf" srcId="{FE206FBA-A9C1-4B6F-B5FD-1B370C81EC72}" destId="{FC6DD932-C19E-486B-8274-28250C27D573}" srcOrd="3" destOrd="0" presId="urn:microsoft.com/office/officeart/2008/layout/HalfCircleOrganizationChart"/>
    <dgm:cxn modelId="{D970CD7E-C894-4B08-8DA8-447AE2A6904B}" type="presParOf" srcId="{311E33DA-117B-485A-ACFE-5FA3701CA2D4}" destId="{A2A84B9A-A4D2-46CA-92FD-ACE499CC00D4}" srcOrd="1" destOrd="0" presId="urn:microsoft.com/office/officeart/2008/layout/HalfCircleOrganizationChart"/>
    <dgm:cxn modelId="{4C5E1981-5595-4713-9C88-69F6F4DCB8AE}" type="presParOf" srcId="{311E33DA-117B-485A-ACFE-5FA3701CA2D4}" destId="{629EE72D-8B9B-43CA-B480-8247A1626F57}" srcOrd="2" destOrd="0" presId="urn:microsoft.com/office/officeart/2008/layout/HalfCircleOrganizationChart"/>
    <dgm:cxn modelId="{8CC10151-F51F-47BA-A673-DD80513EBCA9}" type="presParOf" srcId="{C9A95AE3-DB45-4FDA-A0A6-12B09340D8EF}" destId="{3CFAC189-4E60-49EC-9B82-B6184E482DF7}" srcOrd="2" destOrd="0" presId="urn:microsoft.com/office/officeart/2008/layout/HalfCircleOrganizationChart"/>
    <dgm:cxn modelId="{22449F42-194B-4B26-B05C-D51A311FD40F}" type="presParOf" srcId="{C9A95AE3-DB45-4FDA-A0A6-12B09340D8EF}" destId="{DF5EBD46-353D-43CE-A250-080334CDF8D1}" srcOrd="3" destOrd="0" presId="urn:microsoft.com/office/officeart/2008/layout/HalfCircleOrganizationChart"/>
    <dgm:cxn modelId="{44181D90-8D8D-4BC0-A0E1-D74CA8EE8CE0}" type="presParOf" srcId="{DF5EBD46-353D-43CE-A250-080334CDF8D1}" destId="{976FA702-984D-42AB-BA32-FE2B24AAA72A}" srcOrd="0" destOrd="0" presId="urn:microsoft.com/office/officeart/2008/layout/HalfCircleOrganizationChart"/>
    <dgm:cxn modelId="{CCFEEE44-15EA-4A87-868E-C1F8A74C7284}" type="presParOf" srcId="{976FA702-984D-42AB-BA32-FE2B24AAA72A}" destId="{2C9D6AE3-E0E4-4629-A2A1-57554BB30374}" srcOrd="0" destOrd="0" presId="urn:microsoft.com/office/officeart/2008/layout/HalfCircleOrganizationChart"/>
    <dgm:cxn modelId="{95F31F01-C432-441A-A331-E14DFC4E08D1}" type="presParOf" srcId="{976FA702-984D-42AB-BA32-FE2B24AAA72A}" destId="{8A4F0BE6-2011-4BC6-9720-7375DF8CC0B8}" srcOrd="1" destOrd="0" presId="urn:microsoft.com/office/officeart/2008/layout/HalfCircleOrganizationChart"/>
    <dgm:cxn modelId="{3CBCF82F-88FB-4C73-9B7E-359C7B0F0314}" type="presParOf" srcId="{976FA702-984D-42AB-BA32-FE2B24AAA72A}" destId="{2914780E-4777-42A9-BC41-252E1ACD23AE}" srcOrd="2" destOrd="0" presId="urn:microsoft.com/office/officeart/2008/layout/HalfCircleOrganizationChart"/>
    <dgm:cxn modelId="{D3D1352B-6D43-4BED-959B-C27DAB8E19D9}" type="presParOf" srcId="{976FA702-984D-42AB-BA32-FE2B24AAA72A}" destId="{AE2133A0-613A-4C9D-8E1E-AF68D151F5C6}" srcOrd="3" destOrd="0" presId="urn:microsoft.com/office/officeart/2008/layout/HalfCircleOrganizationChart"/>
    <dgm:cxn modelId="{79F9AFFA-086B-42D3-8581-E865A4E0C1C3}" type="presParOf" srcId="{DF5EBD46-353D-43CE-A250-080334CDF8D1}" destId="{41F4604F-CB0A-4423-AF2C-F0C3D4FB560D}" srcOrd="1" destOrd="0" presId="urn:microsoft.com/office/officeart/2008/layout/HalfCircleOrganizationChart"/>
    <dgm:cxn modelId="{D76718FD-96E8-4598-9F3A-49E8A389CDCC}" type="presParOf" srcId="{DF5EBD46-353D-43CE-A250-080334CDF8D1}" destId="{929A07A0-20AD-4F6C-BD47-BC59F742A499}" srcOrd="2" destOrd="0" presId="urn:microsoft.com/office/officeart/2008/layout/HalfCircleOrganizationChart"/>
    <dgm:cxn modelId="{32125876-8F35-4122-8C5A-9D88C35E2BDE}" type="presParOf" srcId="{5F2119E2-92BB-4C46-B475-4ADEC27668F1}" destId="{13E5AC65-A586-4F50-B72F-4F25ED398F4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337ACE-339F-4AC3-BA66-FA926EFEA5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9083FB-1DFD-4967-99FD-0984B54E280E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Способи усунення  неоднозначності</a:t>
          </a:r>
        </a:p>
      </dgm:t>
    </dgm:pt>
    <dgm:pt modelId="{906452D8-B096-4179-8162-A26CCA4FAE43}" type="parTrans" cxnId="{F202B368-262D-4891-AC73-C709648C5196}">
      <dgm:prSet/>
      <dgm:spPr/>
      <dgm:t>
        <a:bodyPr/>
        <a:lstStyle/>
        <a:p>
          <a:endParaRPr lang="uk-UA"/>
        </a:p>
      </dgm:t>
    </dgm:pt>
    <dgm:pt modelId="{A2D9E1C6-332A-4D8D-B215-E1DBA49C318B}" type="sibTrans" cxnId="{F202B368-262D-4891-AC73-C709648C5196}">
      <dgm:prSet/>
      <dgm:spPr/>
      <dgm:t>
        <a:bodyPr/>
        <a:lstStyle/>
        <a:p>
          <a:endParaRPr lang="uk-UA"/>
        </a:p>
      </dgm:t>
    </dgm:pt>
    <dgm:pt modelId="{77801E55-C934-4713-A858-0C10E26E622E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</a:rPr>
            <a:t>логічний</a:t>
          </a:r>
        </a:p>
      </dgm:t>
    </dgm:pt>
    <dgm:pt modelId="{40480FE1-4B9A-46C4-B927-1498EF7E8EED}" type="parTrans" cxnId="{19795290-F26F-4A32-A015-75FAFFD344C2}">
      <dgm:prSet/>
      <dgm:spPr/>
      <dgm:t>
        <a:bodyPr/>
        <a:lstStyle/>
        <a:p>
          <a:endParaRPr lang="uk-UA"/>
        </a:p>
      </dgm:t>
    </dgm:pt>
    <dgm:pt modelId="{0679EF82-F031-48F8-92F7-300CE4EE9D73}" type="sibTrans" cxnId="{19795290-F26F-4A32-A015-75FAFFD344C2}">
      <dgm:prSet/>
      <dgm:spPr/>
      <dgm:t>
        <a:bodyPr/>
        <a:lstStyle/>
        <a:p>
          <a:endParaRPr lang="uk-UA"/>
        </a:p>
      </dgm:t>
    </dgm:pt>
    <dgm:pt modelId="{C8347C4A-E53E-4EC8-8F34-8DC389C9361B}">
      <dgm:prSet phldrT="[Текст]"/>
      <dgm:spPr/>
      <dgm:t>
        <a:bodyPr/>
        <a:lstStyle/>
        <a:p>
          <a:r>
            <a:rPr lang="uk-UA" dirty="0" err="1">
              <a:solidFill>
                <a:schemeClr val="bg1"/>
              </a:solidFill>
            </a:rPr>
            <a:t>герменевтичний</a:t>
          </a:r>
          <a:endParaRPr lang="uk-UA" dirty="0">
            <a:solidFill>
              <a:schemeClr val="bg1"/>
            </a:solidFill>
          </a:endParaRPr>
        </a:p>
      </dgm:t>
    </dgm:pt>
    <dgm:pt modelId="{3B2A65C4-FBB1-4973-931D-DA3BACF3F7AF}" type="parTrans" cxnId="{CBC80036-ADBA-4E1F-8B1C-58BA1EDE09BA}">
      <dgm:prSet/>
      <dgm:spPr/>
      <dgm:t>
        <a:bodyPr/>
        <a:lstStyle/>
        <a:p>
          <a:endParaRPr lang="uk-UA"/>
        </a:p>
      </dgm:t>
    </dgm:pt>
    <dgm:pt modelId="{13963AF4-FD57-4458-8AB6-5FAC04C369E2}" type="sibTrans" cxnId="{CBC80036-ADBA-4E1F-8B1C-58BA1EDE09BA}">
      <dgm:prSet/>
      <dgm:spPr/>
      <dgm:t>
        <a:bodyPr/>
        <a:lstStyle/>
        <a:p>
          <a:endParaRPr lang="uk-UA"/>
        </a:p>
      </dgm:t>
    </dgm:pt>
    <dgm:pt modelId="{FF1D2FE5-3874-43A7-96B6-18CBFB60B489}" type="pres">
      <dgm:prSet presAssocID="{0D337ACE-339F-4AC3-BA66-FA926EFEA5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119E2-92BB-4C46-B475-4ADEC27668F1}" type="pres">
      <dgm:prSet presAssocID="{579083FB-1DFD-4967-99FD-0984B54E280E}" presName="hierRoot1" presStyleCnt="0">
        <dgm:presLayoutVars>
          <dgm:hierBranch val="init"/>
        </dgm:presLayoutVars>
      </dgm:prSet>
      <dgm:spPr/>
    </dgm:pt>
    <dgm:pt modelId="{06A4DC4B-7D26-4351-990D-9FFCCDD00E7B}" type="pres">
      <dgm:prSet presAssocID="{579083FB-1DFD-4967-99FD-0984B54E280E}" presName="rootComposite1" presStyleCnt="0"/>
      <dgm:spPr/>
    </dgm:pt>
    <dgm:pt modelId="{F1520CBA-D79D-499B-A27E-64619AE8E1EC}" type="pres">
      <dgm:prSet presAssocID="{579083FB-1DFD-4967-99FD-0984B54E280E}" presName="rootText1" presStyleLbl="alignAcc1" presStyleIdx="0" presStyleCnt="0">
        <dgm:presLayoutVars>
          <dgm:chPref val="3"/>
        </dgm:presLayoutVars>
      </dgm:prSet>
      <dgm:spPr/>
    </dgm:pt>
    <dgm:pt modelId="{874847BF-D5D0-463C-97AE-EAE2A05D8106}" type="pres">
      <dgm:prSet presAssocID="{579083FB-1DFD-4967-99FD-0984B54E280E}" presName="topArc1" presStyleLbl="parChTrans1D1" presStyleIdx="0" presStyleCnt="6"/>
      <dgm:spPr/>
    </dgm:pt>
    <dgm:pt modelId="{1219C530-D2FB-4E31-89FB-30F035E4E761}" type="pres">
      <dgm:prSet presAssocID="{579083FB-1DFD-4967-99FD-0984B54E280E}" presName="bottomArc1" presStyleLbl="parChTrans1D1" presStyleIdx="1" presStyleCnt="6"/>
      <dgm:spPr/>
    </dgm:pt>
    <dgm:pt modelId="{9AFBE176-CE7C-48B2-8467-AD27C1D16E30}" type="pres">
      <dgm:prSet presAssocID="{579083FB-1DFD-4967-99FD-0984B54E280E}" presName="topConnNode1" presStyleLbl="node1" presStyleIdx="0" presStyleCnt="0"/>
      <dgm:spPr/>
    </dgm:pt>
    <dgm:pt modelId="{C9A95AE3-DB45-4FDA-A0A6-12B09340D8EF}" type="pres">
      <dgm:prSet presAssocID="{579083FB-1DFD-4967-99FD-0984B54E280E}" presName="hierChild2" presStyleCnt="0"/>
      <dgm:spPr/>
    </dgm:pt>
    <dgm:pt modelId="{12D59677-1365-41D1-901C-F18852B08415}" type="pres">
      <dgm:prSet presAssocID="{40480FE1-4B9A-46C4-B927-1498EF7E8EED}" presName="Name28" presStyleLbl="parChTrans1D2" presStyleIdx="0" presStyleCnt="2"/>
      <dgm:spPr/>
    </dgm:pt>
    <dgm:pt modelId="{311E33DA-117B-485A-ACFE-5FA3701CA2D4}" type="pres">
      <dgm:prSet presAssocID="{77801E55-C934-4713-A858-0C10E26E622E}" presName="hierRoot2" presStyleCnt="0">
        <dgm:presLayoutVars>
          <dgm:hierBranch val="init"/>
        </dgm:presLayoutVars>
      </dgm:prSet>
      <dgm:spPr/>
    </dgm:pt>
    <dgm:pt modelId="{FE206FBA-A9C1-4B6F-B5FD-1B370C81EC72}" type="pres">
      <dgm:prSet presAssocID="{77801E55-C934-4713-A858-0C10E26E622E}" presName="rootComposite2" presStyleCnt="0"/>
      <dgm:spPr/>
    </dgm:pt>
    <dgm:pt modelId="{3C606BA4-7C0F-441B-9FB3-57E7804F13DA}" type="pres">
      <dgm:prSet presAssocID="{77801E55-C934-4713-A858-0C10E26E622E}" presName="rootText2" presStyleLbl="alignAcc1" presStyleIdx="0" presStyleCnt="0">
        <dgm:presLayoutVars>
          <dgm:chPref val="3"/>
        </dgm:presLayoutVars>
      </dgm:prSet>
      <dgm:spPr/>
    </dgm:pt>
    <dgm:pt modelId="{600F7F07-0A8B-4F29-89BC-0E82BDD4732C}" type="pres">
      <dgm:prSet presAssocID="{77801E55-C934-4713-A858-0C10E26E622E}" presName="topArc2" presStyleLbl="parChTrans1D1" presStyleIdx="2" presStyleCnt="6"/>
      <dgm:spPr/>
    </dgm:pt>
    <dgm:pt modelId="{F76F451E-C385-4E37-B00B-1276C1F7CC83}" type="pres">
      <dgm:prSet presAssocID="{77801E55-C934-4713-A858-0C10E26E622E}" presName="bottomArc2" presStyleLbl="parChTrans1D1" presStyleIdx="3" presStyleCnt="6"/>
      <dgm:spPr/>
    </dgm:pt>
    <dgm:pt modelId="{FC6DD932-C19E-486B-8274-28250C27D573}" type="pres">
      <dgm:prSet presAssocID="{77801E55-C934-4713-A858-0C10E26E622E}" presName="topConnNode2" presStyleLbl="node2" presStyleIdx="0" presStyleCnt="0"/>
      <dgm:spPr/>
    </dgm:pt>
    <dgm:pt modelId="{A2A84B9A-A4D2-46CA-92FD-ACE499CC00D4}" type="pres">
      <dgm:prSet presAssocID="{77801E55-C934-4713-A858-0C10E26E622E}" presName="hierChild4" presStyleCnt="0"/>
      <dgm:spPr/>
    </dgm:pt>
    <dgm:pt modelId="{629EE72D-8B9B-43CA-B480-8247A1626F57}" type="pres">
      <dgm:prSet presAssocID="{77801E55-C934-4713-A858-0C10E26E622E}" presName="hierChild5" presStyleCnt="0"/>
      <dgm:spPr/>
    </dgm:pt>
    <dgm:pt modelId="{3CFAC189-4E60-49EC-9B82-B6184E482DF7}" type="pres">
      <dgm:prSet presAssocID="{3B2A65C4-FBB1-4973-931D-DA3BACF3F7AF}" presName="Name28" presStyleLbl="parChTrans1D2" presStyleIdx="1" presStyleCnt="2"/>
      <dgm:spPr/>
    </dgm:pt>
    <dgm:pt modelId="{DF5EBD46-353D-43CE-A250-080334CDF8D1}" type="pres">
      <dgm:prSet presAssocID="{C8347C4A-E53E-4EC8-8F34-8DC389C9361B}" presName="hierRoot2" presStyleCnt="0">
        <dgm:presLayoutVars>
          <dgm:hierBranch val="init"/>
        </dgm:presLayoutVars>
      </dgm:prSet>
      <dgm:spPr/>
    </dgm:pt>
    <dgm:pt modelId="{976FA702-984D-42AB-BA32-FE2B24AAA72A}" type="pres">
      <dgm:prSet presAssocID="{C8347C4A-E53E-4EC8-8F34-8DC389C9361B}" presName="rootComposite2" presStyleCnt="0"/>
      <dgm:spPr/>
    </dgm:pt>
    <dgm:pt modelId="{2C9D6AE3-E0E4-4629-A2A1-57554BB30374}" type="pres">
      <dgm:prSet presAssocID="{C8347C4A-E53E-4EC8-8F34-8DC389C9361B}" presName="rootText2" presStyleLbl="alignAcc1" presStyleIdx="0" presStyleCnt="0">
        <dgm:presLayoutVars>
          <dgm:chPref val="3"/>
        </dgm:presLayoutVars>
      </dgm:prSet>
      <dgm:spPr/>
    </dgm:pt>
    <dgm:pt modelId="{8A4F0BE6-2011-4BC6-9720-7375DF8CC0B8}" type="pres">
      <dgm:prSet presAssocID="{C8347C4A-E53E-4EC8-8F34-8DC389C9361B}" presName="topArc2" presStyleLbl="parChTrans1D1" presStyleIdx="4" presStyleCnt="6"/>
      <dgm:spPr/>
    </dgm:pt>
    <dgm:pt modelId="{2914780E-4777-42A9-BC41-252E1ACD23AE}" type="pres">
      <dgm:prSet presAssocID="{C8347C4A-E53E-4EC8-8F34-8DC389C9361B}" presName="bottomArc2" presStyleLbl="parChTrans1D1" presStyleIdx="5" presStyleCnt="6"/>
      <dgm:spPr/>
    </dgm:pt>
    <dgm:pt modelId="{AE2133A0-613A-4C9D-8E1E-AF68D151F5C6}" type="pres">
      <dgm:prSet presAssocID="{C8347C4A-E53E-4EC8-8F34-8DC389C9361B}" presName="topConnNode2" presStyleLbl="node2" presStyleIdx="0" presStyleCnt="0"/>
      <dgm:spPr/>
    </dgm:pt>
    <dgm:pt modelId="{41F4604F-CB0A-4423-AF2C-F0C3D4FB560D}" type="pres">
      <dgm:prSet presAssocID="{C8347C4A-E53E-4EC8-8F34-8DC389C9361B}" presName="hierChild4" presStyleCnt="0"/>
      <dgm:spPr/>
    </dgm:pt>
    <dgm:pt modelId="{929A07A0-20AD-4F6C-BD47-BC59F742A499}" type="pres">
      <dgm:prSet presAssocID="{C8347C4A-E53E-4EC8-8F34-8DC389C9361B}" presName="hierChild5" presStyleCnt="0"/>
      <dgm:spPr/>
    </dgm:pt>
    <dgm:pt modelId="{13E5AC65-A586-4F50-B72F-4F25ED398F48}" type="pres">
      <dgm:prSet presAssocID="{579083FB-1DFD-4967-99FD-0984B54E280E}" presName="hierChild3" presStyleCnt="0"/>
      <dgm:spPr/>
    </dgm:pt>
  </dgm:ptLst>
  <dgm:cxnLst>
    <dgm:cxn modelId="{39114402-76D9-4B3F-B04E-65C01C73BB11}" type="presOf" srcId="{0D337ACE-339F-4AC3-BA66-FA926EFEA572}" destId="{FF1D2FE5-3874-43A7-96B6-18CBFB60B489}" srcOrd="0" destOrd="0" presId="urn:microsoft.com/office/officeart/2008/layout/HalfCircleOrganizationChart"/>
    <dgm:cxn modelId="{C4B65512-02C9-4E09-A9D7-890DA4369CA0}" type="presOf" srcId="{579083FB-1DFD-4967-99FD-0984B54E280E}" destId="{F1520CBA-D79D-499B-A27E-64619AE8E1EC}" srcOrd="0" destOrd="0" presId="urn:microsoft.com/office/officeart/2008/layout/HalfCircleOrganizationChart"/>
    <dgm:cxn modelId="{6FB6CE24-37DB-4EF5-B341-6EFF03C794DC}" type="presOf" srcId="{77801E55-C934-4713-A858-0C10E26E622E}" destId="{3C606BA4-7C0F-441B-9FB3-57E7804F13DA}" srcOrd="0" destOrd="0" presId="urn:microsoft.com/office/officeart/2008/layout/HalfCircleOrganizationChart"/>
    <dgm:cxn modelId="{CBC80036-ADBA-4E1F-8B1C-58BA1EDE09BA}" srcId="{579083FB-1DFD-4967-99FD-0984B54E280E}" destId="{C8347C4A-E53E-4EC8-8F34-8DC389C9361B}" srcOrd="1" destOrd="0" parTransId="{3B2A65C4-FBB1-4973-931D-DA3BACF3F7AF}" sibTransId="{13963AF4-FD57-4458-8AB6-5FAC04C369E2}"/>
    <dgm:cxn modelId="{F202B368-262D-4891-AC73-C709648C5196}" srcId="{0D337ACE-339F-4AC3-BA66-FA926EFEA572}" destId="{579083FB-1DFD-4967-99FD-0984B54E280E}" srcOrd="0" destOrd="0" parTransId="{906452D8-B096-4179-8162-A26CCA4FAE43}" sibTransId="{A2D9E1C6-332A-4D8D-B215-E1DBA49C318B}"/>
    <dgm:cxn modelId="{5586934F-C7B1-4DF0-B59C-52D3DF958C70}" type="presOf" srcId="{40480FE1-4B9A-46C4-B927-1498EF7E8EED}" destId="{12D59677-1365-41D1-901C-F18852B08415}" srcOrd="0" destOrd="0" presId="urn:microsoft.com/office/officeart/2008/layout/HalfCircleOrganizationChart"/>
    <dgm:cxn modelId="{78790B8D-3F74-4254-976E-AA94DF6EC196}" type="presOf" srcId="{C8347C4A-E53E-4EC8-8F34-8DC389C9361B}" destId="{2C9D6AE3-E0E4-4629-A2A1-57554BB30374}" srcOrd="0" destOrd="0" presId="urn:microsoft.com/office/officeart/2008/layout/HalfCircleOrganizationChart"/>
    <dgm:cxn modelId="{19795290-F26F-4A32-A015-75FAFFD344C2}" srcId="{579083FB-1DFD-4967-99FD-0984B54E280E}" destId="{77801E55-C934-4713-A858-0C10E26E622E}" srcOrd="0" destOrd="0" parTransId="{40480FE1-4B9A-46C4-B927-1498EF7E8EED}" sibTransId="{0679EF82-F031-48F8-92F7-300CE4EE9D73}"/>
    <dgm:cxn modelId="{579DAE92-02FE-4FA8-B5C3-6B0E2AF7B0CD}" type="presOf" srcId="{77801E55-C934-4713-A858-0C10E26E622E}" destId="{FC6DD932-C19E-486B-8274-28250C27D573}" srcOrd="1" destOrd="0" presId="urn:microsoft.com/office/officeart/2008/layout/HalfCircleOrganizationChart"/>
    <dgm:cxn modelId="{E7473097-5C39-4DD0-88BC-09F9D2784AF4}" type="presOf" srcId="{3B2A65C4-FBB1-4973-931D-DA3BACF3F7AF}" destId="{3CFAC189-4E60-49EC-9B82-B6184E482DF7}" srcOrd="0" destOrd="0" presId="urn:microsoft.com/office/officeart/2008/layout/HalfCircleOrganizationChart"/>
    <dgm:cxn modelId="{27F493B7-841D-4182-9A36-8E8E0E67A798}" type="presOf" srcId="{579083FB-1DFD-4967-99FD-0984B54E280E}" destId="{9AFBE176-CE7C-48B2-8467-AD27C1D16E30}" srcOrd="1" destOrd="0" presId="urn:microsoft.com/office/officeart/2008/layout/HalfCircleOrganizationChart"/>
    <dgm:cxn modelId="{FDC3D9C5-D718-41A4-9ED4-F1CF48A2D661}" type="presOf" srcId="{C8347C4A-E53E-4EC8-8F34-8DC389C9361B}" destId="{AE2133A0-613A-4C9D-8E1E-AF68D151F5C6}" srcOrd="1" destOrd="0" presId="urn:microsoft.com/office/officeart/2008/layout/HalfCircleOrganizationChart"/>
    <dgm:cxn modelId="{90B0154D-F09F-4D05-B7B8-D756190398D6}" type="presParOf" srcId="{FF1D2FE5-3874-43A7-96B6-18CBFB60B489}" destId="{5F2119E2-92BB-4C46-B475-4ADEC27668F1}" srcOrd="0" destOrd="0" presId="urn:microsoft.com/office/officeart/2008/layout/HalfCircleOrganizationChart"/>
    <dgm:cxn modelId="{37F982DA-9FBC-409B-A60A-1870801086E2}" type="presParOf" srcId="{5F2119E2-92BB-4C46-B475-4ADEC27668F1}" destId="{06A4DC4B-7D26-4351-990D-9FFCCDD00E7B}" srcOrd="0" destOrd="0" presId="urn:microsoft.com/office/officeart/2008/layout/HalfCircleOrganizationChart"/>
    <dgm:cxn modelId="{E9CA8E37-6FC9-4E42-AC3C-5C76B6E4499B}" type="presParOf" srcId="{06A4DC4B-7D26-4351-990D-9FFCCDD00E7B}" destId="{F1520CBA-D79D-499B-A27E-64619AE8E1EC}" srcOrd="0" destOrd="0" presId="urn:microsoft.com/office/officeart/2008/layout/HalfCircleOrganizationChart"/>
    <dgm:cxn modelId="{F42641A0-A591-4680-8484-023448F09A1E}" type="presParOf" srcId="{06A4DC4B-7D26-4351-990D-9FFCCDD00E7B}" destId="{874847BF-D5D0-463C-97AE-EAE2A05D8106}" srcOrd="1" destOrd="0" presId="urn:microsoft.com/office/officeart/2008/layout/HalfCircleOrganizationChart"/>
    <dgm:cxn modelId="{58FD5611-B3F4-4567-80BC-5544F000EB3C}" type="presParOf" srcId="{06A4DC4B-7D26-4351-990D-9FFCCDD00E7B}" destId="{1219C530-D2FB-4E31-89FB-30F035E4E761}" srcOrd="2" destOrd="0" presId="urn:microsoft.com/office/officeart/2008/layout/HalfCircleOrganizationChart"/>
    <dgm:cxn modelId="{6210A546-E6A6-488E-A187-95AC8EE27785}" type="presParOf" srcId="{06A4DC4B-7D26-4351-990D-9FFCCDD00E7B}" destId="{9AFBE176-CE7C-48B2-8467-AD27C1D16E30}" srcOrd="3" destOrd="0" presId="urn:microsoft.com/office/officeart/2008/layout/HalfCircleOrganizationChart"/>
    <dgm:cxn modelId="{4211AF61-226F-4073-BD9E-FD5B671A9629}" type="presParOf" srcId="{5F2119E2-92BB-4C46-B475-4ADEC27668F1}" destId="{C9A95AE3-DB45-4FDA-A0A6-12B09340D8EF}" srcOrd="1" destOrd="0" presId="urn:microsoft.com/office/officeart/2008/layout/HalfCircleOrganizationChart"/>
    <dgm:cxn modelId="{7B0B5BA8-8E62-4876-9624-9C04DDCDC415}" type="presParOf" srcId="{C9A95AE3-DB45-4FDA-A0A6-12B09340D8EF}" destId="{12D59677-1365-41D1-901C-F18852B08415}" srcOrd="0" destOrd="0" presId="urn:microsoft.com/office/officeart/2008/layout/HalfCircleOrganizationChart"/>
    <dgm:cxn modelId="{F8C8C5EB-A319-4CF5-9E41-46E5B3B10CE7}" type="presParOf" srcId="{C9A95AE3-DB45-4FDA-A0A6-12B09340D8EF}" destId="{311E33DA-117B-485A-ACFE-5FA3701CA2D4}" srcOrd="1" destOrd="0" presId="urn:microsoft.com/office/officeart/2008/layout/HalfCircleOrganizationChart"/>
    <dgm:cxn modelId="{D173A06C-97E1-4C90-BBF6-2C804BA607C7}" type="presParOf" srcId="{311E33DA-117B-485A-ACFE-5FA3701CA2D4}" destId="{FE206FBA-A9C1-4B6F-B5FD-1B370C81EC72}" srcOrd="0" destOrd="0" presId="urn:microsoft.com/office/officeart/2008/layout/HalfCircleOrganizationChart"/>
    <dgm:cxn modelId="{953BEFB8-C224-42A0-A97F-DE7B6E9B2824}" type="presParOf" srcId="{FE206FBA-A9C1-4B6F-B5FD-1B370C81EC72}" destId="{3C606BA4-7C0F-441B-9FB3-57E7804F13DA}" srcOrd="0" destOrd="0" presId="urn:microsoft.com/office/officeart/2008/layout/HalfCircleOrganizationChart"/>
    <dgm:cxn modelId="{9CF45E3D-5263-4381-8C7E-58A24ED0972E}" type="presParOf" srcId="{FE206FBA-A9C1-4B6F-B5FD-1B370C81EC72}" destId="{600F7F07-0A8B-4F29-89BC-0E82BDD4732C}" srcOrd="1" destOrd="0" presId="urn:microsoft.com/office/officeart/2008/layout/HalfCircleOrganizationChart"/>
    <dgm:cxn modelId="{06442D1C-CD8C-42D8-B483-920D33BD1D0D}" type="presParOf" srcId="{FE206FBA-A9C1-4B6F-B5FD-1B370C81EC72}" destId="{F76F451E-C385-4E37-B00B-1276C1F7CC83}" srcOrd="2" destOrd="0" presId="urn:microsoft.com/office/officeart/2008/layout/HalfCircleOrganizationChart"/>
    <dgm:cxn modelId="{2FD7FA16-59D3-4A1B-96A2-855020BC249B}" type="presParOf" srcId="{FE206FBA-A9C1-4B6F-B5FD-1B370C81EC72}" destId="{FC6DD932-C19E-486B-8274-28250C27D573}" srcOrd="3" destOrd="0" presId="urn:microsoft.com/office/officeart/2008/layout/HalfCircleOrganizationChart"/>
    <dgm:cxn modelId="{D970CD7E-C894-4B08-8DA8-447AE2A6904B}" type="presParOf" srcId="{311E33DA-117B-485A-ACFE-5FA3701CA2D4}" destId="{A2A84B9A-A4D2-46CA-92FD-ACE499CC00D4}" srcOrd="1" destOrd="0" presId="urn:microsoft.com/office/officeart/2008/layout/HalfCircleOrganizationChart"/>
    <dgm:cxn modelId="{4C5E1981-5595-4713-9C88-69F6F4DCB8AE}" type="presParOf" srcId="{311E33DA-117B-485A-ACFE-5FA3701CA2D4}" destId="{629EE72D-8B9B-43CA-B480-8247A1626F57}" srcOrd="2" destOrd="0" presId="urn:microsoft.com/office/officeart/2008/layout/HalfCircleOrganizationChart"/>
    <dgm:cxn modelId="{8CC10151-F51F-47BA-A673-DD80513EBCA9}" type="presParOf" srcId="{C9A95AE3-DB45-4FDA-A0A6-12B09340D8EF}" destId="{3CFAC189-4E60-49EC-9B82-B6184E482DF7}" srcOrd="2" destOrd="0" presId="urn:microsoft.com/office/officeart/2008/layout/HalfCircleOrganizationChart"/>
    <dgm:cxn modelId="{22449F42-194B-4B26-B05C-D51A311FD40F}" type="presParOf" srcId="{C9A95AE3-DB45-4FDA-A0A6-12B09340D8EF}" destId="{DF5EBD46-353D-43CE-A250-080334CDF8D1}" srcOrd="3" destOrd="0" presId="urn:microsoft.com/office/officeart/2008/layout/HalfCircleOrganizationChart"/>
    <dgm:cxn modelId="{44181D90-8D8D-4BC0-A0E1-D74CA8EE8CE0}" type="presParOf" srcId="{DF5EBD46-353D-43CE-A250-080334CDF8D1}" destId="{976FA702-984D-42AB-BA32-FE2B24AAA72A}" srcOrd="0" destOrd="0" presId="urn:microsoft.com/office/officeart/2008/layout/HalfCircleOrganizationChart"/>
    <dgm:cxn modelId="{CCFEEE44-15EA-4A87-868E-C1F8A74C7284}" type="presParOf" srcId="{976FA702-984D-42AB-BA32-FE2B24AAA72A}" destId="{2C9D6AE3-E0E4-4629-A2A1-57554BB30374}" srcOrd="0" destOrd="0" presId="urn:microsoft.com/office/officeart/2008/layout/HalfCircleOrganizationChart"/>
    <dgm:cxn modelId="{95F31F01-C432-441A-A331-E14DFC4E08D1}" type="presParOf" srcId="{976FA702-984D-42AB-BA32-FE2B24AAA72A}" destId="{8A4F0BE6-2011-4BC6-9720-7375DF8CC0B8}" srcOrd="1" destOrd="0" presId="urn:microsoft.com/office/officeart/2008/layout/HalfCircleOrganizationChart"/>
    <dgm:cxn modelId="{3CBCF82F-88FB-4C73-9B7E-359C7B0F0314}" type="presParOf" srcId="{976FA702-984D-42AB-BA32-FE2B24AAA72A}" destId="{2914780E-4777-42A9-BC41-252E1ACD23AE}" srcOrd="2" destOrd="0" presId="urn:microsoft.com/office/officeart/2008/layout/HalfCircleOrganizationChart"/>
    <dgm:cxn modelId="{D3D1352B-6D43-4BED-959B-C27DAB8E19D9}" type="presParOf" srcId="{976FA702-984D-42AB-BA32-FE2B24AAA72A}" destId="{AE2133A0-613A-4C9D-8E1E-AF68D151F5C6}" srcOrd="3" destOrd="0" presId="urn:microsoft.com/office/officeart/2008/layout/HalfCircleOrganizationChart"/>
    <dgm:cxn modelId="{79F9AFFA-086B-42D3-8581-E865A4E0C1C3}" type="presParOf" srcId="{DF5EBD46-353D-43CE-A250-080334CDF8D1}" destId="{41F4604F-CB0A-4423-AF2C-F0C3D4FB560D}" srcOrd="1" destOrd="0" presId="urn:microsoft.com/office/officeart/2008/layout/HalfCircleOrganizationChart"/>
    <dgm:cxn modelId="{D76718FD-96E8-4598-9F3A-49E8A389CDCC}" type="presParOf" srcId="{DF5EBD46-353D-43CE-A250-080334CDF8D1}" destId="{929A07A0-20AD-4F6C-BD47-BC59F742A499}" srcOrd="2" destOrd="0" presId="urn:microsoft.com/office/officeart/2008/layout/HalfCircleOrganizationChart"/>
    <dgm:cxn modelId="{32125876-8F35-4122-8C5A-9D88C35E2BDE}" type="presParOf" srcId="{5F2119E2-92BB-4C46-B475-4ADEC27668F1}" destId="{13E5AC65-A586-4F50-B72F-4F25ED398F4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337ACE-339F-4AC3-BA66-FA926EFEA5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9083FB-1DFD-4967-99FD-0984B54E280E}">
      <dgm:prSet phldrT="[Текст]" custT="1"/>
      <dgm:spPr/>
      <dgm:t>
        <a:bodyPr/>
        <a:lstStyle/>
        <a:p>
          <a:r>
            <a:rPr lang="uk-UA" sz="3600" dirty="0">
              <a:solidFill>
                <a:schemeClr val="bg1"/>
              </a:solidFill>
            </a:rPr>
            <a:t>Оцінка </a:t>
          </a:r>
        </a:p>
      </dgm:t>
    </dgm:pt>
    <dgm:pt modelId="{906452D8-B096-4179-8162-A26CCA4FAE43}" type="parTrans" cxnId="{F202B368-262D-4891-AC73-C709648C5196}">
      <dgm:prSet/>
      <dgm:spPr/>
      <dgm:t>
        <a:bodyPr/>
        <a:lstStyle/>
        <a:p>
          <a:endParaRPr lang="uk-UA"/>
        </a:p>
      </dgm:t>
    </dgm:pt>
    <dgm:pt modelId="{A2D9E1C6-332A-4D8D-B215-E1DBA49C318B}" type="sibTrans" cxnId="{F202B368-262D-4891-AC73-C709648C5196}">
      <dgm:prSet/>
      <dgm:spPr/>
      <dgm:t>
        <a:bodyPr/>
        <a:lstStyle/>
        <a:p>
          <a:endParaRPr lang="uk-UA"/>
        </a:p>
      </dgm:t>
    </dgm:pt>
    <dgm:pt modelId="{77801E55-C934-4713-A858-0C10E26E622E}">
      <dgm:prSet phldrT="[Текст]" custT="1"/>
      <dgm:spPr/>
      <dgm:t>
        <a:bodyPr/>
        <a:lstStyle/>
        <a:p>
          <a:r>
            <a:rPr lang="uk-UA" sz="3600" dirty="0">
              <a:solidFill>
                <a:schemeClr val="bg1"/>
              </a:solidFill>
            </a:rPr>
            <a:t>кількісна</a:t>
          </a:r>
        </a:p>
      </dgm:t>
    </dgm:pt>
    <dgm:pt modelId="{40480FE1-4B9A-46C4-B927-1498EF7E8EED}" type="parTrans" cxnId="{19795290-F26F-4A32-A015-75FAFFD344C2}">
      <dgm:prSet/>
      <dgm:spPr/>
      <dgm:t>
        <a:bodyPr/>
        <a:lstStyle/>
        <a:p>
          <a:endParaRPr lang="uk-UA"/>
        </a:p>
      </dgm:t>
    </dgm:pt>
    <dgm:pt modelId="{0679EF82-F031-48F8-92F7-300CE4EE9D73}" type="sibTrans" cxnId="{19795290-F26F-4A32-A015-75FAFFD344C2}">
      <dgm:prSet/>
      <dgm:spPr/>
      <dgm:t>
        <a:bodyPr/>
        <a:lstStyle/>
        <a:p>
          <a:endParaRPr lang="uk-UA"/>
        </a:p>
      </dgm:t>
    </dgm:pt>
    <dgm:pt modelId="{C8347C4A-E53E-4EC8-8F34-8DC389C9361B}">
      <dgm:prSet phldrT="[Текст]" custT="1"/>
      <dgm:spPr/>
      <dgm:t>
        <a:bodyPr/>
        <a:lstStyle/>
        <a:p>
          <a:r>
            <a:rPr lang="uk-UA" sz="3600" dirty="0">
              <a:solidFill>
                <a:schemeClr val="bg1"/>
              </a:solidFill>
            </a:rPr>
            <a:t>якісна</a:t>
          </a:r>
        </a:p>
      </dgm:t>
    </dgm:pt>
    <dgm:pt modelId="{3B2A65C4-FBB1-4973-931D-DA3BACF3F7AF}" type="parTrans" cxnId="{CBC80036-ADBA-4E1F-8B1C-58BA1EDE09BA}">
      <dgm:prSet/>
      <dgm:spPr/>
      <dgm:t>
        <a:bodyPr/>
        <a:lstStyle/>
        <a:p>
          <a:endParaRPr lang="uk-UA"/>
        </a:p>
      </dgm:t>
    </dgm:pt>
    <dgm:pt modelId="{13963AF4-FD57-4458-8AB6-5FAC04C369E2}" type="sibTrans" cxnId="{CBC80036-ADBA-4E1F-8B1C-58BA1EDE09BA}">
      <dgm:prSet/>
      <dgm:spPr/>
      <dgm:t>
        <a:bodyPr/>
        <a:lstStyle/>
        <a:p>
          <a:endParaRPr lang="uk-UA"/>
        </a:p>
      </dgm:t>
    </dgm:pt>
    <dgm:pt modelId="{FF1D2FE5-3874-43A7-96B6-18CBFB60B489}" type="pres">
      <dgm:prSet presAssocID="{0D337ACE-339F-4AC3-BA66-FA926EFEA5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119E2-92BB-4C46-B475-4ADEC27668F1}" type="pres">
      <dgm:prSet presAssocID="{579083FB-1DFD-4967-99FD-0984B54E280E}" presName="hierRoot1" presStyleCnt="0">
        <dgm:presLayoutVars>
          <dgm:hierBranch val="init"/>
        </dgm:presLayoutVars>
      </dgm:prSet>
      <dgm:spPr/>
    </dgm:pt>
    <dgm:pt modelId="{06A4DC4B-7D26-4351-990D-9FFCCDD00E7B}" type="pres">
      <dgm:prSet presAssocID="{579083FB-1DFD-4967-99FD-0984B54E280E}" presName="rootComposite1" presStyleCnt="0"/>
      <dgm:spPr/>
    </dgm:pt>
    <dgm:pt modelId="{F1520CBA-D79D-499B-A27E-64619AE8E1EC}" type="pres">
      <dgm:prSet presAssocID="{579083FB-1DFD-4967-99FD-0984B54E280E}" presName="rootText1" presStyleLbl="alignAcc1" presStyleIdx="0" presStyleCnt="0">
        <dgm:presLayoutVars>
          <dgm:chPref val="3"/>
        </dgm:presLayoutVars>
      </dgm:prSet>
      <dgm:spPr/>
    </dgm:pt>
    <dgm:pt modelId="{874847BF-D5D0-463C-97AE-EAE2A05D8106}" type="pres">
      <dgm:prSet presAssocID="{579083FB-1DFD-4967-99FD-0984B54E280E}" presName="topArc1" presStyleLbl="parChTrans1D1" presStyleIdx="0" presStyleCnt="6"/>
      <dgm:spPr/>
    </dgm:pt>
    <dgm:pt modelId="{1219C530-D2FB-4E31-89FB-30F035E4E761}" type="pres">
      <dgm:prSet presAssocID="{579083FB-1DFD-4967-99FD-0984B54E280E}" presName="bottomArc1" presStyleLbl="parChTrans1D1" presStyleIdx="1" presStyleCnt="6"/>
      <dgm:spPr/>
    </dgm:pt>
    <dgm:pt modelId="{9AFBE176-CE7C-48B2-8467-AD27C1D16E30}" type="pres">
      <dgm:prSet presAssocID="{579083FB-1DFD-4967-99FD-0984B54E280E}" presName="topConnNode1" presStyleLbl="node1" presStyleIdx="0" presStyleCnt="0"/>
      <dgm:spPr/>
    </dgm:pt>
    <dgm:pt modelId="{C9A95AE3-DB45-4FDA-A0A6-12B09340D8EF}" type="pres">
      <dgm:prSet presAssocID="{579083FB-1DFD-4967-99FD-0984B54E280E}" presName="hierChild2" presStyleCnt="0"/>
      <dgm:spPr/>
    </dgm:pt>
    <dgm:pt modelId="{12D59677-1365-41D1-901C-F18852B08415}" type="pres">
      <dgm:prSet presAssocID="{40480FE1-4B9A-46C4-B927-1498EF7E8EED}" presName="Name28" presStyleLbl="parChTrans1D2" presStyleIdx="0" presStyleCnt="2"/>
      <dgm:spPr/>
    </dgm:pt>
    <dgm:pt modelId="{311E33DA-117B-485A-ACFE-5FA3701CA2D4}" type="pres">
      <dgm:prSet presAssocID="{77801E55-C934-4713-A858-0C10E26E622E}" presName="hierRoot2" presStyleCnt="0">
        <dgm:presLayoutVars>
          <dgm:hierBranch val="init"/>
        </dgm:presLayoutVars>
      </dgm:prSet>
      <dgm:spPr/>
    </dgm:pt>
    <dgm:pt modelId="{FE206FBA-A9C1-4B6F-B5FD-1B370C81EC72}" type="pres">
      <dgm:prSet presAssocID="{77801E55-C934-4713-A858-0C10E26E622E}" presName="rootComposite2" presStyleCnt="0"/>
      <dgm:spPr/>
    </dgm:pt>
    <dgm:pt modelId="{3C606BA4-7C0F-441B-9FB3-57E7804F13DA}" type="pres">
      <dgm:prSet presAssocID="{77801E55-C934-4713-A858-0C10E26E622E}" presName="rootText2" presStyleLbl="alignAcc1" presStyleIdx="0" presStyleCnt="0">
        <dgm:presLayoutVars>
          <dgm:chPref val="3"/>
        </dgm:presLayoutVars>
      </dgm:prSet>
      <dgm:spPr/>
    </dgm:pt>
    <dgm:pt modelId="{600F7F07-0A8B-4F29-89BC-0E82BDD4732C}" type="pres">
      <dgm:prSet presAssocID="{77801E55-C934-4713-A858-0C10E26E622E}" presName="topArc2" presStyleLbl="parChTrans1D1" presStyleIdx="2" presStyleCnt="6"/>
      <dgm:spPr/>
    </dgm:pt>
    <dgm:pt modelId="{F76F451E-C385-4E37-B00B-1276C1F7CC83}" type="pres">
      <dgm:prSet presAssocID="{77801E55-C934-4713-A858-0C10E26E622E}" presName="bottomArc2" presStyleLbl="parChTrans1D1" presStyleIdx="3" presStyleCnt="6"/>
      <dgm:spPr/>
    </dgm:pt>
    <dgm:pt modelId="{FC6DD932-C19E-486B-8274-28250C27D573}" type="pres">
      <dgm:prSet presAssocID="{77801E55-C934-4713-A858-0C10E26E622E}" presName="topConnNode2" presStyleLbl="node2" presStyleIdx="0" presStyleCnt="0"/>
      <dgm:spPr/>
    </dgm:pt>
    <dgm:pt modelId="{A2A84B9A-A4D2-46CA-92FD-ACE499CC00D4}" type="pres">
      <dgm:prSet presAssocID="{77801E55-C934-4713-A858-0C10E26E622E}" presName="hierChild4" presStyleCnt="0"/>
      <dgm:spPr/>
    </dgm:pt>
    <dgm:pt modelId="{629EE72D-8B9B-43CA-B480-8247A1626F57}" type="pres">
      <dgm:prSet presAssocID="{77801E55-C934-4713-A858-0C10E26E622E}" presName="hierChild5" presStyleCnt="0"/>
      <dgm:spPr/>
    </dgm:pt>
    <dgm:pt modelId="{3CFAC189-4E60-49EC-9B82-B6184E482DF7}" type="pres">
      <dgm:prSet presAssocID="{3B2A65C4-FBB1-4973-931D-DA3BACF3F7AF}" presName="Name28" presStyleLbl="parChTrans1D2" presStyleIdx="1" presStyleCnt="2"/>
      <dgm:spPr/>
    </dgm:pt>
    <dgm:pt modelId="{DF5EBD46-353D-43CE-A250-080334CDF8D1}" type="pres">
      <dgm:prSet presAssocID="{C8347C4A-E53E-4EC8-8F34-8DC389C9361B}" presName="hierRoot2" presStyleCnt="0">
        <dgm:presLayoutVars>
          <dgm:hierBranch val="init"/>
        </dgm:presLayoutVars>
      </dgm:prSet>
      <dgm:spPr/>
    </dgm:pt>
    <dgm:pt modelId="{976FA702-984D-42AB-BA32-FE2B24AAA72A}" type="pres">
      <dgm:prSet presAssocID="{C8347C4A-E53E-4EC8-8F34-8DC389C9361B}" presName="rootComposite2" presStyleCnt="0"/>
      <dgm:spPr/>
    </dgm:pt>
    <dgm:pt modelId="{2C9D6AE3-E0E4-4629-A2A1-57554BB30374}" type="pres">
      <dgm:prSet presAssocID="{C8347C4A-E53E-4EC8-8F34-8DC389C9361B}" presName="rootText2" presStyleLbl="alignAcc1" presStyleIdx="0" presStyleCnt="0">
        <dgm:presLayoutVars>
          <dgm:chPref val="3"/>
        </dgm:presLayoutVars>
      </dgm:prSet>
      <dgm:spPr/>
    </dgm:pt>
    <dgm:pt modelId="{8A4F0BE6-2011-4BC6-9720-7375DF8CC0B8}" type="pres">
      <dgm:prSet presAssocID="{C8347C4A-E53E-4EC8-8F34-8DC389C9361B}" presName="topArc2" presStyleLbl="parChTrans1D1" presStyleIdx="4" presStyleCnt="6"/>
      <dgm:spPr/>
    </dgm:pt>
    <dgm:pt modelId="{2914780E-4777-42A9-BC41-252E1ACD23AE}" type="pres">
      <dgm:prSet presAssocID="{C8347C4A-E53E-4EC8-8F34-8DC389C9361B}" presName="bottomArc2" presStyleLbl="parChTrans1D1" presStyleIdx="5" presStyleCnt="6"/>
      <dgm:spPr/>
    </dgm:pt>
    <dgm:pt modelId="{AE2133A0-613A-4C9D-8E1E-AF68D151F5C6}" type="pres">
      <dgm:prSet presAssocID="{C8347C4A-E53E-4EC8-8F34-8DC389C9361B}" presName="topConnNode2" presStyleLbl="node2" presStyleIdx="0" presStyleCnt="0"/>
      <dgm:spPr/>
    </dgm:pt>
    <dgm:pt modelId="{41F4604F-CB0A-4423-AF2C-F0C3D4FB560D}" type="pres">
      <dgm:prSet presAssocID="{C8347C4A-E53E-4EC8-8F34-8DC389C9361B}" presName="hierChild4" presStyleCnt="0"/>
      <dgm:spPr/>
    </dgm:pt>
    <dgm:pt modelId="{929A07A0-20AD-4F6C-BD47-BC59F742A499}" type="pres">
      <dgm:prSet presAssocID="{C8347C4A-E53E-4EC8-8F34-8DC389C9361B}" presName="hierChild5" presStyleCnt="0"/>
      <dgm:spPr/>
    </dgm:pt>
    <dgm:pt modelId="{13E5AC65-A586-4F50-B72F-4F25ED398F48}" type="pres">
      <dgm:prSet presAssocID="{579083FB-1DFD-4967-99FD-0984B54E280E}" presName="hierChild3" presStyleCnt="0"/>
      <dgm:spPr/>
    </dgm:pt>
  </dgm:ptLst>
  <dgm:cxnLst>
    <dgm:cxn modelId="{39114402-76D9-4B3F-B04E-65C01C73BB11}" type="presOf" srcId="{0D337ACE-339F-4AC3-BA66-FA926EFEA572}" destId="{FF1D2FE5-3874-43A7-96B6-18CBFB60B489}" srcOrd="0" destOrd="0" presId="urn:microsoft.com/office/officeart/2008/layout/HalfCircleOrganizationChart"/>
    <dgm:cxn modelId="{C4B65512-02C9-4E09-A9D7-890DA4369CA0}" type="presOf" srcId="{579083FB-1DFD-4967-99FD-0984B54E280E}" destId="{F1520CBA-D79D-499B-A27E-64619AE8E1EC}" srcOrd="0" destOrd="0" presId="urn:microsoft.com/office/officeart/2008/layout/HalfCircleOrganizationChart"/>
    <dgm:cxn modelId="{6FB6CE24-37DB-4EF5-B341-6EFF03C794DC}" type="presOf" srcId="{77801E55-C934-4713-A858-0C10E26E622E}" destId="{3C606BA4-7C0F-441B-9FB3-57E7804F13DA}" srcOrd="0" destOrd="0" presId="urn:microsoft.com/office/officeart/2008/layout/HalfCircleOrganizationChart"/>
    <dgm:cxn modelId="{CBC80036-ADBA-4E1F-8B1C-58BA1EDE09BA}" srcId="{579083FB-1DFD-4967-99FD-0984B54E280E}" destId="{C8347C4A-E53E-4EC8-8F34-8DC389C9361B}" srcOrd="1" destOrd="0" parTransId="{3B2A65C4-FBB1-4973-931D-DA3BACF3F7AF}" sibTransId="{13963AF4-FD57-4458-8AB6-5FAC04C369E2}"/>
    <dgm:cxn modelId="{F202B368-262D-4891-AC73-C709648C5196}" srcId="{0D337ACE-339F-4AC3-BA66-FA926EFEA572}" destId="{579083FB-1DFD-4967-99FD-0984B54E280E}" srcOrd="0" destOrd="0" parTransId="{906452D8-B096-4179-8162-A26CCA4FAE43}" sibTransId="{A2D9E1C6-332A-4D8D-B215-E1DBA49C318B}"/>
    <dgm:cxn modelId="{5586934F-C7B1-4DF0-B59C-52D3DF958C70}" type="presOf" srcId="{40480FE1-4B9A-46C4-B927-1498EF7E8EED}" destId="{12D59677-1365-41D1-901C-F18852B08415}" srcOrd="0" destOrd="0" presId="urn:microsoft.com/office/officeart/2008/layout/HalfCircleOrganizationChart"/>
    <dgm:cxn modelId="{78790B8D-3F74-4254-976E-AA94DF6EC196}" type="presOf" srcId="{C8347C4A-E53E-4EC8-8F34-8DC389C9361B}" destId="{2C9D6AE3-E0E4-4629-A2A1-57554BB30374}" srcOrd="0" destOrd="0" presId="urn:microsoft.com/office/officeart/2008/layout/HalfCircleOrganizationChart"/>
    <dgm:cxn modelId="{19795290-F26F-4A32-A015-75FAFFD344C2}" srcId="{579083FB-1DFD-4967-99FD-0984B54E280E}" destId="{77801E55-C934-4713-A858-0C10E26E622E}" srcOrd="0" destOrd="0" parTransId="{40480FE1-4B9A-46C4-B927-1498EF7E8EED}" sibTransId="{0679EF82-F031-48F8-92F7-300CE4EE9D73}"/>
    <dgm:cxn modelId="{579DAE92-02FE-4FA8-B5C3-6B0E2AF7B0CD}" type="presOf" srcId="{77801E55-C934-4713-A858-0C10E26E622E}" destId="{FC6DD932-C19E-486B-8274-28250C27D573}" srcOrd="1" destOrd="0" presId="urn:microsoft.com/office/officeart/2008/layout/HalfCircleOrganizationChart"/>
    <dgm:cxn modelId="{E7473097-5C39-4DD0-88BC-09F9D2784AF4}" type="presOf" srcId="{3B2A65C4-FBB1-4973-931D-DA3BACF3F7AF}" destId="{3CFAC189-4E60-49EC-9B82-B6184E482DF7}" srcOrd="0" destOrd="0" presId="urn:microsoft.com/office/officeart/2008/layout/HalfCircleOrganizationChart"/>
    <dgm:cxn modelId="{27F493B7-841D-4182-9A36-8E8E0E67A798}" type="presOf" srcId="{579083FB-1DFD-4967-99FD-0984B54E280E}" destId="{9AFBE176-CE7C-48B2-8467-AD27C1D16E30}" srcOrd="1" destOrd="0" presId="urn:microsoft.com/office/officeart/2008/layout/HalfCircleOrganizationChart"/>
    <dgm:cxn modelId="{FDC3D9C5-D718-41A4-9ED4-F1CF48A2D661}" type="presOf" srcId="{C8347C4A-E53E-4EC8-8F34-8DC389C9361B}" destId="{AE2133A0-613A-4C9D-8E1E-AF68D151F5C6}" srcOrd="1" destOrd="0" presId="urn:microsoft.com/office/officeart/2008/layout/HalfCircleOrganizationChart"/>
    <dgm:cxn modelId="{90B0154D-F09F-4D05-B7B8-D756190398D6}" type="presParOf" srcId="{FF1D2FE5-3874-43A7-96B6-18CBFB60B489}" destId="{5F2119E2-92BB-4C46-B475-4ADEC27668F1}" srcOrd="0" destOrd="0" presId="urn:microsoft.com/office/officeart/2008/layout/HalfCircleOrganizationChart"/>
    <dgm:cxn modelId="{37F982DA-9FBC-409B-A60A-1870801086E2}" type="presParOf" srcId="{5F2119E2-92BB-4C46-B475-4ADEC27668F1}" destId="{06A4DC4B-7D26-4351-990D-9FFCCDD00E7B}" srcOrd="0" destOrd="0" presId="urn:microsoft.com/office/officeart/2008/layout/HalfCircleOrganizationChart"/>
    <dgm:cxn modelId="{E9CA8E37-6FC9-4E42-AC3C-5C76B6E4499B}" type="presParOf" srcId="{06A4DC4B-7D26-4351-990D-9FFCCDD00E7B}" destId="{F1520CBA-D79D-499B-A27E-64619AE8E1EC}" srcOrd="0" destOrd="0" presId="urn:microsoft.com/office/officeart/2008/layout/HalfCircleOrganizationChart"/>
    <dgm:cxn modelId="{F42641A0-A591-4680-8484-023448F09A1E}" type="presParOf" srcId="{06A4DC4B-7D26-4351-990D-9FFCCDD00E7B}" destId="{874847BF-D5D0-463C-97AE-EAE2A05D8106}" srcOrd="1" destOrd="0" presId="urn:microsoft.com/office/officeart/2008/layout/HalfCircleOrganizationChart"/>
    <dgm:cxn modelId="{58FD5611-B3F4-4567-80BC-5544F000EB3C}" type="presParOf" srcId="{06A4DC4B-7D26-4351-990D-9FFCCDD00E7B}" destId="{1219C530-D2FB-4E31-89FB-30F035E4E761}" srcOrd="2" destOrd="0" presId="urn:microsoft.com/office/officeart/2008/layout/HalfCircleOrganizationChart"/>
    <dgm:cxn modelId="{6210A546-E6A6-488E-A187-95AC8EE27785}" type="presParOf" srcId="{06A4DC4B-7D26-4351-990D-9FFCCDD00E7B}" destId="{9AFBE176-CE7C-48B2-8467-AD27C1D16E30}" srcOrd="3" destOrd="0" presId="urn:microsoft.com/office/officeart/2008/layout/HalfCircleOrganizationChart"/>
    <dgm:cxn modelId="{4211AF61-226F-4073-BD9E-FD5B671A9629}" type="presParOf" srcId="{5F2119E2-92BB-4C46-B475-4ADEC27668F1}" destId="{C9A95AE3-DB45-4FDA-A0A6-12B09340D8EF}" srcOrd="1" destOrd="0" presId="urn:microsoft.com/office/officeart/2008/layout/HalfCircleOrganizationChart"/>
    <dgm:cxn modelId="{7B0B5BA8-8E62-4876-9624-9C04DDCDC415}" type="presParOf" srcId="{C9A95AE3-DB45-4FDA-A0A6-12B09340D8EF}" destId="{12D59677-1365-41D1-901C-F18852B08415}" srcOrd="0" destOrd="0" presId="urn:microsoft.com/office/officeart/2008/layout/HalfCircleOrganizationChart"/>
    <dgm:cxn modelId="{F8C8C5EB-A319-4CF5-9E41-46E5B3B10CE7}" type="presParOf" srcId="{C9A95AE3-DB45-4FDA-A0A6-12B09340D8EF}" destId="{311E33DA-117B-485A-ACFE-5FA3701CA2D4}" srcOrd="1" destOrd="0" presId="urn:microsoft.com/office/officeart/2008/layout/HalfCircleOrganizationChart"/>
    <dgm:cxn modelId="{D173A06C-97E1-4C90-BBF6-2C804BA607C7}" type="presParOf" srcId="{311E33DA-117B-485A-ACFE-5FA3701CA2D4}" destId="{FE206FBA-A9C1-4B6F-B5FD-1B370C81EC72}" srcOrd="0" destOrd="0" presId="urn:microsoft.com/office/officeart/2008/layout/HalfCircleOrganizationChart"/>
    <dgm:cxn modelId="{953BEFB8-C224-42A0-A97F-DE7B6E9B2824}" type="presParOf" srcId="{FE206FBA-A9C1-4B6F-B5FD-1B370C81EC72}" destId="{3C606BA4-7C0F-441B-9FB3-57E7804F13DA}" srcOrd="0" destOrd="0" presId="urn:microsoft.com/office/officeart/2008/layout/HalfCircleOrganizationChart"/>
    <dgm:cxn modelId="{9CF45E3D-5263-4381-8C7E-58A24ED0972E}" type="presParOf" srcId="{FE206FBA-A9C1-4B6F-B5FD-1B370C81EC72}" destId="{600F7F07-0A8B-4F29-89BC-0E82BDD4732C}" srcOrd="1" destOrd="0" presId="urn:microsoft.com/office/officeart/2008/layout/HalfCircleOrganizationChart"/>
    <dgm:cxn modelId="{06442D1C-CD8C-42D8-B483-920D33BD1D0D}" type="presParOf" srcId="{FE206FBA-A9C1-4B6F-B5FD-1B370C81EC72}" destId="{F76F451E-C385-4E37-B00B-1276C1F7CC83}" srcOrd="2" destOrd="0" presId="urn:microsoft.com/office/officeart/2008/layout/HalfCircleOrganizationChart"/>
    <dgm:cxn modelId="{2FD7FA16-59D3-4A1B-96A2-855020BC249B}" type="presParOf" srcId="{FE206FBA-A9C1-4B6F-B5FD-1B370C81EC72}" destId="{FC6DD932-C19E-486B-8274-28250C27D573}" srcOrd="3" destOrd="0" presId="urn:microsoft.com/office/officeart/2008/layout/HalfCircleOrganizationChart"/>
    <dgm:cxn modelId="{D970CD7E-C894-4B08-8DA8-447AE2A6904B}" type="presParOf" srcId="{311E33DA-117B-485A-ACFE-5FA3701CA2D4}" destId="{A2A84B9A-A4D2-46CA-92FD-ACE499CC00D4}" srcOrd="1" destOrd="0" presId="urn:microsoft.com/office/officeart/2008/layout/HalfCircleOrganizationChart"/>
    <dgm:cxn modelId="{4C5E1981-5595-4713-9C88-69F6F4DCB8AE}" type="presParOf" srcId="{311E33DA-117B-485A-ACFE-5FA3701CA2D4}" destId="{629EE72D-8B9B-43CA-B480-8247A1626F57}" srcOrd="2" destOrd="0" presId="urn:microsoft.com/office/officeart/2008/layout/HalfCircleOrganizationChart"/>
    <dgm:cxn modelId="{8CC10151-F51F-47BA-A673-DD80513EBCA9}" type="presParOf" srcId="{C9A95AE3-DB45-4FDA-A0A6-12B09340D8EF}" destId="{3CFAC189-4E60-49EC-9B82-B6184E482DF7}" srcOrd="2" destOrd="0" presId="urn:microsoft.com/office/officeart/2008/layout/HalfCircleOrganizationChart"/>
    <dgm:cxn modelId="{22449F42-194B-4B26-B05C-D51A311FD40F}" type="presParOf" srcId="{C9A95AE3-DB45-4FDA-A0A6-12B09340D8EF}" destId="{DF5EBD46-353D-43CE-A250-080334CDF8D1}" srcOrd="3" destOrd="0" presId="urn:microsoft.com/office/officeart/2008/layout/HalfCircleOrganizationChart"/>
    <dgm:cxn modelId="{44181D90-8D8D-4BC0-A0E1-D74CA8EE8CE0}" type="presParOf" srcId="{DF5EBD46-353D-43CE-A250-080334CDF8D1}" destId="{976FA702-984D-42AB-BA32-FE2B24AAA72A}" srcOrd="0" destOrd="0" presId="urn:microsoft.com/office/officeart/2008/layout/HalfCircleOrganizationChart"/>
    <dgm:cxn modelId="{CCFEEE44-15EA-4A87-868E-C1F8A74C7284}" type="presParOf" srcId="{976FA702-984D-42AB-BA32-FE2B24AAA72A}" destId="{2C9D6AE3-E0E4-4629-A2A1-57554BB30374}" srcOrd="0" destOrd="0" presId="urn:microsoft.com/office/officeart/2008/layout/HalfCircleOrganizationChart"/>
    <dgm:cxn modelId="{95F31F01-C432-441A-A331-E14DFC4E08D1}" type="presParOf" srcId="{976FA702-984D-42AB-BA32-FE2B24AAA72A}" destId="{8A4F0BE6-2011-4BC6-9720-7375DF8CC0B8}" srcOrd="1" destOrd="0" presId="urn:microsoft.com/office/officeart/2008/layout/HalfCircleOrganizationChart"/>
    <dgm:cxn modelId="{3CBCF82F-88FB-4C73-9B7E-359C7B0F0314}" type="presParOf" srcId="{976FA702-984D-42AB-BA32-FE2B24AAA72A}" destId="{2914780E-4777-42A9-BC41-252E1ACD23AE}" srcOrd="2" destOrd="0" presId="urn:microsoft.com/office/officeart/2008/layout/HalfCircleOrganizationChart"/>
    <dgm:cxn modelId="{D3D1352B-6D43-4BED-959B-C27DAB8E19D9}" type="presParOf" srcId="{976FA702-984D-42AB-BA32-FE2B24AAA72A}" destId="{AE2133A0-613A-4C9D-8E1E-AF68D151F5C6}" srcOrd="3" destOrd="0" presId="urn:microsoft.com/office/officeart/2008/layout/HalfCircleOrganizationChart"/>
    <dgm:cxn modelId="{79F9AFFA-086B-42D3-8581-E865A4E0C1C3}" type="presParOf" srcId="{DF5EBD46-353D-43CE-A250-080334CDF8D1}" destId="{41F4604F-CB0A-4423-AF2C-F0C3D4FB560D}" srcOrd="1" destOrd="0" presId="urn:microsoft.com/office/officeart/2008/layout/HalfCircleOrganizationChart"/>
    <dgm:cxn modelId="{D76718FD-96E8-4598-9F3A-49E8A389CDCC}" type="presParOf" srcId="{DF5EBD46-353D-43CE-A250-080334CDF8D1}" destId="{929A07A0-20AD-4F6C-BD47-BC59F742A499}" srcOrd="2" destOrd="0" presId="urn:microsoft.com/office/officeart/2008/layout/HalfCircleOrganizationChart"/>
    <dgm:cxn modelId="{32125876-8F35-4122-8C5A-9D88C35E2BDE}" type="presParOf" srcId="{5F2119E2-92BB-4C46-B475-4ADEC27668F1}" destId="{13E5AC65-A586-4F50-B72F-4F25ED398F4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8B82D-088B-4EE4-BA3E-BEF2A6356ADD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CD729C7C-0A0D-48B1-B7EC-36F03A8C33CC}">
      <dgm:prSet phldrT="[Текст]"/>
      <dgm:spPr/>
      <dgm:t>
        <a:bodyPr/>
        <a:lstStyle/>
        <a:p>
          <a:r>
            <a:rPr lang="uk-UA" dirty="0"/>
            <a:t>Неповна, неточна інформація</a:t>
          </a:r>
        </a:p>
      </dgm:t>
    </dgm:pt>
    <dgm:pt modelId="{2B8211A5-5B9D-4BCD-B43B-9E1383344D32}" type="parTrans" cxnId="{885FC782-C8D9-497F-9898-E44B622956BC}">
      <dgm:prSet/>
      <dgm:spPr/>
      <dgm:t>
        <a:bodyPr/>
        <a:lstStyle/>
        <a:p>
          <a:endParaRPr lang="uk-UA"/>
        </a:p>
      </dgm:t>
    </dgm:pt>
    <dgm:pt modelId="{B5F946E8-C450-48D2-8F86-CC70B9E1FA19}" type="sibTrans" cxnId="{885FC782-C8D9-497F-9898-E44B622956BC}">
      <dgm:prSet/>
      <dgm:spPr/>
      <dgm:t>
        <a:bodyPr/>
        <a:lstStyle/>
        <a:p>
          <a:endParaRPr lang="uk-UA"/>
        </a:p>
      </dgm:t>
    </dgm:pt>
    <dgm:pt modelId="{C116ADC1-8F0F-4F7F-99F7-D1203C882364}">
      <dgm:prSet phldrT="[Текст]"/>
      <dgm:spPr/>
      <dgm:t>
        <a:bodyPr/>
        <a:lstStyle/>
        <a:p>
          <a:r>
            <a:rPr lang="uk-UA" dirty="0"/>
            <a:t>Запитання  </a:t>
          </a:r>
        </a:p>
      </dgm:t>
    </dgm:pt>
    <dgm:pt modelId="{1E90EC88-2C05-43C5-922A-75E13FEF75F9}" type="parTrans" cxnId="{2B8B3909-42FE-4511-A7E8-18B310620347}">
      <dgm:prSet/>
      <dgm:spPr/>
      <dgm:t>
        <a:bodyPr/>
        <a:lstStyle/>
        <a:p>
          <a:endParaRPr lang="uk-UA"/>
        </a:p>
      </dgm:t>
    </dgm:pt>
    <dgm:pt modelId="{96D032CB-50EF-48CD-AC21-1D6004FB1B5E}" type="sibTrans" cxnId="{2B8B3909-42FE-4511-A7E8-18B310620347}">
      <dgm:prSet/>
      <dgm:spPr/>
      <dgm:t>
        <a:bodyPr/>
        <a:lstStyle/>
        <a:p>
          <a:endParaRPr lang="uk-UA"/>
        </a:p>
      </dgm:t>
    </dgm:pt>
    <dgm:pt modelId="{57C95551-0739-4360-8822-7568522A8A69}">
      <dgm:prSet phldrT="[Текст]"/>
      <dgm:spPr/>
      <dgm:t>
        <a:bodyPr/>
        <a:lstStyle/>
        <a:p>
          <a:r>
            <a:rPr lang="uk-UA" dirty="0"/>
            <a:t>Область пошуку відповіді </a:t>
          </a:r>
        </a:p>
      </dgm:t>
    </dgm:pt>
    <dgm:pt modelId="{259FFE71-E7CB-4DEE-98E9-7A6FA8C01B38}" type="parTrans" cxnId="{FE84B30A-2A65-4CE3-A9D9-6DAA6D62A397}">
      <dgm:prSet/>
      <dgm:spPr/>
      <dgm:t>
        <a:bodyPr/>
        <a:lstStyle/>
        <a:p>
          <a:endParaRPr lang="uk-UA"/>
        </a:p>
      </dgm:t>
    </dgm:pt>
    <dgm:pt modelId="{9B8F1630-798B-4797-BEE1-CB7FEDBF97A1}" type="sibTrans" cxnId="{FE84B30A-2A65-4CE3-A9D9-6DAA6D62A397}">
      <dgm:prSet/>
      <dgm:spPr/>
      <dgm:t>
        <a:bodyPr/>
        <a:lstStyle/>
        <a:p>
          <a:endParaRPr lang="uk-UA"/>
        </a:p>
      </dgm:t>
    </dgm:pt>
    <dgm:pt modelId="{B2266842-FDCC-4434-97C0-6B67134CB4F5}">
      <dgm:prSet/>
      <dgm:spPr/>
      <dgm:t>
        <a:bodyPr/>
        <a:lstStyle/>
        <a:p>
          <a:r>
            <a:rPr lang="uk-UA" dirty="0"/>
            <a:t>Доповнена, уточнена інформація (відповідь) </a:t>
          </a:r>
        </a:p>
      </dgm:t>
    </dgm:pt>
    <dgm:pt modelId="{B2E6623D-57E4-4691-B918-1B39C3531EC2}" type="parTrans" cxnId="{F631CF6D-5D88-4CEE-830B-923B82BEF564}">
      <dgm:prSet/>
      <dgm:spPr/>
      <dgm:t>
        <a:bodyPr/>
        <a:lstStyle/>
        <a:p>
          <a:endParaRPr lang="uk-UA"/>
        </a:p>
      </dgm:t>
    </dgm:pt>
    <dgm:pt modelId="{74226AB6-EC22-4F7A-A3E5-3173F8C74E18}" type="sibTrans" cxnId="{F631CF6D-5D88-4CEE-830B-923B82BEF564}">
      <dgm:prSet/>
      <dgm:spPr/>
      <dgm:t>
        <a:bodyPr/>
        <a:lstStyle/>
        <a:p>
          <a:endParaRPr lang="uk-UA"/>
        </a:p>
      </dgm:t>
    </dgm:pt>
    <dgm:pt modelId="{979AC731-E827-40EF-A8C7-9248A89BDD37}" type="pres">
      <dgm:prSet presAssocID="{6148B82D-088B-4EE4-BA3E-BEF2A6356ADD}" presName="Name0" presStyleCnt="0">
        <dgm:presLayoutVars>
          <dgm:dir/>
          <dgm:resizeHandles val="exact"/>
        </dgm:presLayoutVars>
      </dgm:prSet>
      <dgm:spPr/>
    </dgm:pt>
    <dgm:pt modelId="{19FBB2B8-FD03-4FBF-B69B-8E18F5746859}" type="pres">
      <dgm:prSet presAssocID="{CD729C7C-0A0D-48B1-B7EC-36F03A8C33CC}" presName="node" presStyleLbl="node1" presStyleIdx="0" presStyleCnt="4">
        <dgm:presLayoutVars>
          <dgm:bulletEnabled val="1"/>
        </dgm:presLayoutVars>
      </dgm:prSet>
      <dgm:spPr/>
    </dgm:pt>
    <dgm:pt modelId="{3A378387-9A5A-4F99-B4DD-388ED4B67803}" type="pres">
      <dgm:prSet presAssocID="{B5F946E8-C450-48D2-8F86-CC70B9E1FA19}" presName="sibTrans" presStyleLbl="sibTrans2D1" presStyleIdx="0" presStyleCnt="3"/>
      <dgm:spPr/>
    </dgm:pt>
    <dgm:pt modelId="{F6242F36-5D17-404B-A88F-1E456B17D224}" type="pres">
      <dgm:prSet presAssocID="{B5F946E8-C450-48D2-8F86-CC70B9E1FA19}" presName="connectorText" presStyleLbl="sibTrans2D1" presStyleIdx="0" presStyleCnt="3"/>
      <dgm:spPr/>
    </dgm:pt>
    <dgm:pt modelId="{363BB5A5-4FD9-449C-A8BA-D4465A75E639}" type="pres">
      <dgm:prSet presAssocID="{C116ADC1-8F0F-4F7F-99F7-D1203C882364}" presName="node" presStyleLbl="node1" presStyleIdx="1" presStyleCnt="4">
        <dgm:presLayoutVars>
          <dgm:bulletEnabled val="1"/>
        </dgm:presLayoutVars>
      </dgm:prSet>
      <dgm:spPr/>
    </dgm:pt>
    <dgm:pt modelId="{C92B16AB-E513-4444-BAD2-D2E7DEC5F07C}" type="pres">
      <dgm:prSet presAssocID="{96D032CB-50EF-48CD-AC21-1D6004FB1B5E}" presName="sibTrans" presStyleLbl="sibTrans2D1" presStyleIdx="1" presStyleCnt="3"/>
      <dgm:spPr/>
    </dgm:pt>
    <dgm:pt modelId="{100B3550-1EE3-4CD3-961E-2A95E28E6A92}" type="pres">
      <dgm:prSet presAssocID="{96D032CB-50EF-48CD-AC21-1D6004FB1B5E}" presName="connectorText" presStyleLbl="sibTrans2D1" presStyleIdx="1" presStyleCnt="3"/>
      <dgm:spPr/>
    </dgm:pt>
    <dgm:pt modelId="{F274816C-2E3A-4E2E-A132-F7E3B9F51E42}" type="pres">
      <dgm:prSet presAssocID="{57C95551-0739-4360-8822-7568522A8A69}" presName="node" presStyleLbl="node1" presStyleIdx="2" presStyleCnt="4">
        <dgm:presLayoutVars>
          <dgm:bulletEnabled val="1"/>
        </dgm:presLayoutVars>
      </dgm:prSet>
      <dgm:spPr/>
    </dgm:pt>
    <dgm:pt modelId="{AA1BD1DD-CEB3-4D03-9443-0F67CD543B69}" type="pres">
      <dgm:prSet presAssocID="{9B8F1630-798B-4797-BEE1-CB7FEDBF97A1}" presName="sibTrans" presStyleLbl="sibTrans2D1" presStyleIdx="2" presStyleCnt="3"/>
      <dgm:spPr/>
    </dgm:pt>
    <dgm:pt modelId="{3DF6237F-ED4D-4A2A-AA02-E71F3DB26068}" type="pres">
      <dgm:prSet presAssocID="{9B8F1630-798B-4797-BEE1-CB7FEDBF97A1}" presName="connectorText" presStyleLbl="sibTrans2D1" presStyleIdx="2" presStyleCnt="3"/>
      <dgm:spPr/>
    </dgm:pt>
    <dgm:pt modelId="{29D6FAEA-B451-4CD2-B938-01B053055AA9}" type="pres">
      <dgm:prSet presAssocID="{B2266842-FDCC-4434-97C0-6B67134CB4F5}" presName="node" presStyleLbl="node1" presStyleIdx="3" presStyleCnt="4">
        <dgm:presLayoutVars>
          <dgm:bulletEnabled val="1"/>
        </dgm:presLayoutVars>
      </dgm:prSet>
      <dgm:spPr/>
    </dgm:pt>
  </dgm:ptLst>
  <dgm:cxnLst>
    <dgm:cxn modelId="{92144B01-472C-4B8E-AFD9-576CBFC1FDC7}" type="presOf" srcId="{57C95551-0739-4360-8822-7568522A8A69}" destId="{F274816C-2E3A-4E2E-A132-F7E3B9F51E42}" srcOrd="0" destOrd="0" presId="urn:microsoft.com/office/officeart/2005/8/layout/process1"/>
    <dgm:cxn modelId="{2B8B3909-42FE-4511-A7E8-18B310620347}" srcId="{6148B82D-088B-4EE4-BA3E-BEF2A6356ADD}" destId="{C116ADC1-8F0F-4F7F-99F7-D1203C882364}" srcOrd="1" destOrd="0" parTransId="{1E90EC88-2C05-43C5-922A-75E13FEF75F9}" sibTransId="{96D032CB-50EF-48CD-AC21-1D6004FB1B5E}"/>
    <dgm:cxn modelId="{FE84B30A-2A65-4CE3-A9D9-6DAA6D62A397}" srcId="{6148B82D-088B-4EE4-BA3E-BEF2A6356ADD}" destId="{57C95551-0739-4360-8822-7568522A8A69}" srcOrd="2" destOrd="0" parTransId="{259FFE71-E7CB-4DEE-98E9-7A6FA8C01B38}" sibTransId="{9B8F1630-798B-4797-BEE1-CB7FEDBF97A1}"/>
    <dgm:cxn modelId="{FB2B3B0E-ACAA-4BD9-8C0B-DBEC237C3108}" type="presOf" srcId="{6148B82D-088B-4EE4-BA3E-BEF2A6356ADD}" destId="{979AC731-E827-40EF-A8C7-9248A89BDD37}" srcOrd="0" destOrd="0" presId="urn:microsoft.com/office/officeart/2005/8/layout/process1"/>
    <dgm:cxn modelId="{98AB6219-0FC5-4EAE-97B3-BAC5DE5CCFF0}" type="presOf" srcId="{B5F946E8-C450-48D2-8F86-CC70B9E1FA19}" destId="{F6242F36-5D17-404B-A88F-1E456B17D224}" srcOrd="1" destOrd="0" presId="urn:microsoft.com/office/officeart/2005/8/layout/process1"/>
    <dgm:cxn modelId="{E9482D33-DAE2-4222-B1C0-FB9B967DBB88}" type="presOf" srcId="{B5F946E8-C450-48D2-8F86-CC70B9E1FA19}" destId="{3A378387-9A5A-4F99-B4DD-388ED4B67803}" srcOrd="0" destOrd="0" presId="urn:microsoft.com/office/officeart/2005/8/layout/process1"/>
    <dgm:cxn modelId="{FB78D140-52C8-4839-A78D-7436950AF201}" type="presOf" srcId="{CD729C7C-0A0D-48B1-B7EC-36F03A8C33CC}" destId="{19FBB2B8-FD03-4FBF-B69B-8E18F5746859}" srcOrd="0" destOrd="0" presId="urn:microsoft.com/office/officeart/2005/8/layout/process1"/>
    <dgm:cxn modelId="{B49CA465-89C6-4B8F-A34B-1C253DC8BA79}" type="presOf" srcId="{9B8F1630-798B-4797-BEE1-CB7FEDBF97A1}" destId="{AA1BD1DD-CEB3-4D03-9443-0F67CD543B69}" srcOrd="0" destOrd="0" presId="urn:microsoft.com/office/officeart/2005/8/layout/process1"/>
    <dgm:cxn modelId="{F631CF6D-5D88-4CEE-830B-923B82BEF564}" srcId="{6148B82D-088B-4EE4-BA3E-BEF2A6356ADD}" destId="{B2266842-FDCC-4434-97C0-6B67134CB4F5}" srcOrd="3" destOrd="0" parTransId="{B2E6623D-57E4-4691-B918-1B39C3531EC2}" sibTransId="{74226AB6-EC22-4F7A-A3E5-3173F8C74E18}"/>
    <dgm:cxn modelId="{AAE53872-35B7-41B2-9290-50CAC0DA46F2}" type="presOf" srcId="{C116ADC1-8F0F-4F7F-99F7-D1203C882364}" destId="{363BB5A5-4FD9-449C-A8BA-D4465A75E639}" srcOrd="0" destOrd="0" presId="urn:microsoft.com/office/officeart/2005/8/layout/process1"/>
    <dgm:cxn modelId="{885FC782-C8D9-497F-9898-E44B622956BC}" srcId="{6148B82D-088B-4EE4-BA3E-BEF2A6356ADD}" destId="{CD729C7C-0A0D-48B1-B7EC-36F03A8C33CC}" srcOrd="0" destOrd="0" parTransId="{2B8211A5-5B9D-4BCD-B43B-9E1383344D32}" sibTransId="{B5F946E8-C450-48D2-8F86-CC70B9E1FA19}"/>
    <dgm:cxn modelId="{213143AF-6453-4F3A-B7A5-B51411C16840}" type="presOf" srcId="{96D032CB-50EF-48CD-AC21-1D6004FB1B5E}" destId="{100B3550-1EE3-4CD3-961E-2A95E28E6A92}" srcOrd="1" destOrd="0" presId="urn:microsoft.com/office/officeart/2005/8/layout/process1"/>
    <dgm:cxn modelId="{1D06B8C0-5133-429B-8247-518B5FBB26B1}" type="presOf" srcId="{96D032CB-50EF-48CD-AC21-1D6004FB1B5E}" destId="{C92B16AB-E513-4444-BAD2-D2E7DEC5F07C}" srcOrd="0" destOrd="0" presId="urn:microsoft.com/office/officeart/2005/8/layout/process1"/>
    <dgm:cxn modelId="{5BAAABC7-4C5A-4206-AB68-31063F8AE120}" type="presOf" srcId="{B2266842-FDCC-4434-97C0-6B67134CB4F5}" destId="{29D6FAEA-B451-4CD2-B938-01B053055AA9}" srcOrd="0" destOrd="0" presId="urn:microsoft.com/office/officeart/2005/8/layout/process1"/>
    <dgm:cxn modelId="{2BE284FB-AA86-4323-A111-2B64867A5558}" type="presOf" srcId="{9B8F1630-798B-4797-BEE1-CB7FEDBF97A1}" destId="{3DF6237F-ED4D-4A2A-AA02-E71F3DB26068}" srcOrd="1" destOrd="0" presId="urn:microsoft.com/office/officeart/2005/8/layout/process1"/>
    <dgm:cxn modelId="{EC37CB5D-CF2D-4312-A2C4-44ADC97F40D8}" type="presParOf" srcId="{979AC731-E827-40EF-A8C7-9248A89BDD37}" destId="{19FBB2B8-FD03-4FBF-B69B-8E18F5746859}" srcOrd="0" destOrd="0" presId="urn:microsoft.com/office/officeart/2005/8/layout/process1"/>
    <dgm:cxn modelId="{FE09CE48-922A-438E-B664-124312377588}" type="presParOf" srcId="{979AC731-E827-40EF-A8C7-9248A89BDD37}" destId="{3A378387-9A5A-4F99-B4DD-388ED4B67803}" srcOrd="1" destOrd="0" presId="urn:microsoft.com/office/officeart/2005/8/layout/process1"/>
    <dgm:cxn modelId="{8B30290C-EF78-4462-B1E0-745DF32E2FA2}" type="presParOf" srcId="{3A378387-9A5A-4F99-B4DD-388ED4B67803}" destId="{F6242F36-5D17-404B-A88F-1E456B17D224}" srcOrd="0" destOrd="0" presId="urn:microsoft.com/office/officeart/2005/8/layout/process1"/>
    <dgm:cxn modelId="{06147BDF-71DF-4CDD-A624-7CDAA27DBA9E}" type="presParOf" srcId="{979AC731-E827-40EF-A8C7-9248A89BDD37}" destId="{363BB5A5-4FD9-449C-A8BA-D4465A75E639}" srcOrd="2" destOrd="0" presId="urn:microsoft.com/office/officeart/2005/8/layout/process1"/>
    <dgm:cxn modelId="{E1A43241-E9AD-44DF-B887-2EEFE75F414C}" type="presParOf" srcId="{979AC731-E827-40EF-A8C7-9248A89BDD37}" destId="{C92B16AB-E513-4444-BAD2-D2E7DEC5F07C}" srcOrd="3" destOrd="0" presId="urn:microsoft.com/office/officeart/2005/8/layout/process1"/>
    <dgm:cxn modelId="{7DC24647-7A1E-4877-896E-22D94EE0A780}" type="presParOf" srcId="{C92B16AB-E513-4444-BAD2-D2E7DEC5F07C}" destId="{100B3550-1EE3-4CD3-961E-2A95E28E6A92}" srcOrd="0" destOrd="0" presId="urn:microsoft.com/office/officeart/2005/8/layout/process1"/>
    <dgm:cxn modelId="{53610C37-1545-4FCE-8C65-DA014E5F23D7}" type="presParOf" srcId="{979AC731-E827-40EF-A8C7-9248A89BDD37}" destId="{F274816C-2E3A-4E2E-A132-F7E3B9F51E42}" srcOrd="4" destOrd="0" presId="urn:microsoft.com/office/officeart/2005/8/layout/process1"/>
    <dgm:cxn modelId="{95C2B34C-A3A0-4FC1-932F-295C5016E81F}" type="presParOf" srcId="{979AC731-E827-40EF-A8C7-9248A89BDD37}" destId="{AA1BD1DD-CEB3-4D03-9443-0F67CD543B69}" srcOrd="5" destOrd="0" presId="urn:microsoft.com/office/officeart/2005/8/layout/process1"/>
    <dgm:cxn modelId="{EF6E38B9-6CEE-4743-B7C7-291C876ECC4E}" type="presParOf" srcId="{AA1BD1DD-CEB3-4D03-9443-0F67CD543B69}" destId="{3DF6237F-ED4D-4A2A-AA02-E71F3DB26068}" srcOrd="0" destOrd="0" presId="urn:microsoft.com/office/officeart/2005/8/layout/process1"/>
    <dgm:cxn modelId="{8790F497-F809-498E-83EB-E0DE20DE6144}" type="presParOf" srcId="{979AC731-E827-40EF-A8C7-9248A89BDD37}" destId="{29D6FAEA-B451-4CD2-B938-01B053055AA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518C1D-9E37-4F2F-ABEB-82C99DA9BE3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5EAB2A-FD5F-481D-A899-A388819C8AA4}">
      <dgm:prSet phldrT="[Текст]" custT="1"/>
      <dgm:spPr/>
      <dgm:t>
        <a:bodyPr/>
        <a:lstStyle/>
        <a:p>
          <a:r>
            <a:rPr lang="uk-UA" sz="2800" b="0" dirty="0">
              <a:solidFill>
                <a:schemeClr val="bg1"/>
              </a:solidFill>
            </a:rPr>
            <a:t>Логічно некоректні запитання</a:t>
          </a:r>
        </a:p>
      </dgm:t>
    </dgm:pt>
    <dgm:pt modelId="{F03BF269-3040-42A0-B151-5D64C5DB6444}" type="parTrans" cxnId="{1AA43484-B8CD-4BB7-9DBF-34E3A92CB3B6}">
      <dgm:prSet/>
      <dgm:spPr/>
      <dgm:t>
        <a:bodyPr/>
        <a:lstStyle/>
        <a:p>
          <a:endParaRPr lang="uk-UA"/>
        </a:p>
      </dgm:t>
    </dgm:pt>
    <dgm:pt modelId="{DC658460-C481-4421-8596-B1B0D7FA818E}" type="sibTrans" cxnId="{1AA43484-B8CD-4BB7-9DBF-34E3A92CB3B6}">
      <dgm:prSet/>
      <dgm:spPr/>
      <dgm:t>
        <a:bodyPr/>
        <a:lstStyle/>
        <a:p>
          <a:endParaRPr lang="uk-UA"/>
        </a:p>
      </dgm:t>
    </dgm:pt>
    <dgm:pt modelId="{AA110B15-696C-49FA-9AE0-2124CB6AAF65}">
      <dgm:prSet phldrT="[Текст]"/>
      <dgm:spPr/>
      <dgm:t>
        <a:bodyPr/>
        <a:lstStyle/>
        <a:p>
          <a:r>
            <a:rPr lang="uk-UA" b="0" i="0" dirty="0">
              <a:solidFill>
                <a:schemeClr val="bg1"/>
              </a:solidFill>
            </a:rPr>
            <a:t>семантично некоректні запитання </a:t>
          </a:r>
        </a:p>
      </dgm:t>
    </dgm:pt>
    <dgm:pt modelId="{419C0547-55BD-44A8-B1B6-33649E3B0ECC}" type="parTrans" cxnId="{C86C83C5-071B-4D28-BF9E-F6BBE05FBF77}">
      <dgm:prSet/>
      <dgm:spPr/>
      <dgm:t>
        <a:bodyPr/>
        <a:lstStyle/>
        <a:p>
          <a:endParaRPr lang="uk-UA"/>
        </a:p>
      </dgm:t>
    </dgm:pt>
    <dgm:pt modelId="{18835617-AA62-492F-A541-0EF674C5ACB2}" type="sibTrans" cxnId="{C86C83C5-071B-4D28-BF9E-F6BBE05FBF77}">
      <dgm:prSet/>
      <dgm:spPr/>
      <dgm:t>
        <a:bodyPr/>
        <a:lstStyle/>
        <a:p>
          <a:endParaRPr lang="uk-UA"/>
        </a:p>
      </dgm:t>
    </dgm:pt>
    <dgm:pt modelId="{B12B75C2-4617-42B5-BE9D-129D700C99D3}">
      <dgm:prSet phldrT="[Текст]"/>
      <dgm:spPr/>
      <dgm:t>
        <a:bodyPr/>
        <a:lstStyle/>
        <a:p>
          <a:r>
            <a:rPr lang="uk-UA" b="0" i="0" dirty="0">
              <a:solidFill>
                <a:schemeClr val="bg1"/>
              </a:solidFill>
            </a:rPr>
            <a:t>синтаксично некоректні запитання </a:t>
          </a:r>
        </a:p>
      </dgm:t>
    </dgm:pt>
    <dgm:pt modelId="{0E0C18C5-D54F-4728-B58A-6066AD7B8BF8}" type="parTrans" cxnId="{A67F80A6-B9B6-46F0-9590-1B560405D09C}">
      <dgm:prSet/>
      <dgm:spPr/>
      <dgm:t>
        <a:bodyPr/>
        <a:lstStyle/>
        <a:p>
          <a:endParaRPr lang="uk-UA"/>
        </a:p>
      </dgm:t>
    </dgm:pt>
    <dgm:pt modelId="{5A6B6880-58B1-416B-831B-D2D9B6F84E24}" type="sibTrans" cxnId="{A67F80A6-B9B6-46F0-9590-1B560405D09C}">
      <dgm:prSet/>
      <dgm:spPr/>
      <dgm:t>
        <a:bodyPr/>
        <a:lstStyle/>
        <a:p>
          <a:endParaRPr lang="uk-UA"/>
        </a:p>
      </dgm:t>
    </dgm:pt>
    <dgm:pt modelId="{675FF008-23C4-4F2A-9A85-C8D32BF1A641}">
      <dgm:prSet phldrT="[Текст]"/>
      <dgm:spPr/>
      <dgm:t>
        <a:bodyPr/>
        <a:lstStyle/>
        <a:p>
          <a:r>
            <a:rPr lang="uk-UA" b="0" i="0" dirty="0">
              <a:solidFill>
                <a:schemeClr val="bg1"/>
              </a:solidFill>
            </a:rPr>
            <a:t>якщо в запитанні стверджуються характеристики предмета, які суперечать одна одній</a:t>
          </a:r>
        </a:p>
      </dgm:t>
    </dgm:pt>
    <dgm:pt modelId="{7BA1D3B9-A043-4DB5-8FFE-E1BCA3D46EE3}" type="parTrans" cxnId="{0C40F20C-03E0-47B8-B074-2352EA702A3E}">
      <dgm:prSet/>
      <dgm:spPr/>
      <dgm:t>
        <a:bodyPr/>
        <a:lstStyle/>
        <a:p>
          <a:endParaRPr lang="uk-UA"/>
        </a:p>
      </dgm:t>
    </dgm:pt>
    <dgm:pt modelId="{7691CCEA-6F31-405E-91F9-12FAD131BAB2}" type="sibTrans" cxnId="{0C40F20C-03E0-47B8-B074-2352EA702A3E}">
      <dgm:prSet/>
      <dgm:spPr/>
      <dgm:t>
        <a:bodyPr/>
        <a:lstStyle/>
        <a:p>
          <a:endParaRPr lang="uk-UA"/>
        </a:p>
      </dgm:t>
    </dgm:pt>
    <dgm:pt modelId="{04BB2981-29F3-450C-A085-12C905F208A5}">
      <dgm:prSet/>
      <dgm:spPr/>
      <dgm:t>
        <a:bodyPr/>
        <a:lstStyle/>
        <a:p>
          <a:r>
            <a:rPr lang="uk-UA" b="0" i="0" dirty="0">
              <a:solidFill>
                <a:schemeClr val="bg1"/>
              </a:solidFill>
            </a:rPr>
            <a:t>якщо на запитання неможливо дати відповідь, що зменшувала б його пізнавальну невизначеність</a:t>
          </a:r>
        </a:p>
      </dgm:t>
    </dgm:pt>
    <dgm:pt modelId="{77C08243-4C00-4565-8C00-B9419B0AFF88}" type="parTrans" cxnId="{39396542-6C1E-4EBE-828C-E51F9F9A1AE4}">
      <dgm:prSet/>
      <dgm:spPr/>
      <dgm:t>
        <a:bodyPr/>
        <a:lstStyle/>
        <a:p>
          <a:endParaRPr lang="uk-UA"/>
        </a:p>
      </dgm:t>
    </dgm:pt>
    <dgm:pt modelId="{37E7B871-64EA-48A9-9417-E8D88B0CCD5D}" type="sibTrans" cxnId="{39396542-6C1E-4EBE-828C-E51F9F9A1AE4}">
      <dgm:prSet/>
      <dgm:spPr/>
      <dgm:t>
        <a:bodyPr/>
        <a:lstStyle/>
        <a:p>
          <a:endParaRPr lang="uk-UA"/>
        </a:p>
      </dgm:t>
    </dgm:pt>
    <dgm:pt modelId="{884D0A05-0287-4B3F-BD14-939A0F833178}" type="pres">
      <dgm:prSet presAssocID="{52518C1D-9E37-4F2F-ABEB-82C99DA9BE3E}" presName="vert0" presStyleCnt="0">
        <dgm:presLayoutVars>
          <dgm:dir/>
          <dgm:animOne val="branch"/>
          <dgm:animLvl val="lvl"/>
        </dgm:presLayoutVars>
      </dgm:prSet>
      <dgm:spPr/>
    </dgm:pt>
    <dgm:pt modelId="{56473037-04D1-49E1-8853-517B0B23B285}" type="pres">
      <dgm:prSet presAssocID="{745EAB2A-FD5F-481D-A899-A388819C8AA4}" presName="thickLine" presStyleLbl="alignNode1" presStyleIdx="0" presStyleCnt="1"/>
      <dgm:spPr/>
    </dgm:pt>
    <dgm:pt modelId="{01DAD1D2-935D-4CD0-A9FD-183318E6DD0C}" type="pres">
      <dgm:prSet presAssocID="{745EAB2A-FD5F-481D-A899-A388819C8AA4}" presName="horz1" presStyleCnt="0"/>
      <dgm:spPr/>
    </dgm:pt>
    <dgm:pt modelId="{4A0DF051-439F-48E0-B895-A369E88E8288}" type="pres">
      <dgm:prSet presAssocID="{745EAB2A-FD5F-481D-A899-A388819C8AA4}" presName="tx1" presStyleLbl="revTx" presStyleIdx="0" presStyleCnt="5" custScaleX="141131" custScaleY="100069"/>
      <dgm:spPr/>
    </dgm:pt>
    <dgm:pt modelId="{A093ECDE-694C-438B-881B-0EEF4B45D25D}" type="pres">
      <dgm:prSet presAssocID="{745EAB2A-FD5F-481D-A899-A388819C8AA4}" presName="vert1" presStyleCnt="0"/>
      <dgm:spPr/>
    </dgm:pt>
    <dgm:pt modelId="{8061FED1-DF98-422C-AC85-27BE7EF220E2}" type="pres">
      <dgm:prSet presAssocID="{AA110B15-696C-49FA-9AE0-2124CB6AAF65}" presName="vertSpace2a" presStyleCnt="0"/>
      <dgm:spPr/>
    </dgm:pt>
    <dgm:pt modelId="{4BFBFFD4-22FC-4144-918F-15D0B8054CEA}" type="pres">
      <dgm:prSet presAssocID="{AA110B15-696C-49FA-9AE0-2124CB6AAF65}" presName="horz2" presStyleCnt="0"/>
      <dgm:spPr/>
    </dgm:pt>
    <dgm:pt modelId="{8B3DE124-AADE-4FBC-9B35-9EE50690F2BB}" type="pres">
      <dgm:prSet presAssocID="{AA110B15-696C-49FA-9AE0-2124CB6AAF65}" presName="horzSpace2" presStyleCnt="0"/>
      <dgm:spPr/>
    </dgm:pt>
    <dgm:pt modelId="{6122C42E-79C2-462C-8468-3C9F9013D28C}" type="pres">
      <dgm:prSet presAssocID="{AA110B15-696C-49FA-9AE0-2124CB6AAF65}" presName="tx2" presStyleLbl="revTx" presStyleIdx="1" presStyleCnt="5"/>
      <dgm:spPr/>
    </dgm:pt>
    <dgm:pt modelId="{02CF449A-EE13-42D7-8CD6-2DDE35B51C1B}" type="pres">
      <dgm:prSet presAssocID="{AA110B15-696C-49FA-9AE0-2124CB6AAF65}" presName="vert2" presStyleCnt="0"/>
      <dgm:spPr/>
    </dgm:pt>
    <dgm:pt modelId="{ED6BA4C9-576F-4E9C-9FE2-59AE1337431B}" type="pres">
      <dgm:prSet presAssocID="{AA110B15-696C-49FA-9AE0-2124CB6AAF65}" presName="thinLine2b" presStyleLbl="callout" presStyleIdx="0" presStyleCnt="4"/>
      <dgm:spPr/>
    </dgm:pt>
    <dgm:pt modelId="{7C6A4154-AE32-4A24-BB06-1E29D0BF5D5D}" type="pres">
      <dgm:prSet presAssocID="{AA110B15-696C-49FA-9AE0-2124CB6AAF65}" presName="vertSpace2b" presStyleCnt="0"/>
      <dgm:spPr/>
    </dgm:pt>
    <dgm:pt modelId="{1A5F0114-3DFB-491C-8C72-D8E31D422653}" type="pres">
      <dgm:prSet presAssocID="{B12B75C2-4617-42B5-BE9D-129D700C99D3}" presName="horz2" presStyleCnt="0"/>
      <dgm:spPr/>
    </dgm:pt>
    <dgm:pt modelId="{7F568685-CB67-4262-846D-F2D436E23459}" type="pres">
      <dgm:prSet presAssocID="{B12B75C2-4617-42B5-BE9D-129D700C99D3}" presName="horzSpace2" presStyleCnt="0"/>
      <dgm:spPr/>
    </dgm:pt>
    <dgm:pt modelId="{DF9A0A90-7065-46E0-9CD8-3202E45F6E91}" type="pres">
      <dgm:prSet presAssocID="{B12B75C2-4617-42B5-BE9D-129D700C99D3}" presName="tx2" presStyleLbl="revTx" presStyleIdx="2" presStyleCnt="5"/>
      <dgm:spPr/>
    </dgm:pt>
    <dgm:pt modelId="{73A16597-5A03-48CE-A791-5BAC0EAE25BD}" type="pres">
      <dgm:prSet presAssocID="{B12B75C2-4617-42B5-BE9D-129D700C99D3}" presName="vert2" presStyleCnt="0"/>
      <dgm:spPr/>
    </dgm:pt>
    <dgm:pt modelId="{F20D707B-79AB-4CAA-8993-D69234FAC579}" type="pres">
      <dgm:prSet presAssocID="{B12B75C2-4617-42B5-BE9D-129D700C99D3}" presName="thinLine2b" presStyleLbl="callout" presStyleIdx="1" presStyleCnt="4"/>
      <dgm:spPr/>
    </dgm:pt>
    <dgm:pt modelId="{771DF142-2D1C-464B-9FCA-17AA42D09FF7}" type="pres">
      <dgm:prSet presAssocID="{B12B75C2-4617-42B5-BE9D-129D700C99D3}" presName="vertSpace2b" presStyleCnt="0"/>
      <dgm:spPr/>
    </dgm:pt>
    <dgm:pt modelId="{E3AABA58-6CE2-4112-9F52-088AE8D1C306}" type="pres">
      <dgm:prSet presAssocID="{675FF008-23C4-4F2A-9A85-C8D32BF1A641}" presName="horz2" presStyleCnt="0"/>
      <dgm:spPr/>
    </dgm:pt>
    <dgm:pt modelId="{E932E0B4-745E-427A-A9C9-51A9A6E7906A}" type="pres">
      <dgm:prSet presAssocID="{675FF008-23C4-4F2A-9A85-C8D32BF1A641}" presName="horzSpace2" presStyleCnt="0"/>
      <dgm:spPr/>
    </dgm:pt>
    <dgm:pt modelId="{5D5CB7C7-1CCA-426C-85AB-EAB2C7CC7735}" type="pres">
      <dgm:prSet presAssocID="{675FF008-23C4-4F2A-9A85-C8D32BF1A641}" presName="tx2" presStyleLbl="revTx" presStyleIdx="3" presStyleCnt="5"/>
      <dgm:spPr/>
    </dgm:pt>
    <dgm:pt modelId="{4B5C3A5D-2474-4257-BC5D-D746D04F5E2F}" type="pres">
      <dgm:prSet presAssocID="{675FF008-23C4-4F2A-9A85-C8D32BF1A641}" presName="vert2" presStyleCnt="0"/>
      <dgm:spPr/>
    </dgm:pt>
    <dgm:pt modelId="{2D27AD58-C3ED-44F0-A695-D31F1EF84904}" type="pres">
      <dgm:prSet presAssocID="{675FF008-23C4-4F2A-9A85-C8D32BF1A641}" presName="thinLine2b" presStyleLbl="callout" presStyleIdx="2" presStyleCnt="4"/>
      <dgm:spPr/>
    </dgm:pt>
    <dgm:pt modelId="{3C9CDDFB-72E2-45C0-B358-FBB85BFFAB0A}" type="pres">
      <dgm:prSet presAssocID="{675FF008-23C4-4F2A-9A85-C8D32BF1A641}" presName="vertSpace2b" presStyleCnt="0"/>
      <dgm:spPr/>
    </dgm:pt>
    <dgm:pt modelId="{1B1627A2-62FB-4EDA-B0E6-81509AD22573}" type="pres">
      <dgm:prSet presAssocID="{04BB2981-29F3-450C-A085-12C905F208A5}" presName="horz2" presStyleCnt="0"/>
      <dgm:spPr/>
    </dgm:pt>
    <dgm:pt modelId="{10509896-7476-41B0-B898-C0F044C9F817}" type="pres">
      <dgm:prSet presAssocID="{04BB2981-29F3-450C-A085-12C905F208A5}" presName="horzSpace2" presStyleCnt="0"/>
      <dgm:spPr/>
    </dgm:pt>
    <dgm:pt modelId="{40322B5D-6A2B-4F0A-8834-4EE4A2A38AAA}" type="pres">
      <dgm:prSet presAssocID="{04BB2981-29F3-450C-A085-12C905F208A5}" presName="tx2" presStyleLbl="revTx" presStyleIdx="4" presStyleCnt="5"/>
      <dgm:spPr/>
    </dgm:pt>
    <dgm:pt modelId="{B51BE5E3-A256-482C-BAD6-C93519A09A03}" type="pres">
      <dgm:prSet presAssocID="{04BB2981-29F3-450C-A085-12C905F208A5}" presName="vert2" presStyleCnt="0"/>
      <dgm:spPr/>
    </dgm:pt>
    <dgm:pt modelId="{37BE1D00-A4E6-4C30-BB8D-5BE49A86A956}" type="pres">
      <dgm:prSet presAssocID="{04BB2981-29F3-450C-A085-12C905F208A5}" presName="thinLine2b" presStyleLbl="callout" presStyleIdx="3" presStyleCnt="4"/>
      <dgm:spPr/>
    </dgm:pt>
    <dgm:pt modelId="{ED235B0B-4BEE-4D03-AE91-361DE59113CF}" type="pres">
      <dgm:prSet presAssocID="{04BB2981-29F3-450C-A085-12C905F208A5}" presName="vertSpace2b" presStyleCnt="0"/>
      <dgm:spPr/>
    </dgm:pt>
  </dgm:ptLst>
  <dgm:cxnLst>
    <dgm:cxn modelId="{0C40F20C-03E0-47B8-B074-2352EA702A3E}" srcId="{745EAB2A-FD5F-481D-A899-A388819C8AA4}" destId="{675FF008-23C4-4F2A-9A85-C8D32BF1A641}" srcOrd="2" destOrd="0" parTransId="{7BA1D3B9-A043-4DB5-8FFE-E1BCA3D46EE3}" sibTransId="{7691CCEA-6F31-405E-91F9-12FAD131BAB2}"/>
    <dgm:cxn modelId="{99D4575B-44E3-4335-B2B4-A8CB1139AD7F}" type="presOf" srcId="{745EAB2A-FD5F-481D-A899-A388819C8AA4}" destId="{4A0DF051-439F-48E0-B895-A369E88E8288}" srcOrd="0" destOrd="0" presId="urn:microsoft.com/office/officeart/2008/layout/LinedList"/>
    <dgm:cxn modelId="{39396542-6C1E-4EBE-828C-E51F9F9A1AE4}" srcId="{745EAB2A-FD5F-481D-A899-A388819C8AA4}" destId="{04BB2981-29F3-450C-A085-12C905F208A5}" srcOrd="3" destOrd="0" parTransId="{77C08243-4C00-4565-8C00-B9419B0AFF88}" sibTransId="{37E7B871-64EA-48A9-9417-E8D88B0CCD5D}"/>
    <dgm:cxn modelId="{66247A49-2B3B-4D88-86A0-DBCCB5ACF5CD}" type="presOf" srcId="{52518C1D-9E37-4F2F-ABEB-82C99DA9BE3E}" destId="{884D0A05-0287-4B3F-BD14-939A0F833178}" srcOrd="0" destOrd="0" presId="urn:microsoft.com/office/officeart/2008/layout/LinedList"/>
    <dgm:cxn modelId="{A29A896D-BF0C-4EAC-B37A-ACE773CE9AF8}" type="presOf" srcId="{04BB2981-29F3-450C-A085-12C905F208A5}" destId="{40322B5D-6A2B-4F0A-8834-4EE4A2A38AAA}" srcOrd="0" destOrd="0" presId="urn:microsoft.com/office/officeart/2008/layout/LinedList"/>
    <dgm:cxn modelId="{1613B257-FB44-4563-8238-697E4ACE1C69}" type="presOf" srcId="{AA110B15-696C-49FA-9AE0-2124CB6AAF65}" destId="{6122C42E-79C2-462C-8468-3C9F9013D28C}" srcOrd="0" destOrd="0" presId="urn:microsoft.com/office/officeart/2008/layout/LinedList"/>
    <dgm:cxn modelId="{1AA43484-B8CD-4BB7-9DBF-34E3A92CB3B6}" srcId="{52518C1D-9E37-4F2F-ABEB-82C99DA9BE3E}" destId="{745EAB2A-FD5F-481D-A899-A388819C8AA4}" srcOrd="0" destOrd="0" parTransId="{F03BF269-3040-42A0-B151-5D64C5DB6444}" sibTransId="{DC658460-C481-4421-8596-B1B0D7FA818E}"/>
    <dgm:cxn modelId="{A67F80A6-B9B6-46F0-9590-1B560405D09C}" srcId="{745EAB2A-FD5F-481D-A899-A388819C8AA4}" destId="{B12B75C2-4617-42B5-BE9D-129D700C99D3}" srcOrd="1" destOrd="0" parTransId="{0E0C18C5-D54F-4728-B58A-6066AD7B8BF8}" sibTransId="{5A6B6880-58B1-416B-831B-D2D9B6F84E24}"/>
    <dgm:cxn modelId="{47A277C2-745F-409B-B6EF-4342B037A115}" type="presOf" srcId="{675FF008-23C4-4F2A-9A85-C8D32BF1A641}" destId="{5D5CB7C7-1CCA-426C-85AB-EAB2C7CC7735}" srcOrd="0" destOrd="0" presId="urn:microsoft.com/office/officeart/2008/layout/LinedList"/>
    <dgm:cxn modelId="{C86C83C5-071B-4D28-BF9E-F6BBE05FBF77}" srcId="{745EAB2A-FD5F-481D-A899-A388819C8AA4}" destId="{AA110B15-696C-49FA-9AE0-2124CB6AAF65}" srcOrd="0" destOrd="0" parTransId="{419C0547-55BD-44A8-B1B6-33649E3B0ECC}" sibTransId="{18835617-AA62-492F-A541-0EF674C5ACB2}"/>
    <dgm:cxn modelId="{8BF1A7C9-B38A-40F1-BA84-7AAE48BA33A3}" type="presOf" srcId="{B12B75C2-4617-42B5-BE9D-129D700C99D3}" destId="{DF9A0A90-7065-46E0-9CD8-3202E45F6E91}" srcOrd="0" destOrd="0" presId="urn:microsoft.com/office/officeart/2008/layout/LinedList"/>
    <dgm:cxn modelId="{440F79A5-2050-48C8-88F2-676D4480ED23}" type="presParOf" srcId="{884D0A05-0287-4B3F-BD14-939A0F833178}" destId="{56473037-04D1-49E1-8853-517B0B23B285}" srcOrd="0" destOrd="0" presId="urn:microsoft.com/office/officeart/2008/layout/LinedList"/>
    <dgm:cxn modelId="{75BF2489-2345-4B62-BFFB-DFFF52645E6D}" type="presParOf" srcId="{884D0A05-0287-4B3F-BD14-939A0F833178}" destId="{01DAD1D2-935D-4CD0-A9FD-183318E6DD0C}" srcOrd="1" destOrd="0" presId="urn:microsoft.com/office/officeart/2008/layout/LinedList"/>
    <dgm:cxn modelId="{040EB50F-1D85-4373-9FFD-1C02AA182817}" type="presParOf" srcId="{01DAD1D2-935D-4CD0-A9FD-183318E6DD0C}" destId="{4A0DF051-439F-48E0-B895-A369E88E8288}" srcOrd="0" destOrd="0" presId="urn:microsoft.com/office/officeart/2008/layout/LinedList"/>
    <dgm:cxn modelId="{B60E4949-D24E-4AC0-B825-0ED6E0EE36BA}" type="presParOf" srcId="{01DAD1D2-935D-4CD0-A9FD-183318E6DD0C}" destId="{A093ECDE-694C-438B-881B-0EEF4B45D25D}" srcOrd="1" destOrd="0" presId="urn:microsoft.com/office/officeart/2008/layout/LinedList"/>
    <dgm:cxn modelId="{2593D062-D761-40A2-BA33-348F47F680F4}" type="presParOf" srcId="{A093ECDE-694C-438B-881B-0EEF4B45D25D}" destId="{8061FED1-DF98-422C-AC85-27BE7EF220E2}" srcOrd="0" destOrd="0" presId="urn:microsoft.com/office/officeart/2008/layout/LinedList"/>
    <dgm:cxn modelId="{36762BCF-9957-4A1E-8E27-50CE8D5B9719}" type="presParOf" srcId="{A093ECDE-694C-438B-881B-0EEF4B45D25D}" destId="{4BFBFFD4-22FC-4144-918F-15D0B8054CEA}" srcOrd="1" destOrd="0" presId="urn:microsoft.com/office/officeart/2008/layout/LinedList"/>
    <dgm:cxn modelId="{53A278FA-8164-4DF7-A3CE-5C8098E2FAA5}" type="presParOf" srcId="{4BFBFFD4-22FC-4144-918F-15D0B8054CEA}" destId="{8B3DE124-AADE-4FBC-9B35-9EE50690F2BB}" srcOrd="0" destOrd="0" presId="urn:microsoft.com/office/officeart/2008/layout/LinedList"/>
    <dgm:cxn modelId="{9FFC5EED-170C-4226-AB4B-E97E85A3E54D}" type="presParOf" srcId="{4BFBFFD4-22FC-4144-918F-15D0B8054CEA}" destId="{6122C42E-79C2-462C-8468-3C9F9013D28C}" srcOrd="1" destOrd="0" presId="urn:microsoft.com/office/officeart/2008/layout/LinedList"/>
    <dgm:cxn modelId="{A89C2D0F-1B39-4DE6-B532-32AE48F50166}" type="presParOf" srcId="{4BFBFFD4-22FC-4144-918F-15D0B8054CEA}" destId="{02CF449A-EE13-42D7-8CD6-2DDE35B51C1B}" srcOrd="2" destOrd="0" presId="urn:microsoft.com/office/officeart/2008/layout/LinedList"/>
    <dgm:cxn modelId="{3E24D3EE-0A92-4506-8A00-F2381DEAF22A}" type="presParOf" srcId="{A093ECDE-694C-438B-881B-0EEF4B45D25D}" destId="{ED6BA4C9-576F-4E9C-9FE2-59AE1337431B}" srcOrd="2" destOrd="0" presId="urn:microsoft.com/office/officeart/2008/layout/LinedList"/>
    <dgm:cxn modelId="{E859D93F-F79B-4977-9729-8C2FB20EF66F}" type="presParOf" srcId="{A093ECDE-694C-438B-881B-0EEF4B45D25D}" destId="{7C6A4154-AE32-4A24-BB06-1E29D0BF5D5D}" srcOrd="3" destOrd="0" presId="urn:microsoft.com/office/officeart/2008/layout/LinedList"/>
    <dgm:cxn modelId="{DC0E55C5-A5A9-4D02-86DD-2168A1301D9F}" type="presParOf" srcId="{A093ECDE-694C-438B-881B-0EEF4B45D25D}" destId="{1A5F0114-3DFB-491C-8C72-D8E31D422653}" srcOrd="4" destOrd="0" presId="urn:microsoft.com/office/officeart/2008/layout/LinedList"/>
    <dgm:cxn modelId="{5BE82FA2-6AA1-4FF6-B306-DAD463060281}" type="presParOf" srcId="{1A5F0114-3DFB-491C-8C72-D8E31D422653}" destId="{7F568685-CB67-4262-846D-F2D436E23459}" srcOrd="0" destOrd="0" presId="urn:microsoft.com/office/officeart/2008/layout/LinedList"/>
    <dgm:cxn modelId="{74AC30F2-A120-47D2-A7D3-9C0C51743827}" type="presParOf" srcId="{1A5F0114-3DFB-491C-8C72-D8E31D422653}" destId="{DF9A0A90-7065-46E0-9CD8-3202E45F6E91}" srcOrd="1" destOrd="0" presId="urn:microsoft.com/office/officeart/2008/layout/LinedList"/>
    <dgm:cxn modelId="{50365EA5-C35C-4EFD-B336-303333CD807B}" type="presParOf" srcId="{1A5F0114-3DFB-491C-8C72-D8E31D422653}" destId="{73A16597-5A03-48CE-A791-5BAC0EAE25BD}" srcOrd="2" destOrd="0" presId="urn:microsoft.com/office/officeart/2008/layout/LinedList"/>
    <dgm:cxn modelId="{EFC5DF02-254E-4EB5-9EC8-E768B6EDFDBC}" type="presParOf" srcId="{A093ECDE-694C-438B-881B-0EEF4B45D25D}" destId="{F20D707B-79AB-4CAA-8993-D69234FAC579}" srcOrd="5" destOrd="0" presId="urn:microsoft.com/office/officeart/2008/layout/LinedList"/>
    <dgm:cxn modelId="{A91EC383-07A5-4C72-99C9-40725CFE45C5}" type="presParOf" srcId="{A093ECDE-694C-438B-881B-0EEF4B45D25D}" destId="{771DF142-2D1C-464B-9FCA-17AA42D09FF7}" srcOrd="6" destOrd="0" presId="urn:microsoft.com/office/officeart/2008/layout/LinedList"/>
    <dgm:cxn modelId="{5AE68D11-1A28-4C5C-B9A5-9336D79CB6C6}" type="presParOf" srcId="{A093ECDE-694C-438B-881B-0EEF4B45D25D}" destId="{E3AABA58-6CE2-4112-9F52-088AE8D1C306}" srcOrd="7" destOrd="0" presId="urn:microsoft.com/office/officeart/2008/layout/LinedList"/>
    <dgm:cxn modelId="{8A27EFD6-2916-48CE-99FE-1A1C372A4B98}" type="presParOf" srcId="{E3AABA58-6CE2-4112-9F52-088AE8D1C306}" destId="{E932E0B4-745E-427A-A9C9-51A9A6E7906A}" srcOrd="0" destOrd="0" presId="urn:microsoft.com/office/officeart/2008/layout/LinedList"/>
    <dgm:cxn modelId="{9134AE47-8C01-47FE-B50F-A10E395F7CC9}" type="presParOf" srcId="{E3AABA58-6CE2-4112-9F52-088AE8D1C306}" destId="{5D5CB7C7-1CCA-426C-85AB-EAB2C7CC7735}" srcOrd="1" destOrd="0" presId="urn:microsoft.com/office/officeart/2008/layout/LinedList"/>
    <dgm:cxn modelId="{5FC3626D-43EF-477A-859F-FD7872982783}" type="presParOf" srcId="{E3AABA58-6CE2-4112-9F52-088AE8D1C306}" destId="{4B5C3A5D-2474-4257-BC5D-D746D04F5E2F}" srcOrd="2" destOrd="0" presId="urn:microsoft.com/office/officeart/2008/layout/LinedList"/>
    <dgm:cxn modelId="{54DE0975-F6C2-445D-A737-50B1BDF6689F}" type="presParOf" srcId="{A093ECDE-694C-438B-881B-0EEF4B45D25D}" destId="{2D27AD58-C3ED-44F0-A695-D31F1EF84904}" srcOrd="8" destOrd="0" presId="urn:microsoft.com/office/officeart/2008/layout/LinedList"/>
    <dgm:cxn modelId="{16C17276-6FE5-4FF4-97AD-153ED8418128}" type="presParOf" srcId="{A093ECDE-694C-438B-881B-0EEF4B45D25D}" destId="{3C9CDDFB-72E2-45C0-B358-FBB85BFFAB0A}" srcOrd="9" destOrd="0" presId="urn:microsoft.com/office/officeart/2008/layout/LinedList"/>
    <dgm:cxn modelId="{928A4ED5-16F7-4CFB-A6A3-0B3E60806B49}" type="presParOf" srcId="{A093ECDE-694C-438B-881B-0EEF4B45D25D}" destId="{1B1627A2-62FB-4EDA-B0E6-81509AD22573}" srcOrd="10" destOrd="0" presId="urn:microsoft.com/office/officeart/2008/layout/LinedList"/>
    <dgm:cxn modelId="{3F7364FE-63D9-4BDC-9C08-0422BD934278}" type="presParOf" srcId="{1B1627A2-62FB-4EDA-B0E6-81509AD22573}" destId="{10509896-7476-41B0-B898-C0F044C9F817}" srcOrd="0" destOrd="0" presId="urn:microsoft.com/office/officeart/2008/layout/LinedList"/>
    <dgm:cxn modelId="{02655884-4820-4BA3-A253-FEA648DE4A79}" type="presParOf" srcId="{1B1627A2-62FB-4EDA-B0E6-81509AD22573}" destId="{40322B5D-6A2B-4F0A-8834-4EE4A2A38AAA}" srcOrd="1" destOrd="0" presId="urn:microsoft.com/office/officeart/2008/layout/LinedList"/>
    <dgm:cxn modelId="{08AF256A-EA58-4340-9F4D-90A555B04C62}" type="presParOf" srcId="{1B1627A2-62FB-4EDA-B0E6-81509AD22573}" destId="{B51BE5E3-A256-482C-BAD6-C93519A09A03}" srcOrd="2" destOrd="0" presId="urn:microsoft.com/office/officeart/2008/layout/LinedList"/>
    <dgm:cxn modelId="{5E20EC0F-DB5E-453E-9C92-8159E3994FB1}" type="presParOf" srcId="{A093ECDE-694C-438B-881B-0EEF4B45D25D}" destId="{37BE1D00-A4E6-4C30-BB8D-5BE49A86A956}" srcOrd="11" destOrd="0" presId="urn:microsoft.com/office/officeart/2008/layout/LinedList"/>
    <dgm:cxn modelId="{FE427F8F-F61E-44D8-93DA-97B63580D680}" type="presParOf" srcId="{A093ECDE-694C-438B-881B-0EEF4B45D25D}" destId="{ED235B0B-4BEE-4D03-AE91-361DE59113C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48B82D-088B-4EE4-BA3E-BEF2A6356ADD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CD729C7C-0A0D-48B1-B7EC-36F03A8C33CC}">
      <dgm:prSet phldrT="[Текст]"/>
      <dgm:spPr/>
      <dgm:t>
        <a:bodyPr/>
        <a:lstStyle/>
        <a:p>
          <a:r>
            <a:rPr lang="uk-UA" dirty="0"/>
            <a:t>Запитання</a:t>
          </a:r>
        </a:p>
      </dgm:t>
    </dgm:pt>
    <dgm:pt modelId="{2B8211A5-5B9D-4BCD-B43B-9E1383344D32}" type="parTrans" cxnId="{885FC782-C8D9-497F-9898-E44B622956BC}">
      <dgm:prSet/>
      <dgm:spPr/>
      <dgm:t>
        <a:bodyPr/>
        <a:lstStyle/>
        <a:p>
          <a:endParaRPr lang="uk-UA"/>
        </a:p>
      </dgm:t>
    </dgm:pt>
    <dgm:pt modelId="{B5F946E8-C450-48D2-8F86-CC70B9E1FA19}" type="sibTrans" cxnId="{885FC782-C8D9-497F-9898-E44B622956BC}">
      <dgm:prSet/>
      <dgm:spPr/>
      <dgm:t>
        <a:bodyPr/>
        <a:lstStyle/>
        <a:p>
          <a:endParaRPr lang="uk-UA"/>
        </a:p>
      </dgm:t>
    </dgm:pt>
    <dgm:pt modelId="{C116ADC1-8F0F-4F7F-99F7-D1203C882364}">
      <dgm:prSet phldrT="[Текст]"/>
      <dgm:spPr/>
      <dgm:t>
        <a:bodyPr/>
        <a:lstStyle/>
        <a:p>
          <a:pPr marL="0" algn="ctr"/>
          <a:r>
            <a:rPr lang="uk-UA" u="sng" dirty="0"/>
            <a:t>Реакція</a:t>
          </a:r>
          <a:r>
            <a:rPr lang="uk-UA" dirty="0"/>
            <a:t>:</a:t>
          </a:r>
        </a:p>
        <a:p>
          <a:pPr marL="442913" indent="0" algn="l"/>
          <a:r>
            <a:rPr lang="uk-UA" dirty="0"/>
            <a:t>оцінка запитання</a:t>
          </a:r>
        </a:p>
        <a:p>
          <a:pPr marL="442913" indent="0" algn="l"/>
          <a:r>
            <a:rPr lang="uk-UA" dirty="0"/>
            <a:t>оцінка адресата  </a:t>
          </a:r>
        </a:p>
      </dgm:t>
    </dgm:pt>
    <dgm:pt modelId="{1E90EC88-2C05-43C5-922A-75E13FEF75F9}" type="parTrans" cxnId="{2B8B3909-42FE-4511-A7E8-18B310620347}">
      <dgm:prSet/>
      <dgm:spPr/>
      <dgm:t>
        <a:bodyPr/>
        <a:lstStyle/>
        <a:p>
          <a:endParaRPr lang="uk-UA"/>
        </a:p>
      </dgm:t>
    </dgm:pt>
    <dgm:pt modelId="{96D032CB-50EF-48CD-AC21-1D6004FB1B5E}" type="sibTrans" cxnId="{2B8B3909-42FE-4511-A7E8-18B310620347}">
      <dgm:prSet/>
      <dgm:spPr/>
      <dgm:t>
        <a:bodyPr/>
        <a:lstStyle/>
        <a:p>
          <a:endParaRPr lang="uk-UA"/>
        </a:p>
      </dgm:t>
    </dgm:pt>
    <dgm:pt modelId="{57C95551-0739-4360-8822-7568522A8A69}">
      <dgm:prSet phldrT="[Текст]"/>
      <dgm:spPr/>
      <dgm:t>
        <a:bodyPr/>
        <a:lstStyle/>
        <a:p>
          <a:r>
            <a:rPr lang="uk-UA" dirty="0"/>
            <a:t>Пошук відповіді</a:t>
          </a:r>
        </a:p>
      </dgm:t>
    </dgm:pt>
    <dgm:pt modelId="{259FFE71-E7CB-4DEE-98E9-7A6FA8C01B38}" type="parTrans" cxnId="{FE84B30A-2A65-4CE3-A9D9-6DAA6D62A397}">
      <dgm:prSet/>
      <dgm:spPr/>
      <dgm:t>
        <a:bodyPr/>
        <a:lstStyle/>
        <a:p>
          <a:endParaRPr lang="uk-UA"/>
        </a:p>
      </dgm:t>
    </dgm:pt>
    <dgm:pt modelId="{9B8F1630-798B-4797-BEE1-CB7FEDBF97A1}" type="sibTrans" cxnId="{FE84B30A-2A65-4CE3-A9D9-6DAA6D62A397}">
      <dgm:prSet/>
      <dgm:spPr/>
      <dgm:t>
        <a:bodyPr/>
        <a:lstStyle/>
        <a:p>
          <a:endParaRPr lang="uk-UA"/>
        </a:p>
      </dgm:t>
    </dgm:pt>
    <dgm:pt modelId="{B2266842-FDCC-4434-97C0-6B67134CB4F5}">
      <dgm:prSet/>
      <dgm:spPr/>
      <dgm:t>
        <a:bodyPr/>
        <a:lstStyle/>
        <a:p>
          <a:r>
            <a:rPr lang="uk-UA" dirty="0"/>
            <a:t>Відповідь </a:t>
          </a:r>
        </a:p>
      </dgm:t>
    </dgm:pt>
    <dgm:pt modelId="{B2E6623D-57E4-4691-B918-1B39C3531EC2}" type="parTrans" cxnId="{F631CF6D-5D88-4CEE-830B-923B82BEF564}">
      <dgm:prSet/>
      <dgm:spPr/>
      <dgm:t>
        <a:bodyPr/>
        <a:lstStyle/>
        <a:p>
          <a:endParaRPr lang="uk-UA"/>
        </a:p>
      </dgm:t>
    </dgm:pt>
    <dgm:pt modelId="{74226AB6-EC22-4F7A-A3E5-3173F8C74E18}" type="sibTrans" cxnId="{F631CF6D-5D88-4CEE-830B-923B82BEF564}">
      <dgm:prSet/>
      <dgm:spPr/>
      <dgm:t>
        <a:bodyPr/>
        <a:lstStyle/>
        <a:p>
          <a:endParaRPr lang="uk-UA"/>
        </a:p>
      </dgm:t>
    </dgm:pt>
    <dgm:pt modelId="{979AC731-E827-40EF-A8C7-9248A89BDD37}" type="pres">
      <dgm:prSet presAssocID="{6148B82D-088B-4EE4-BA3E-BEF2A6356ADD}" presName="Name0" presStyleCnt="0">
        <dgm:presLayoutVars>
          <dgm:dir/>
          <dgm:resizeHandles val="exact"/>
        </dgm:presLayoutVars>
      </dgm:prSet>
      <dgm:spPr/>
    </dgm:pt>
    <dgm:pt modelId="{19FBB2B8-FD03-4FBF-B69B-8E18F5746859}" type="pres">
      <dgm:prSet presAssocID="{CD729C7C-0A0D-48B1-B7EC-36F03A8C33CC}" presName="node" presStyleLbl="node1" presStyleIdx="0" presStyleCnt="4">
        <dgm:presLayoutVars>
          <dgm:bulletEnabled val="1"/>
        </dgm:presLayoutVars>
      </dgm:prSet>
      <dgm:spPr/>
    </dgm:pt>
    <dgm:pt modelId="{3A378387-9A5A-4F99-B4DD-388ED4B67803}" type="pres">
      <dgm:prSet presAssocID="{B5F946E8-C450-48D2-8F86-CC70B9E1FA19}" presName="sibTrans" presStyleLbl="sibTrans2D1" presStyleIdx="0" presStyleCnt="3"/>
      <dgm:spPr/>
    </dgm:pt>
    <dgm:pt modelId="{F6242F36-5D17-404B-A88F-1E456B17D224}" type="pres">
      <dgm:prSet presAssocID="{B5F946E8-C450-48D2-8F86-CC70B9E1FA19}" presName="connectorText" presStyleLbl="sibTrans2D1" presStyleIdx="0" presStyleCnt="3"/>
      <dgm:spPr/>
    </dgm:pt>
    <dgm:pt modelId="{363BB5A5-4FD9-449C-A8BA-D4465A75E639}" type="pres">
      <dgm:prSet presAssocID="{C116ADC1-8F0F-4F7F-99F7-D1203C882364}" presName="node" presStyleLbl="node1" presStyleIdx="1" presStyleCnt="4">
        <dgm:presLayoutVars>
          <dgm:bulletEnabled val="1"/>
        </dgm:presLayoutVars>
      </dgm:prSet>
      <dgm:spPr/>
    </dgm:pt>
    <dgm:pt modelId="{C92B16AB-E513-4444-BAD2-D2E7DEC5F07C}" type="pres">
      <dgm:prSet presAssocID="{96D032CB-50EF-48CD-AC21-1D6004FB1B5E}" presName="sibTrans" presStyleLbl="sibTrans2D1" presStyleIdx="1" presStyleCnt="3"/>
      <dgm:spPr/>
    </dgm:pt>
    <dgm:pt modelId="{100B3550-1EE3-4CD3-961E-2A95E28E6A92}" type="pres">
      <dgm:prSet presAssocID="{96D032CB-50EF-48CD-AC21-1D6004FB1B5E}" presName="connectorText" presStyleLbl="sibTrans2D1" presStyleIdx="1" presStyleCnt="3"/>
      <dgm:spPr/>
    </dgm:pt>
    <dgm:pt modelId="{F274816C-2E3A-4E2E-A132-F7E3B9F51E42}" type="pres">
      <dgm:prSet presAssocID="{57C95551-0739-4360-8822-7568522A8A69}" presName="node" presStyleLbl="node1" presStyleIdx="2" presStyleCnt="4">
        <dgm:presLayoutVars>
          <dgm:bulletEnabled val="1"/>
        </dgm:presLayoutVars>
      </dgm:prSet>
      <dgm:spPr/>
    </dgm:pt>
    <dgm:pt modelId="{AA1BD1DD-CEB3-4D03-9443-0F67CD543B69}" type="pres">
      <dgm:prSet presAssocID="{9B8F1630-798B-4797-BEE1-CB7FEDBF97A1}" presName="sibTrans" presStyleLbl="sibTrans2D1" presStyleIdx="2" presStyleCnt="3"/>
      <dgm:spPr/>
    </dgm:pt>
    <dgm:pt modelId="{3DF6237F-ED4D-4A2A-AA02-E71F3DB26068}" type="pres">
      <dgm:prSet presAssocID="{9B8F1630-798B-4797-BEE1-CB7FEDBF97A1}" presName="connectorText" presStyleLbl="sibTrans2D1" presStyleIdx="2" presStyleCnt="3"/>
      <dgm:spPr/>
    </dgm:pt>
    <dgm:pt modelId="{29D6FAEA-B451-4CD2-B938-01B053055AA9}" type="pres">
      <dgm:prSet presAssocID="{B2266842-FDCC-4434-97C0-6B67134CB4F5}" presName="node" presStyleLbl="node1" presStyleIdx="3" presStyleCnt="4">
        <dgm:presLayoutVars>
          <dgm:bulletEnabled val="1"/>
        </dgm:presLayoutVars>
      </dgm:prSet>
      <dgm:spPr/>
    </dgm:pt>
  </dgm:ptLst>
  <dgm:cxnLst>
    <dgm:cxn modelId="{92144B01-472C-4B8E-AFD9-576CBFC1FDC7}" type="presOf" srcId="{57C95551-0739-4360-8822-7568522A8A69}" destId="{F274816C-2E3A-4E2E-A132-F7E3B9F51E42}" srcOrd="0" destOrd="0" presId="urn:microsoft.com/office/officeart/2005/8/layout/process1"/>
    <dgm:cxn modelId="{2B8B3909-42FE-4511-A7E8-18B310620347}" srcId="{6148B82D-088B-4EE4-BA3E-BEF2A6356ADD}" destId="{C116ADC1-8F0F-4F7F-99F7-D1203C882364}" srcOrd="1" destOrd="0" parTransId="{1E90EC88-2C05-43C5-922A-75E13FEF75F9}" sibTransId="{96D032CB-50EF-48CD-AC21-1D6004FB1B5E}"/>
    <dgm:cxn modelId="{FE84B30A-2A65-4CE3-A9D9-6DAA6D62A397}" srcId="{6148B82D-088B-4EE4-BA3E-BEF2A6356ADD}" destId="{57C95551-0739-4360-8822-7568522A8A69}" srcOrd="2" destOrd="0" parTransId="{259FFE71-E7CB-4DEE-98E9-7A6FA8C01B38}" sibTransId="{9B8F1630-798B-4797-BEE1-CB7FEDBF97A1}"/>
    <dgm:cxn modelId="{FB2B3B0E-ACAA-4BD9-8C0B-DBEC237C3108}" type="presOf" srcId="{6148B82D-088B-4EE4-BA3E-BEF2A6356ADD}" destId="{979AC731-E827-40EF-A8C7-9248A89BDD37}" srcOrd="0" destOrd="0" presId="urn:microsoft.com/office/officeart/2005/8/layout/process1"/>
    <dgm:cxn modelId="{98AB6219-0FC5-4EAE-97B3-BAC5DE5CCFF0}" type="presOf" srcId="{B5F946E8-C450-48D2-8F86-CC70B9E1FA19}" destId="{F6242F36-5D17-404B-A88F-1E456B17D224}" srcOrd="1" destOrd="0" presId="urn:microsoft.com/office/officeart/2005/8/layout/process1"/>
    <dgm:cxn modelId="{E9482D33-DAE2-4222-B1C0-FB9B967DBB88}" type="presOf" srcId="{B5F946E8-C450-48D2-8F86-CC70B9E1FA19}" destId="{3A378387-9A5A-4F99-B4DD-388ED4B67803}" srcOrd="0" destOrd="0" presId="urn:microsoft.com/office/officeart/2005/8/layout/process1"/>
    <dgm:cxn modelId="{FB78D140-52C8-4839-A78D-7436950AF201}" type="presOf" srcId="{CD729C7C-0A0D-48B1-B7EC-36F03A8C33CC}" destId="{19FBB2B8-FD03-4FBF-B69B-8E18F5746859}" srcOrd="0" destOrd="0" presId="urn:microsoft.com/office/officeart/2005/8/layout/process1"/>
    <dgm:cxn modelId="{B49CA465-89C6-4B8F-A34B-1C253DC8BA79}" type="presOf" srcId="{9B8F1630-798B-4797-BEE1-CB7FEDBF97A1}" destId="{AA1BD1DD-CEB3-4D03-9443-0F67CD543B69}" srcOrd="0" destOrd="0" presId="urn:microsoft.com/office/officeart/2005/8/layout/process1"/>
    <dgm:cxn modelId="{F631CF6D-5D88-4CEE-830B-923B82BEF564}" srcId="{6148B82D-088B-4EE4-BA3E-BEF2A6356ADD}" destId="{B2266842-FDCC-4434-97C0-6B67134CB4F5}" srcOrd="3" destOrd="0" parTransId="{B2E6623D-57E4-4691-B918-1B39C3531EC2}" sibTransId="{74226AB6-EC22-4F7A-A3E5-3173F8C74E18}"/>
    <dgm:cxn modelId="{AAE53872-35B7-41B2-9290-50CAC0DA46F2}" type="presOf" srcId="{C116ADC1-8F0F-4F7F-99F7-D1203C882364}" destId="{363BB5A5-4FD9-449C-A8BA-D4465A75E639}" srcOrd="0" destOrd="0" presId="urn:microsoft.com/office/officeart/2005/8/layout/process1"/>
    <dgm:cxn modelId="{885FC782-C8D9-497F-9898-E44B622956BC}" srcId="{6148B82D-088B-4EE4-BA3E-BEF2A6356ADD}" destId="{CD729C7C-0A0D-48B1-B7EC-36F03A8C33CC}" srcOrd="0" destOrd="0" parTransId="{2B8211A5-5B9D-4BCD-B43B-9E1383344D32}" sibTransId="{B5F946E8-C450-48D2-8F86-CC70B9E1FA19}"/>
    <dgm:cxn modelId="{213143AF-6453-4F3A-B7A5-B51411C16840}" type="presOf" srcId="{96D032CB-50EF-48CD-AC21-1D6004FB1B5E}" destId="{100B3550-1EE3-4CD3-961E-2A95E28E6A92}" srcOrd="1" destOrd="0" presId="urn:microsoft.com/office/officeart/2005/8/layout/process1"/>
    <dgm:cxn modelId="{1D06B8C0-5133-429B-8247-518B5FBB26B1}" type="presOf" srcId="{96D032CB-50EF-48CD-AC21-1D6004FB1B5E}" destId="{C92B16AB-E513-4444-BAD2-D2E7DEC5F07C}" srcOrd="0" destOrd="0" presId="urn:microsoft.com/office/officeart/2005/8/layout/process1"/>
    <dgm:cxn modelId="{5BAAABC7-4C5A-4206-AB68-31063F8AE120}" type="presOf" srcId="{B2266842-FDCC-4434-97C0-6B67134CB4F5}" destId="{29D6FAEA-B451-4CD2-B938-01B053055AA9}" srcOrd="0" destOrd="0" presId="urn:microsoft.com/office/officeart/2005/8/layout/process1"/>
    <dgm:cxn modelId="{2BE284FB-AA86-4323-A111-2B64867A5558}" type="presOf" srcId="{9B8F1630-798B-4797-BEE1-CB7FEDBF97A1}" destId="{3DF6237F-ED4D-4A2A-AA02-E71F3DB26068}" srcOrd="1" destOrd="0" presId="urn:microsoft.com/office/officeart/2005/8/layout/process1"/>
    <dgm:cxn modelId="{EC37CB5D-CF2D-4312-A2C4-44ADC97F40D8}" type="presParOf" srcId="{979AC731-E827-40EF-A8C7-9248A89BDD37}" destId="{19FBB2B8-FD03-4FBF-B69B-8E18F5746859}" srcOrd="0" destOrd="0" presId="urn:microsoft.com/office/officeart/2005/8/layout/process1"/>
    <dgm:cxn modelId="{FE09CE48-922A-438E-B664-124312377588}" type="presParOf" srcId="{979AC731-E827-40EF-A8C7-9248A89BDD37}" destId="{3A378387-9A5A-4F99-B4DD-388ED4B67803}" srcOrd="1" destOrd="0" presId="urn:microsoft.com/office/officeart/2005/8/layout/process1"/>
    <dgm:cxn modelId="{8B30290C-EF78-4462-B1E0-745DF32E2FA2}" type="presParOf" srcId="{3A378387-9A5A-4F99-B4DD-388ED4B67803}" destId="{F6242F36-5D17-404B-A88F-1E456B17D224}" srcOrd="0" destOrd="0" presId="urn:microsoft.com/office/officeart/2005/8/layout/process1"/>
    <dgm:cxn modelId="{06147BDF-71DF-4CDD-A624-7CDAA27DBA9E}" type="presParOf" srcId="{979AC731-E827-40EF-A8C7-9248A89BDD37}" destId="{363BB5A5-4FD9-449C-A8BA-D4465A75E639}" srcOrd="2" destOrd="0" presId="urn:microsoft.com/office/officeart/2005/8/layout/process1"/>
    <dgm:cxn modelId="{E1A43241-E9AD-44DF-B887-2EEFE75F414C}" type="presParOf" srcId="{979AC731-E827-40EF-A8C7-9248A89BDD37}" destId="{C92B16AB-E513-4444-BAD2-D2E7DEC5F07C}" srcOrd="3" destOrd="0" presId="urn:microsoft.com/office/officeart/2005/8/layout/process1"/>
    <dgm:cxn modelId="{7DC24647-7A1E-4877-896E-22D94EE0A780}" type="presParOf" srcId="{C92B16AB-E513-4444-BAD2-D2E7DEC5F07C}" destId="{100B3550-1EE3-4CD3-961E-2A95E28E6A92}" srcOrd="0" destOrd="0" presId="urn:microsoft.com/office/officeart/2005/8/layout/process1"/>
    <dgm:cxn modelId="{53610C37-1545-4FCE-8C65-DA014E5F23D7}" type="presParOf" srcId="{979AC731-E827-40EF-A8C7-9248A89BDD37}" destId="{F274816C-2E3A-4E2E-A132-F7E3B9F51E42}" srcOrd="4" destOrd="0" presId="urn:microsoft.com/office/officeart/2005/8/layout/process1"/>
    <dgm:cxn modelId="{95C2B34C-A3A0-4FC1-932F-295C5016E81F}" type="presParOf" srcId="{979AC731-E827-40EF-A8C7-9248A89BDD37}" destId="{AA1BD1DD-CEB3-4D03-9443-0F67CD543B69}" srcOrd="5" destOrd="0" presId="urn:microsoft.com/office/officeart/2005/8/layout/process1"/>
    <dgm:cxn modelId="{EF6E38B9-6CEE-4743-B7C7-291C876ECC4E}" type="presParOf" srcId="{AA1BD1DD-CEB3-4D03-9443-0F67CD543B69}" destId="{3DF6237F-ED4D-4A2A-AA02-E71F3DB26068}" srcOrd="0" destOrd="0" presId="urn:microsoft.com/office/officeart/2005/8/layout/process1"/>
    <dgm:cxn modelId="{8790F497-F809-498E-83EB-E0DE20DE6144}" type="presParOf" srcId="{979AC731-E827-40EF-A8C7-9248A89BDD37}" destId="{29D6FAEA-B451-4CD2-B938-01B053055AA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E519E-3BE2-4B63-8E12-B34B10AF0EE7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Критичне мислення</a:t>
          </a:r>
        </a:p>
      </dsp:txBody>
      <dsp:txXfrm>
        <a:off x="2871893" y="636693"/>
        <a:ext cx="2384213" cy="1463040"/>
      </dsp:txXfrm>
    </dsp:sp>
    <dsp:sp modelId="{8CB891F4-A47D-4EBD-943D-7A3709075FE6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Логічне мислення</a:t>
          </a:r>
        </a:p>
      </dsp:txBody>
      <dsp:txXfrm>
        <a:off x="4605866" y="2939626"/>
        <a:ext cx="1950720" cy="1788160"/>
      </dsp:txXfrm>
    </dsp:sp>
    <dsp:sp modelId="{9A118C45-EC5C-4618-9A58-4B30743FA613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Аналітичне мислення</a:t>
          </a:r>
        </a:p>
      </dsp:txBody>
      <dsp:txXfrm>
        <a:off x="1571413" y="2939626"/>
        <a:ext cx="1950720" cy="17881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AD7A6-E2C0-43DC-BC02-4177E539C598}">
      <dsp:nvSpPr>
        <dsp:cNvPr id="0" name=""/>
        <dsp:cNvSpPr/>
      </dsp:nvSpPr>
      <dsp:spPr>
        <a:xfrm>
          <a:off x="4063999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AC189-4E60-49EC-9B82-B6184E482DF7}">
      <dsp:nvSpPr>
        <dsp:cNvPr id="0" name=""/>
        <dsp:cNvSpPr/>
      </dsp:nvSpPr>
      <dsp:spPr>
        <a:xfrm>
          <a:off x="4018279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59677-1365-41D1-901C-F18852B08415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847BF-D5D0-463C-97AE-EAE2A05D8106}">
      <dsp:nvSpPr>
        <dsp:cNvPr id="0" name=""/>
        <dsp:cNvSpPr/>
      </dsp:nvSpPr>
      <dsp:spPr>
        <a:xfrm>
          <a:off x="3469927" y="1271678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9C530-D2FB-4E31-89FB-30F035E4E761}">
      <dsp:nvSpPr>
        <dsp:cNvPr id="0" name=""/>
        <dsp:cNvSpPr/>
      </dsp:nvSpPr>
      <dsp:spPr>
        <a:xfrm>
          <a:off x="3469927" y="1271678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20CBA-D79D-499B-A27E-64619AE8E1EC}">
      <dsp:nvSpPr>
        <dsp:cNvPr id="0" name=""/>
        <dsp:cNvSpPr/>
      </dsp:nvSpPr>
      <dsp:spPr>
        <a:xfrm>
          <a:off x="2875855" y="1485544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chemeClr val="bg1"/>
              </a:solidFill>
            </a:rPr>
            <a:t>Умовиводи  </a:t>
          </a:r>
        </a:p>
      </dsp:txBody>
      <dsp:txXfrm>
        <a:off x="2875855" y="1485544"/>
        <a:ext cx="2376289" cy="760412"/>
      </dsp:txXfrm>
    </dsp:sp>
    <dsp:sp modelId="{600F7F07-0A8B-4F29-89BC-0E82BDD4732C}">
      <dsp:nvSpPr>
        <dsp:cNvPr id="0" name=""/>
        <dsp:cNvSpPr/>
      </dsp:nvSpPr>
      <dsp:spPr>
        <a:xfrm>
          <a:off x="594617" y="2958843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451E-C385-4E37-B00B-1276C1F7CC83}">
      <dsp:nvSpPr>
        <dsp:cNvPr id="0" name=""/>
        <dsp:cNvSpPr/>
      </dsp:nvSpPr>
      <dsp:spPr>
        <a:xfrm>
          <a:off x="594617" y="2958843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6BA4-7C0F-441B-9FB3-57E7804F13DA}">
      <dsp:nvSpPr>
        <dsp:cNvPr id="0" name=""/>
        <dsp:cNvSpPr/>
      </dsp:nvSpPr>
      <dsp:spPr>
        <a:xfrm>
          <a:off x="545" y="3172709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</a:rPr>
            <a:t>дедуктивні</a:t>
          </a:r>
        </a:p>
      </dsp:txBody>
      <dsp:txXfrm>
        <a:off x="545" y="3172709"/>
        <a:ext cx="2376289" cy="760412"/>
      </dsp:txXfrm>
    </dsp:sp>
    <dsp:sp modelId="{8A4F0BE6-2011-4BC6-9720-7375DF8CC0B8}">
      <dsp:nvSpPr>
        <dsp:cNvPr id="0" name=""/>
        <dsp:cNvSpPr/>
      </dsp:nvSpPr>
      <dsp:spPr>
        <a:xfrm>
          <a:off x="3469927" y="2958843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780E-4777-42A9-BC41-252E1ACD23AE}">
      <dsp:nvSpPr>
        <dsp:cNvPr id="0" name=""/>
        <dsp:cNvSpPr/>
      </dsp:nvSpPr>
      <dsp:spPr>
        <a:xfrm>
          <a:off x="3469927" y="2958843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D6AE3-E0E4-4629-A2A1-57554BB30374}">
      <dsp:nvSpPr>
        <dsp:cNvPr id="0" name=""/>
        <dsp:cNvSpPr/>
      </dsp:nvSpPr>
      <dsp:spPr>
        <a:xfrm>
          <a:off x="2875855" y="3172709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</a:rPr>
            <a:t>індуктивні</a:t>
          </a:r>
        </a:p>
      </dsp:txBody>
      <dsp:txXfrm>
        <a:off x="2875855" y="3172709"/>
        <a:ext cx="2376289" cy="760412"/>
      </dsp:txXfrm>
    </dsp:sp>
    <dsp:sp modelId="{A67FA10F-43FE-4DD5-8B50-4612F546F72B}">
      <dsp:nvSpPr>
        <dsp:cNvPr id="0" name=""/>
        <dsp:cNvSpPr/>
      </dsp:nvSpPr>
      <dsp:spPr>
        <a:xfrm>
          <a:off x="6345237" y="2958843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1917B-AF3B-4384-A75A-C4AADEBAC05A}">
      <dsp:nvSpPr>
        <dsp:cNvPr id="0" name=""/>
        <dsp:cNvSpPr/>
      </dsp:nvSpPr>
      <dsp:spPr>
        <a:xfrm>
          <a:off x="6345237" y="2958843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86DA4-209D-43B3-9330-A521B04169FD}">
      <dsp:nvSpPr>
        <dsp:cNvPr id="0" name=""/>
        <dsp:cNvSpPr/>
      </dsp:nvSpPr>
      <dsp:spPr>
        <a:xfrm>
          <a:off x="5751165" y="3172709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</a:rPr>
            <a:t>аналогія</a:t>
          </a:r>
        </a:p>
      </dsp:txBody>
      <dsp:txXfrm>
        <a:off x="5751165" y="3172709"/>
        <a:ext cx="2376289" cy="7604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AD7A6-E2C0-43DC-BC02-4177E539C598}">
      <dsp:nvSpPr>
        <dsp:cNvPr id="0" name=""/>
        <dsp:cNvSpPr/>
      </dsp:nvSpPr>
      <dsp:spPr>
        <a:xfrm>
          <a:off x="4063999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AC189-4E60-49EC-9B82-B6184E482DF7}">
      <dsp:nvSpPr>
        <dsp:cNvPr id="0" name=""/>
        <dsp:cNvSpPr/>
      </dsp:nvSpPr>
      <dsp:spPr>
        <a:xfrm>
          <a:off x="4018279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59677-1365-41D1-901C-F18852B08415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847BF-D5D0-463C-97AE-EAE2A05D8106}">
      <dsp:nvSpPr>
        <dsp:cNvPr id="0" name=""/>
        <dsp:cNvSpPr/>
      </dsp:nvSpPr>
      <dsp:spPr>
        <a:xfrm>
          <a:off x="3469927" y="1271678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9C530-D2FB-4E31-89FB-30F035E4E761}">
      <dsp:nvSpPr>
        <dsp:cNvPr id="0" name=""/>
        <dsp:cNvSpPr/>
      </dsp:nvSpPr>
      <dsp:spPr>
        <a:xfrm>
          <a:off x="3469927" y="1271678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20CBA-D79D-499B-A27E-64619AE8E1EC}">
      <dsp:nvSpPr>
        <dsp:cNvPr id="0" name=""/>
        <dsp:cNvSpPr/>
      </dsp:nvSpPr>
      <dsp:spPr>
        <a:xfrm>
          <a:off x="2875855" y="1485544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chemeClr val="bg1"/>
              </a:solidFill>
            </a:rPr>
            <a:t>Логічні помилки  </a:t>
          </a:r>
        </a:p>
      </dsp:txBody>
      <dsp:txXfrm>
        <a:off x="2875855" y="1485544"/>
        <a:ext cx="2376289" cy="760412"/>
      </dsp:txXfrm>
    </dsp:sp>
    <dsp:sp modelId="{600F7F07-0A8B-4F29-89BC-0E82BDD4732C}">
      <dsp:nvSpPr>
        <dsp:cNvPr id="0" name=""/>
        <dsp:cNvSpPr/>
      </dsp:nvSpPr>
      <dsp:spPr>
        <a:xfrm>
          <a:off x="594617" y="2958843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451E-C385-4E37-B00B-1276C1F7CC83}">
      <dsp:nvSpPr>
        <dsp:cNvPr id="0" name=""/>
        <dsp:cNvSpPr/>
      </dsp:nvSpPr>
      <dsp:spPr>
        <a:xfrm>
          <a:off x="594617" y="2958843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6BA4-7C0F-441B-9FB3-57E7804F13DA}">
      <dsp:nvSpPr>
        <dsp:cNvPr id="0" name=""/>
        <dsp:cNvSpPr/>
      </dsp:nvSpPr>
      <dsp:spPr>
        <a:xfrm>
          <a:off x="545" y="3172709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порушення перспективи</a:t>
          </a:r>
        </a:p>
      </dsp:txBody>
      <dsp:txXfrm>
        <a:off x="545" y="3172709"/>
        <a:ext cx="2376289" cy="760412"/>
      </dsp:txXfrm>
    </dsp:sp>
    <dsp:sp modelId="{8A4F0BE6-2011-4BC6-9720-7375DF8CC0B8}">
      <dsp:nvSpPr>
        <dsp:cNvPr id="0" name=""/>
        <dsp:cNvSpPr/>
      </dsp:nvSpPr>
      <dsp:spPr>
        <a:xfrm>
          <a:off x="3469927" y="2958843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780E-4777-42A9-BC41-252E1ACD23AE}">
      <dsp:nvSpPr>
        <dsp:cNvPr id="0" name=""/>
        <dsp:cNvSpPr/>
      </dsp:nvSpPr>
      <dsp:spPr>
        <a:xfrm>
          <a:off x="3469927" y="2958843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D6AE3-E0E4-4629-A2A1-57554BB30374}">
      <dsp:nvSpPr>
        <dsp:cNvPr id="0" name=""/>
        <dsp:cNvSpPr/>
      </dsp:nvSpPr>
      <dsp:spPr>
        <a:xfrm>
          <a:off x="2875855" y="3172709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порушення процедури</a:t>
          </a:r>
        </a:p>
      </dsp:txBody>
      <dsp:txXfrm>
        <a:off x="2875855" y="3172709"/>
        <a:ext cx="2376289" cy="760412"/>
      </dsp:txXfrm>
    </dsp:sp>
    <dsp:sp modelId="{A67FA10F-43FE-4DD5-8B50-4612F546F72B}">
      <dsp:nvSpPr>
        <dsp:cNvPr id="0" name=""/>
        <dsp:cNvSpPr/>
      </dsp:nvSpPr>
      <dsp:spPr>
        <a:xfrm>
          <a:off x="6345237" y="2958843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1917B-AF3B-4384-A75A-C4AADEBAC05A}">
      <dsp:nvSpPr>
        <dsp:cNvPr id="0" name=""/>
        <dsp:cNvSpPr/>
      </dsp:nvSpPr>
      <dsp:spPr>
        <a:xfrm>
          <a:off x="6345237" y="2958843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86DA4-209D-43B3-9330-A521B04169FD}">
      <dsp:nvSpPr>
        <dsp:cNvPr id="0" name=""/>
        <dsp:cNvSpPr/>
      </dsp:nvSpPr>
      <dsp:spPr>
        <a:xfrm>
          <a:off x="5751165" y="3172709"/>
          <a:ext cx="2376289" cy="76041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</a:rPr>
            <a:t>порушення реакції</a:t>
          </a:r>
        </a:p>
      </dsp:txBody>
      <dsp:txXfrm>
        <a:off x="5751165" y="3172709"/>
        <a:ext cx="2376289" cy="760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BB2B8-FD03-4FBF-B69B-8E18F5746859}">
      <dsp:nvSpPr>
        <dsp:cNvPr id="0" name=""/>
        <dsp:cNvSpPr/>
      </dsp:nvSpPr>
      <dsp:spPr>
        <a:xfrm>
          <a:off x="4703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Аналіз</a:t>
          </a:r>
        </a:p>
      </dsp:txBody>
      <dsp:txXfrm>
        <a:off x="40843" y="2128515"/>
        <a:ext cx="1984245" cy="1161635"/>
      </dsp:txXfrm>
    </dsp:sp>
    <dsp:sp modelId="{3A378387-9A5A-4F99-B4DD-388ED4B67803}">
      <dsp:nvSpPr>
        <dsp:cNvPr id="0" name=""/>
        <dsp:cNvSpPr/>
      </dsp:nvSpPr>
      <dsp:spPr>
        <a:xfrm>
          <a:off x="2266881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100" kern="1200"/>
        </a:p>
      </dsp:txBody>
      <dsp:txXfrm>
        <a:off x="2266881" y="2556328"/>
        <a:ext cx="305188" cy="306010"/>
      </dsp:txXfrm>
    </dsp:sp>
    <dsp:sp modelId="{363BB5A5-4FD9-449C-A8BA-D4465A75E639}">
      <dsp:nvSpPr>
        <dsp:cNvPr id="0" name=""/>
        <dsp:cNvSpPr/>
      </dsp:nvSpPr>
      <dsp:spPr>
        <a:xfrm>
          <a:off x="2883839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Розуміння </a:t>
          </a:r>
        </a:p>
      </dsp:txBody>
      <dsp:txXfrm>
        <a:off x="2919979" y="2128515"/>
        <a:ext cx="1984245" cy="1161635"/>
      </dsp:txXfrm>
    </dsp:sp>
    <dsp:sp modelId="{C92B16AB-E513-4444-BAD2-D2E7DEC5F07C}">
      <dsp:nvSpPr>
        <dsp:cNvPr id="0" name=""/>
        <dsp:cNvSpPr/>
      </dsp:nvSpPr>
      <dsp:spPr>
        <a:xfrm>
          <a:off x="5146016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100" kern="1200"/>
        </a:p>
      </dsp:txBody>
      <dsp:txXfrm>
        <a:off x="5146016" y="2556328"/>
        <a:ext cx="305188" cy="306010"/>
      </dsp:txXfrm>
    </dsp:sp>
    <dsp:sp modelId="{F274816C-2E3A-4E2E-A132-F7E3B9F51E42}">
      <dsp:nvSpPr>
        <dsp:cNvPr id="0" name=""/>
        <dsp:cNvSpPr/>
      </dsp:nvSpPr>
      <dsp:spPr>
        <a:xfrm>
          <a:off x="5762974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Оцінка </a:t>
          </a:r>
        </a:p>
      </dsp:txBody>
      <dsp:txXfrm>
        <a:off x="5799114" y="2128515"/>
        <a:ext cx="1984245" cy="1161635"/>
      </dsp:txXfrm>
    </dsp:sp>
    <dsp:sp modelId="{AA1BD1DD-CEB3-4D03-9443-0F67CD543B69}">
      <dsp:nvSpPr>
        <dsp:cNvPr id="0" name=""/>
        <dsp:cNvSpPr/>
      </dsp:nvSpPr>
      <dsp:spPr>
        <a:xfrm>
          <a:off x="8025152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100" kern="1200"/>
        </a:p>
      </dsp:txBody>
      <dsp:txXfrm>
        <a:off x="8025152" y="2556328"/>
        <a:ext cx="305188" cy="306010"/>
      </dsp:txXfrm>
    </dsp:sp>
    <dsp:sp modelId="{29D6FAEA-B451-4CD2-B938-01B053055AA9}">
      <dsp:nvSpPr>
        <dsp:cNvPr id="0" name=""/>
        <dsp:cNvSpPr/>
      </dsp:nvSpPr>
      <dsp:spPr>
        <a:xfrm>
          <a:off x="8642110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Критика </a:t>
          </a:r>
        </a:p>
      </dsp:txBody>
      <dsp:txXfrm>
        <a:off x="8678250" y="2128515"/>
        <a:ext cx="1984245" cy="11616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AC189-4E60-49EC-9B82-B6184E482DF7}">
      <dsp:nvSpPr>
        <dsp:cNvPr id="0" name=""/>
        <dsp:cNvSpPr/>
      </dsp:nvSpPr>
      <dsp:spPr>
        <a:xfrm>
          <a:off x="4063999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24013" y="385985"/>
              </a:lnTo>
              <a:lnTo>
                <a:pt x="2224013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59677-1365-41D1-901C-F18852B08415}">
      <dsp:nvSpPr>
        <dsp:cNvPr id="0" name=""/>
        <dsp:cNvSpPr/>
      </dsp:nvSpPr>
      <dsp:spPr>
        <a:xfrm>
          <a:off x="1839986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847BF-D5D0-463C-97AE-EAE2A05D8106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9C530-D2FB-4E31-89FB-30F035E4E761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20CBA-D79D-499B-A27E-64619AE8E1EC}">
      <dsp:nvSpPr>
        <dsp:cNvPr id="0" name=""/>
        <dsp:cNvSpPr/>
      </dsp:nvSpPr>
      <dsp:spPr>
        <a:xfrm>
          <a:off x="2225972" y="816165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>
              <a:solidFill>
                <a:schemeClr val="bg1"/>
              </a:solidFill>
            </a:rPr>
            <a:t>Способи виділення проблеми</a:t>
          </a:r>
        </a:p>
      </dsp:txBody>
      <dsp:txXfrm>
        <a:off x="2225972" y="816165"/>
        <a:ext cx="3676054" cy="1176337"/>
      </dsp:txXfrm>
    </dsp:sp>
    <dsp:sp modelId="{600F7F07-0A8B-4F29-89BC-0E82BDD4732C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451E-C385-4E37-B00B-1276C1F7CC83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6BA4-7C0F-441B-9FB3-57E7804F13DA}">
      <dsp:nvSpPr>
        <dsp:cNvPr id="0" name=""/>
        <dsp:cNvSpPr/>
      </dsp:nvSpPr>
      <dsp:spPr>
        <a:xfrm>
          <a:off x="1959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>
              <a:solidFill>
                <a:schemeClr val="bg1"/>
              </a:solidFill>
            </a:rPr>
            <a:t>змістовний</a:t>
          </a:r>
        </a:p>
      </dsp:txBody>
      <dsp:txXfrm>
        <a:off x="1959" y="3426164"/>
        <a:ext cx="3676054" cy="1176337"/>
      </dsp:txXfrm>
    </dsp:sp>
    <dsp:sp modelId="{8A4F0BE6-2011-4BC6-9720-7375DF8CC0B8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780E-4777-42A9-BC41-252E1ACD23AE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D6AE3-E0E4-4629-A2A1-57554BB30374}">
      <dsp:nvSpPr>
        <dsp:cNvPr id="0" name=""/>
        <dsp:cNvSpPr/>
      </dsp:nvSpPr>
      <dsp:spPr>
        <a:xfrm>
          <a:off x="4449985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>
              <a:solidFill>
                <a:schemeClr val="bg1"/>
              </a:solidFill>
            </a:rPr>
            <a:t>формальний</a:t>
          </a:r>
        </a:p>
      </dsp:txBody>
      <dsp:txXfrm>
        <a:off x="4449985" y="3426164"/>
        <a:ext cx="3676054" cy="1176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AC189-4E60-49EC-9B82-B6184E482DF7}">
      <dsp:nvSpPr>
        <dsp:cNvPr id="0" name=""/>
        <dsp:cNvSpPr/>
      </dsp:nvSpPr>
      <dsp:spPr>
        <a:xfrm>
          <a:off x="4063999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24013" y="385985"/>
              </a:lnTo>
              <a:lnTo>
                <a:pt x="2224013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59677-1365-41D1-901C-F18852B08415}">
      <dsp:nvSpPr>
        <dsp:cNvPr id="0" name=""/>
        <dsp:cNvSpPr/>
      </dsp:nvSpPr>
      <dsp:spPr>
        <a:xfrm>
          <a:off x="1839986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847BF-D5D0-463C-97AE-EAE2A05D8106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9C530-D2FB-4E31-89FB-30F035E4E761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20CBA-D79D-499B-A27E-64619AE8E1EC}">
      <dsp:nvSpPr>
        <dsp:cNvPr id="0" name=""/>
        <dsp:cNvSpPr/>
      </dsp:nvSpPr>
      <dsp:spPr>
        <a:xfrm>
          <a:off x="2225972" y="816165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chemeClr val="bg1"/>
              </a:solidFill>
            </a:rPr>
            <a:t>Способи виділення резонів</a:t>
          </a:r>
        </a:p>
      </dsp:txBody>
      <dsp:txXfrm>
        <a:off x="2225972" y="816165"/>
        <a:ext cx="3676054" cy="1176337"/>
      </dsp:txXfrm>
    </dsp:sp>
    <dsp:sp modelId="{600F7F07-0A8B-4F29-89BC-0E82BDD4732C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451E-C385-4E37-B00B-1276C1F7CC83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6BA4-7C0F-441B-9FB3-57E7804F13DA}">
      <dsp:nvSpPr>
        <dsp:cNvPr id="0" name=""/>
        <dsp:cNvSpPr/>
      </dsp:nvSpPr>
      <dsp:spPr>
        <a:xfrm>
          <a:off x="1959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chemeClr val="bg1"/>
              </a:solidFill>
            </a:rPr>
            <a:t>змістовний</a:t>
          </a:r>
        </a:p>
      </dsp:txBody>
      <dsp:txXfrm>
        <a:off x="1959" y="3426164"/>
        <a:ext cx="3676054" cy="1176337"/>
      </dsp:txXfrm>
    </dsp:sp>
    <dsp:sp modelId="{8A4F0BE6-2011-4BC6-9720-7375DF8CC0B8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780E-4777-42A9-BC41-252E1ACD23AE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D6AE3-E0E4-4629-A2A1-57554BB30374}">
      <dsp:nvSpPr>
        <dsp:cNvPr id="0" name=""/>
        <dsp:cNvSpPr/>
      </dsp:nvSpPr>
      <dsp:spPr>
        <a:xfrm>
          <a:off x="4449985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chemeClr val="bg1"/>
              </a:solidFill>
            </a:rPr>
            <a:t>формальний</a:t>
          </a:r>
        </a:p>
      </dsp:txBody>
      <dsp:txXfrm>
        <a:off x="4449985" y="3426164"/>
        <a:ext cx="3676054" cy="11763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AC189-4E60-49EC-9B82-B6184E482DF7}">
      <dsp:nvSpPr>
        <dsp:cNvPr id="0" name=""/>
        <dsp:cNvSpPr/>
      </dsp:nvSpPr>
      <dsp:spPr>
        <a:xfrm>
          <a:off x="4063999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24013" y="385985"/>
              </a:lnTo>
              <a:lnTo>
                <a:pt x="2224013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59677-1365-41D1-901C-F18852B08415}">
      <dsp:nvSpPr>
        <dsp:cNvPr id="0" name=""/>
        <dsp:cNvSpPr/>
      </dsp:nvSpPr>
      <dsp:spPr>
        <a:xfrm>
          <a:off x="1839986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847BF-D5D0-463C-97AE-EAE2A05D8106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9C530-D2FB-4E31-89FB-30F035E4E761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20CBA-D79D-499B-A27E-64619AE8E1EC}">
      <dsp:nvSpPr>
        <dsp:cNvPr id="0" name=""/>
        <dsp:cNvSpPr/>
      </dsp:nvSpPr>
      <dsp:spPr>
        <a:xfrm>
          <a:off x="2225972" y="816165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solidFill>
                <a:schemeClr val="bg1"/>
              </a:solidFill>
            </a:rPr>
            <a:t>Способи усунення  неоднозначності</a:t>
          </a:r>
        </a:p>
      </dsp:txBody>
      <dsp:txXfrm>
        <a:off x="2225972" y="816165"/>
        <a:ext cx="3676054" cy="1176337"/>
      </dsp:txXfrm>
    </dsp:sp>
    <dsp:sp modelId="{600F7F07-0A8B-4F29-89BC-0E82BDD4732C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451E-C385-4E37-B00B-1276C1F7CC83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6BA4-7C0F-441B-9FB3-57E7804F13DA}">
      <dsp:nvSpPr>
        <dsp:cNvPr id="0" name=""/>
        <dsp:cNvSpPr/>
      </dsp:nvSpPr>
      <dsp:spPr>
        <a:xfrm>
          <a:off x="1959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solidFill>
                <a:schemeClr val="bg1"/>
              </a:solidFill>
            </a:rPr>
            <a:t>логічний</a:t>
          </a:r>
        </a:p>
      </dsp:txBody>
      <dsp:txXfrm>
        <a:off x="1959" y="3426164"/>
        <a:ext cx="3676054" cy="1176337"/>
      </dsp:txXfrm>
    </dsp:sp>
    <dsp:sp modelId="{8A4F0BE6-2011-4BC6-9720-7375DF8CC0B8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780E-4777-42A9-BC41-252E1ACD23AE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D6AE3-E0E4-4629-A2A1-57554BB30374}">
      <dsp:nvSpPr>
        <dsp:cNvPr id="0" name=""/>
        <dsp:cNvSpPr/>
      </dsp:nvSpPr>
      <dsp:spPr>
        <a:xfrm>
          <a:off x="4449985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 err="1">
              <a:solidFill>
                <a:schemeClr val="bg1"/>
              </a:solidFill>
            </a:rPr>
            <a:t>герменевтичний</a:t>
          </a:r>
          <a:endParaRPr lang="uk-UA" sz="3000" kern="1200" dirty="0">
            <a:solidFill>
              <a:schemeClr val="bg1"/>
            </a:solidFill>
          </a:endParaRPr>
        </a:p>
      </dsp:txBody>
      <dsp:txXfrm>
        <a:off x="4449985" y="3426164"/>
        <a:ext cx="3676054" cy="11763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AC189-4E60-49EC-9B82-B6184E482DF7}">
      <dsp:nvSpPr>
        <dsp:cNvPr id="0" name=""/>
        <dsp:cNvSpPr/>
      </dsp:nvSpPr>
      <dsp:spPr>
        <a:xfrm>
          <a:off x="4063999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24013" y="385985"/>
              </a:lnTo>
              <a:lnTo>
                <a:pt x="2224013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59677-1365-41D1-901C-F18852B08415}">
      <dsp:nvSpPr>
        <dsp:cNvPr id="0" name=""/>
        <dsp:cNvSpPr/>
      </dsp:nvSpPr>
      <dsp:spPr>
        <a:xfrm>
          <a:off x="1839986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847BF-D5D0-463C-97AE-EAE2A05D8106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9C530-D2FB-4E31-89FB-30F035E4E761}">
      <dsp:nvSpPr>
        <dsp:cNvPr id="0" name=""/>
        <dsp:cNvSpPr/>
      </dsp:nvSpPr>
      <dsp:spPr>
        <a:xfrm>
          <a:off x="3144986" y="485320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20CBA-D79D-499B-A27E-64619AE8E1EC}">
      <dsp:nvSpPr>
        <dsp:cNvPr id="0" name=""/>
        <dsp:cNvSpPr/>
      </dsp:nvSpPr>
      <dsp:spPr>
        <a:xfrm>
          <a:off x="2225972" y="816165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solidFill>
                <a:schemeClr val="bg1"/>
              </a:solidFill>
            </a:rPr>
            <a:t>Оцінка </a:t>
          </a:r>
        </a:p>
      </dsp:txBody>
      <dsp:txXfrm>
        <a:off x="2225972" y="816165"/>
        <a:ext cx="3676054" cy="1176337"/>
      </dsp:txXfrm>
    </dsp:sp>
    <dsp:sp modelId="{600F7F07-0A8B-4F29-89BC-0E82BDD4732C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451E-C385-4E37-B00B-1276C1F7CC83}">
      <dsp:nvSpPr>
        <dsp:cNvPr id="0" name=""/>
        <dsp:cNvSpPr/>
      </dsp:nvSpPr>
      <dsp:spPr>
        <a:xfrm>
          <a:off x="920973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6BA4-7C0F-441B-9FB3-57E7804F13DA}">
      <dsp:nvSpPr>
        <dsp:cNvPr id="0" name=""/>
        <dsp:cNvSpPr/>
      </dsp:nvSpPr>
      <dsp:spPr>
        <a:xfrm>
          <a:off x="1959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solidFill>
                <a:schemeClr val="bg1"/>
              </a:solidFill>
            </a:rPr>
            <a:t>кількісна</a:t>
          </a:r>
        </a:p>
      </dsp:txBody>
      <dsp:txXfrm>
        <a:off x="1959" y="3426164"/>
        <a:ext cx="3676054" cy="1176337"/>
      </dsp:txXfrm>
    </dsp:sp>
    <dsp:sp modelId="{8A4F0BE6-2011-4BC6-9720-7375DF8CC0B8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780E-4777-42A9-BC41-252E1ACD23AE}">
      <dsp:nvSpPr>
        <dsp:cNvPr id="0" name=""/>
        <dsp:cNvSpPr/>
      </dsp:nvSpPr>
      <dsp:spPr>
        <a:xfrm>
          <a:off x="5368999" y="3095319"/>
          <a:ext cx="1838027" cy="183802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D6AE3-E0E4-4629-A2A1-57554BB30374}">
      <dsp:nvSpPr>
        <dsp:cNvPr id="0" name=""/>
        <dsp:cNvSpPr/>
      </dsp:nvSpPr>
      <dsp:spPr>
        <a:xfrm>
          <a:off x="4449985" y="3426164"/>
          <a:ext cx="3676054" cy="1176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solidFill>
                <a:schemeClr val="bg1"/>
              </a:solidFill>
            </a:rPr>
            <a:t>якісна</a:t>
          </a:r>
        </a:p>
      </dsp:txBody>
      <dsp:txXfrm>
        <a:off x="4449985" y="3426164"/>
        <a:ext cx="3676054" cy="11763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BB2B8-FD03-4FBF-B69B-8E18F5746859}">
      <dsp:nvSpPr>
        <dsp:cNvPr id="0" name=""/>
        <dsp:cNvSpPr/>
      </dsp:nvSpPr>
      <dsp:spPr>
        <a:xfrm>
          <a:off x="4703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Неповна, неточна інформація</a:t>
          </a:r>
        </a:p>
      </dsp:txBody>
      <dsp:txXfrm>
        <a:off x="40843" y="2128515"/>
        <a:ext cx="1984245" cy="1161635"/>
      </dsp:txXfrm>
    </dsp:sp>
    <dsp:sp modelId="{3A378387-9A5A-4F99-B4DD-388ED4B67803}">
      <dsp:nvSpPr>
        <dsp:cNvPr id="0" name=""/>
        <dsp:cNvSpPr/>
      </dsp:nvSpPr>
      <dsp:spPr>
        <a:xfrm>
          <a:off x="2266881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2266881" y="2556328"/>
        <a:ext cx="305188" cy="306010"/>
      </dsp:txXfrm>
    </dsp:sp>
    <dsp:sp modelId="{363BB5A5-4FD9-449C-A8BA-D4465A75E639}">
      <dsp:nvSpPr>
        <dsp:cNvPr id="0" name=""/>
        <dsp:cNvSpPr/>
      </dsp:nvSpPr>
      <dsp:spPr>
        <a:xfrm>
          <a:off x="2883839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Запитання  </a:t>
          </a:r>
        </a:p>
      </dsp:txBody>
      <dsp:txXfrm>
        <a:off x="2919979" y="2128515"/>
        <a:ext cx="1984245" cy="1161635"/>
      </dsp:txXfrm>
    </dsp:sp>
    <dsp:sp modelId="{C92B16AB-E513-4444-BAD2-D2E7DEC5F07C}">
      <dsp:nvSpPr>
        <dsp:cNvPr id="0" name=""/>
        <dsp:cNvSpPr/>
      </dsp:nvSpPr>
      <dsp:spPr>
        <a:xfrm>
          <a:off x="5146016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5146016" y="2556328"/>
        <a:ext cx="305188" cy="306010"/>
      </dsp:txXfrm>
    </dsp:sp>
    <dsp:sp modelId="{F274816C-2E3A-4E2E-A132-F7E3B9F51E42}">
      <dsp:nvSpPr>
        <dsp:cNvPr id="0" name=""/>
        <dsp:cNvSpPr/>
      </dsp:nvSpPr>
      <dsp:spPr>
        <a:xfrm>
          <a:off x="5762974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Область пошуку відповіді </a:t>
          </a:r>
        </a:p>
      </dsp:txBody>
      <dsp:txXfrm>
        <a:off x="5799114" y="2128515"/>
        <a:ext cx="1984245" cy="1161635"/>
      </dsp:txXfrm>
    </dsp:sp>
    <dsp:sp modelId="{AA1BD1DD-CEB3-4D03-9443-0F67CD543B69}">
      <dsp:nvSpPr>
        <dsp:cNvPr id="0" name=""/>
        <dsp:cNvSpPr/>
      </dsp:nvSpPr>
      <dsp:spPr>
        <a:xfrm>
          <a:off x="8025152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8025152" y="2556328"/>
        <a:ext cx="305188" cy="306010"/>
      </dsp:txXfrm>
    </dsp:sp>
    <dsp:sp modelId="{29D6FAEA-B451-4CD2-B938-01B053055AA9}">
      <dsp:nvSpPr>
        <dsp:cNvPr id="0" name=""/>
        <dsp:cNvSpPr/>
      </dsp:nvSpPr>
      <dsp:spPr>
        <a:xfrm>
          <a:off x="8642110" y="2092375"/>
          <a:ext cx="2056525" cy="12339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Доповнена, уточнена інформація (відповідь) </a:t>
          </a:r>
        </a:p>
      </dsp:txBody>
      <dsp:txXfrm>
        <a:off x="8678250" y="2128515"/>
        <a:ext cx="1984245" cy="11616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73037-04D1-49E1-8853-517B0B23B285}">
      <dsp:nvSpPr>
        <dsp:cNvPr id="0" name=""/>
        <dsp:cNvSpPr/>
      </dsp:nvSpPr>
      <dsp:spPr>
        <a:xfrm>
          <a:off x="0" y="778"/>
          <a:ext cx="89823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DF051-439F-48E0-B895-A369E88E8288}">
      <dsp:nvSpPr>
        <dsp:cNvPr id="0" name=""/>
        <dsp:cNvSpPr/>
      </dsp:nvSpPr>
      <dsp:spPr>
        <a:xfrm>
          <a:off x="0" y="778"/>
          <a:ext cx="2342255" cy="5417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kern="1200" dirty="0">
              <a:solidFill>
                <a:schemeClr val="bg1"/>
              </a:solidFill>
            </a:rPr>
            <a:t>Логічно некоректні запитання</a:t>
          </a:r>
        </a:p>
      </dsp:txBody>
      <dsp:txXfrm>
        <a:off x="0" y="778"/>
        <a:ext cx="2342255" cy="5417110"/>
      </dsp:txXfrm>
    </dsp:sp>
    <dsp:sp modelId="{6122C42E-79C2-462C-8468-3C9F9013D28C}">
      <dsp:nvSpPr>
        <dsp:cNvPr id="0" name=""/>
        <dsp:cNvSpPr/>
      </dsp:nvSpPr>
      <dsp:spPr>
        <a:xfrm>
          <a:off x="2466727" y="64414"/>
          <a:ext cx="6514055" cy="1272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0" i="0" kern="1200" dirty="0">
              <a:solidFill>
                <a:schemeClr val="bg1"/>
              </a:solidFill>
            </a:rPr>
            <a:t>семантично некоректні запитання </a:t>
          </a:r>
        </a:p>
      </dsp:txBody>
      <dsp:txXfrm>
        <a:off x="2466727" y="64414"/>
        <a:ext cx="6514055" cy="1272724"/>
      </dsp:txXfrm>
    </dsp:sp>
    <dsp:sp modelId="{ED6BA4C9-576F-4E9C-9FE2-59AE1337431B}">
      <dsp:nvSpPr>
        <dsp:cNvPr id="0" name=""/>
        <dsp:cNvSpPr/>
      </dsp:nvSpPr>
      <dsp:spPr>
        <a:xfrm>
          <a:off x="2342255" y="1337139"/>
          <a:ext cx="66385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A0A90-7065-46E0-9CD8-3202E45F6E91}">
      <dsp:nvSpPr>
        <dsp:cNvPr id="0" name=""/>
        <dsp:cNvSpPr/>
      </dsp:nvSpPr>
      <dsp:spPr>
        <a:xfrm>
          <a:off x="2466727" y="1400775"/>
          <a:ext cx="6514055" cy="1272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0" i="0" kern="1200" dirty="0">
              <a:solidFill>
                <a:schemeClr val="bg1"/>
              </a:solidFill>
            </a:rPr>
            <a:t>синтаксично некоректні запитання </a:t>
          </a:r>
        </a:p>
      </dsp:txBody>
      <dsp:txXfrm>
        <a:off x="2466727" y="1400775"/>
        <a:ext cx="6514055" cy="1272724"/>
      </dsp:txXfrm>
    </dsp:sp>
    <dsp:sp modelId="{F20D707B-79AB-4CAA-8993-D69234FAC579}">
      <dsp:nvSpPr>
        <dsp:cNvPr id="0" name=""/>
        <dsp:cNvSpPr/>
      </dsp:nvSpPr>
      <dsp:spPr>
        <a:xfrm>
          <a:off x="2342255" y="2673500"/>
          <a:ext cx="66385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CB7C7-1CCA-426C-85AB-EAB2C7CC7735}">
      <dsp:nvSpPr>
        <dsp:cNvPr id="0" name=""/>
        <dsp:cNvSpPr/>
      </dsp:nvSpPr>
      <dsp:spPr>
        <a:xfrm>
          <a:off x="2466727" y="2737136"/>
          <a:ext cx="6514055" cy="1272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0" i="0" kern="1200" dirty="0">
              <a:solidFill>
                <a:schemeClr val="bg1"/>
              </a:solidFill>
            </a:rPr>
            <a:t>якщо в запитанні стверджуються характеристики предмета, які суперечать одна одній</a:t>
          </a:r>
        </a:p>
      </dsp:txBody>
      <dsp:txXfrm>
        <a:off x="2466727" y="2737136"/>
        <a:ext cx="6514055" cy="1272724"/>
      </dsp:txXfrm>
    </dsp:sp>
    <dsp:sp modelId="{2D27AD58-C3ED-44F0-A695-D31F1EF84904}">
      <dsp:nvSpPr>
        <dsp:cNvPr id="0" name=""/>
        <dsp:cNvSpPr/>
      </dsp:nvSpPr>
      <dsp:spPr>
        <a:xfrm>
          <a:off x="2342255" y="4009861"/>
          <a:ext cx="66385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22B5D-6A2B-4F0A-8834-4EE4A2A38AAA}">
      <dsp:nvSpPr>
        <dsp:cNvPr id="0" name=""/>
        <dsp:cNvSpPr/>
      </dsp:nvSpPr>
      <dsp:spPr>
        <a:xfrm>
          <a:off x="2466727" y="4073497"/>
          <a:ext cx="6514055" cy="1272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0" i="0" kern="1200" dirty="0">
              <a:solidFill>
                <a:schemeClr val="bg1"/>
              </a:solidFill>
            </a:rPr>
            <a:t>якщо на запитання неможливо дати відповідь, що зменшувала б його пізнавальну невизначеність</a:t>
          </a:r>
        </a:p>
      </dsp:txBody>
      <dsp:txXfrm>
        <a:off x="2466727" y="4073497"/>
        <a:ext cx="6514055" cy="1272724"/>
      </dsp:txXfrm>
    </dsp:sp>
    <dsp:sp modelId="{37BE1D00-A4E6-4C30-BB8D-5BE49A86A956}">
      <dsp:nvSpPr>
        <dsp:cNvPr id="0" name=""/>
        <dsp:cNvSpPr/>
      </dsp:nvSpPr>
      <dsp:spPr>
        <a:xfrm>
          <a:off x="2342255" y="5346222"/>
          <a:ext cx="66385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BB2B8-FD03-4FBF-B69B-8E18F5746859}">
      <dsp:nvSpPr>
        <dsp:cNvPr id="0" name=""/>
        <dsp:cNvSpPr/>
      </dsp:nvSpPr>
      <dsp:spPr>
        <a:xfrm>
          <a:off x="4703" y="1861016"/>
          <a:ext cx="2056525" cy="16966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Запитання</a:t>
          </a:r>
        </a:p>
      </dsp:txBody>
      <dsp:txXfrm>
        <a:off x="54396" y="1910709"/>
        <a:ext cx="1957139" cy="1597247"/>
      </dsp:txXfrm>
    </dsp:sp>
    <dsp:sp modelId="{3A378387-9A5A-4F99-B4DD-388ED4B67803}">
      <dsp:nvSpPr>
        <dsp:cNvPr id="0" name=""/>
        <dsp:cNvSpPr/>
      </dsp:nvSpPr>
      <dsp:spPr>
        <a:xfrm>
          <a:off x="2266881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2266881" y="2556328"/>
        <a:ext cx="305188" cy="306010"/>
      </dsp:txXfrm>
    </dsp:sp>
    <dsp:sp modelId="{363BB5A5-4FD9-449C-A8BA-D4465A75E639}">
      <dsp:nvSpPr>
        <dsp:cNvPr id="0" name=""/>
        <dsp:cNvSpPr/>
      </dsp:nvSpPr>
      <dsp:spPr>
        <a:xfrm>
          <a:off x="2883839" y="1861016"/>
          <a:ext cx="2056525" cy="16966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u="sng" kern="1200" dirty="0"/>
            <a:t>Реакція</a:t>
          </a:r>
          <a:r>
            <a:rPr lang="uk-UA" sz="1800" kern="1200" dirty="0"/>
            <a:t>:</a:t>
          </a:r>
        </a:p>
        <a:p>
          <a:pPr marL="44291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оцінка запитання</a:t>
          </a:r>
        </a:p>
        <a:p>
          <a:pPr marL="44291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оцінка адресата  </a:t>
          </a:r>
        </a:p>
      </dsp:txBody>
      <dsp:txXfrm>
        <a:off x="2933532" y="1910709"/>
        <a:ext cx="1957139" cy="1597247"/>
      </dsp:txXfrm>
    </dsp:sp>
    <dsp:sp modelId="{C92B16AB-E513-4444-BAD2-D2E7DEC5F07C}">
      <dsp:nvSpPr>
        <dsp:cNvPr id="0" name=""/>
        <dsp:cNvSpPr/>
      </dsp:nvSpPr>
      <dsp:spPr>
        <a:xfrm>
          <a:off x="5146016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5146016" y="2556328"/>
        <a:ext cx="305188" cy="306010"/>
      </dsp:txXfrm>
    </dsp:sp>
    <dsp:sp modelId="{F274816C-2E3A-4E2E-A132-F7E3B9F51E42}">
      <dsp:nvSpPr>
        <dsp:cNvPr id="0" name=""/>
        <dsp:cNvSpPr/>
      </dsp:nvSpPr>
      <dsp:spPr>
        <a:xfrm>
          <a:off x="5762974" y="1861016"/>
          <a:ext cx="2056525" cy="16966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Пошук відповіді</a:t>
          </a:r>
        </a:p>
      </dsp:txBody>
      <dsp:txXfrm>
        <a:off x="5812667" y="1910709"/>
        <a:ext cx="1957139" cy="1597247"/>
      </dsp:txXfrm>
    </dsp:sp>
    <dsp:sp modelId="{AA1BD1DD-CEB3-4D03-9443-0F67CD543B69}">
      <dsp:nvSpPr>
        <dsp:cNvPr id="0" name=""/>
        <dsp:cNvSpPr/>
      </dsp:nvSpPr>
      <dsp:spPr>
        <a:xfrm>
          <a:off x="8025152" y="2454324"/>
          <a:ext cx="435983" cy="5100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8025152" y="2556328"/>
        <a:ext cx="305188" cy="306010"/>
      </dsp:txXfrm>
    </dsp:sp>
    <dsp:sp modelId="{29D6FAEA-B451-4CD2-B938-01B053055AA9}">
      <dsp:nvSpPr>
        <dsp:cNvPr id="0" name=""/>
        <dsp:cNvSpPr/>
      </dsp:nvSpPr>
      <dsp:spPr>
        <a:xfrm>
          <a:off x="8642110" y="1861016"/>
          <a:ext cx="2056525" cy="16966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Відповідь </a:t>
          </a:r>
        </a:p>
      </dsp:txBody>
      <dsp:txXfrm>
        <a:off x="8691803" y="1910709"/>
        <a:ext cx="1957139" cy="1597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ic-books.inf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57A0E-E43C-422E-A631-2487515BF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976871" cy="2677648"/>
          </a:xfrm>
        </p:spPr>
        <p:txBody>
          <a:bodyPr/>
          <a:lstStyle/>
          <a:p>
            <a:r>
              <a:rPr lang="uk-UA" sz="4800" dirty="0"/>
              <a:t>Логіка критичного мислення,</a:t>
            </a:r>
            <a:br>
              <a:rPr lang="uk-UA" dirty="0"/>
            </a:br>
            <a:r>
              <a:rPr lang="uk-UA" sz="3600" dirty="0"/>
              <a:t>або </a:t>
            </a:r>
            <a:r>
              <a:rPr lang="en-US" sz="3600" dirty="0"/>
              <a:t>guide </a:t>
            </a:r>
            <a:r>
              <a:rPr lang="uk-UA" sz="3600" dirty="0"/>
              <a:t>по ТЗНПК</a:t>
            </a:r>
          </a:p>
        </p:txBody>
      </p:sp>
    </p:spTree>
    <p:extLst>
      <p:ext uri="{BB962C8B-B14F-4D97-AF65-F5344CB8AC3E}">
        <p14:creationId xmlns:p14="http://schemas.microsoft.com/office/powerpoint/2010/main" val="81859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1806511" y="1413063"/>
            <a:ext cx="99921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>
                <a:solidFill>
                  <a:schemeClr val="bg1"/>
                </a:solidFill>
              </a:rPr>
              <a:t>Логічне мислення</a:t>
            </a:r>
          </a:p>
          <a:p>
            <a:endParaRPr lang="uk-UA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операційно налаштоване на віднайдення і обґрунтування істинності як значення висловлювання.</a:t>
            </a:r>
          </a:p>
          <a:p>
            <a:endParaRPr lang="uk-UA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Логіка як наука про закони і форми правильного мислення</a:t>
            </a:r>
          </a:p>
        </p:txBody>
      </p:sp>
    </p:spTree>
    <p:extLst>
      <p:ext uri="{BB962C8B-B14F-4D97-AF65-F5344CB8AC3E}">
        <p14:creationId xmlns:p14="http://schemas.microsoft.com/office/powerpoint/2010/main" val="260327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2731BD30-96C9-40F3-BD8E-AAE3F5B225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755082"/>
              </p:ext>
            </p:extLst>
          </p:nvPr>
        </p:nvGraphicFramePr>
        <p:xfrm>
          <a:off x="744330" y="719666"/>
          <a:ext cx="107033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35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A54AED4C-D7F6-449F-BAE1-5853AF5BF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213664"/>
              </p:ext>
            </p:extLst>
          </p:nvPr>
        </p:nvGraphicFramePr>
        <p:xfrm>
          <a:off x="1219200" y="585879"/>
          <a:ext cx="9753600" cy="568624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65776">
                  <a:extLst>
                    <a:ext uri="{9D8B030D-6E8A-4147-A177-3AD203B41FA5}">
                      <a16:colId xmlns:a16="http://schemas.microsoft.com/office/drawing/2014/main" val="2270908881"/>
                    </a:ext>
                  </a:extLst>
                </a:gridCol>
                <a:gridCol w="7687824">
                  <a:extLst>
                    <a:ext uri="{9D8B030D-6E8A-4147-A177-3AD203B41FA5}">
                      <a16:colId xmlns:a16="http://schemas.microsoft.com/office/drawing/2014/main" val="696650736"/>
                    </a:ext>
                  </a:extLst>
                </a:gridCol>
              </a:tblGrid>
              <a:tr h="606288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Етапи критичного мислення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Основні критичні питання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19645"/>
                  </a:ext>
                </a:extLst>
              </a:tr>
              <a:tr h="1099285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Аналіз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lvl="0" indent="-442913">
                        <a:buFont typeface="+mj-lt"/>
                        <a:buAutoNum type="arabicPeriod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чому сутність проблеми та запропонований по ній висновок?</a:t>
                      </a:r>
                    </a:p>
                    <a:p>
                      <a:pPr marL="442913" lvl="0" indent="-442913">
                        <a:buFont typeface="+mj-lt"/>
                        <a:buAutoNum type="arabicPeriod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доводи обґрунтовують запропонований висновок?</a:t>
                      </a:r>
                    </a:p>
                    <a:p>
                      <a:pPr marL="442913" indent="-442913">
                        <a:buFont typeface="+mj-lt"/>
                        <a:buAutoNum type="arabicPeriod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Якою є структура аргументу?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134566"/>
                  </a:ext>
                </a:extLst>
              </a:tr>
              <a:tr h="1373189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Розуміння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lvl="0" indent="-442913">
                        <a:buFont typeface="+mj-lt"/>
                        <a:buAutoNum type="arabicPeriod" startAt="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слова або словосполучення неоднозначні?</a:t>
                      </a:r>
                    </a:p>
                    <a:p>
                      <a:pPr marL="442913" lvl="0" indent="-442913">
                        <a:buFont typeface="+mj-lt"/>
                        <a:buAutoNum type="arabicPeriod" startAt="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 є у тексті пусті (нульові) або погано визначені поняття?</a:t>
                      </a:r>
                    </a:p>
                    <a:p>
                      <a:pPr marL="442913" lvl="0" indent="-442913">
                        <a:buFont typeface="+mj-lt"/>
                        <a:buAutoNum type="arabicPeriod" startAt="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явні та неявні ціннісні припущення?</a:t>
                      </a:r>
                    </a:p>
                    <a:p>
                      <a:pPr marL="442913" lvl="0" indent="-442913">
                        <a:buFont typeface="+mj-lt"/>
                        <a:buAutoNum type="arabicPeriod" startAt="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явні та неявні дескриптивні припущення?</a:t>
                      </a:r>
                    </a:p>
                    <a:p>
                      <a:pPr marL="442913" indent="-442913">
                        <a:buFont typeface="+mj-lt"/>
                        <a:buAutoNum type="arabicPeriod" startAt="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умови прийнятності аргументу?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663036"/>
                  </a:ext>
                </a:extLst>
              </a:tr>
              <a:tr h="1330254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Оцінка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lvl="0" indent="-442913">
                        <a:buFont typeface="+mj-lt"/>
                        <a:buAutoNum type="arabicPeriod" startAt="9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 коректно сформульована проблема?</a:t>
                      </a:r>
                    </a:p>
                    <a:p>
                      <a:pPr marL="442913" lvl="0" indent="-442913">
                        <a:buFont typeface="+mj-lt"/>
                        <a:buAutoNum type="arabicPeriod" startAt="9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 відповідає висновок проблемі?</a:t>
                      </a:r>
                    </a:p>
                    <a:p>
                      <a:pPr marL="442913" lvl="0" indent="-442913">
                        <a:buFont typeface="+mj-lt"/>
                        <a:buAutoNum type="arabicPeriod" startAt="9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Наскільки гарні доводи?</a:t>
                      </a:r>
                    </a:p>
                    <a:p>
                      <a:pPr marL="442913" lvl="0" indent="-442913">
                        <a:buFont typeface="+mj-lt"/>
                        <a:buAutoNum type="arabicPeriod" startAt="9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 правильно побудовані умовиводи?</a:t>
                      </a:r>
                    </a:p>
                    <a:p>
                      <a:pPr marL="442913" indent="-442913">
                        <a:buFont typeface="+mj-lt"/>
                        <a:buAutoNum type="arabicPeriod" startAt="9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 є аргумент сильним?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183684"/>
                  </a:ext>
                </a:extLst>
              </a:tr>
              <a:tr h="657042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Критика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lvl="0" indent="-442913">
                        <a:buFont typeface="+mj-lt"/>
                        <a:buAutoNum type="arabicPeriod" startAt="1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логічні помилки допущені?</a:t>
                      </a:r>
                    </a:p>
                    <a:p>
                      <a:pPr marL="442913" indent="-442913">
                        <a:buFont typeface="+mj-lt"/>
                        <a:buAutoNum type="arabicPeriod" startAt="14"/>
                      </a:pPr>
                      <a:r>
                        <a:rPr lang="uk-UA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модифікації проблеми чи висновку по ній можливі?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337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32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1099930" y="2644170"/>
            <a:ext cx="9992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bg1"/>
                </a:solidFill>
              </a:rPr>
              <a:t>Проблема</a:t>
            </a:r>
            <a:r>
              <a:rPr lang="uk-UA" sz="3200" dirty="0">
                <a:solidFill>
                  <a:schemeClr val="bg1"/>
                </a:solidFill>
              </a:rPr>
              <a:t> – теоретично чи практично важлива задача, яка вимагає свого вирішення, розв'язання.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19931" y="712922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1. У чому сутність проблеми та запропонований по ній висновок?</a:t>
            </a:r>
          </a:p>
        </p:txBody>
      </p:sp>
    </p:spTree>
    <p:extLst>
      <p:ext uri="{BB962C8B-B14F-4D97-AF65-F5344CB8AC3E}">
        <p14:creationId xmlns:p14="http://schemas.microsoft.com/office/powerpoint/2010/main" val="15522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E9B30BD-0139-4BB2-8E50-F0EAA34096B9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5804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1235882" y="2644170"/>
            <a:ext cx="1052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bg1"/>
                </a:solidFill>
              </a:rPr>
              <a:t>Аргумент</a:t>
            </a:r>
            <a:r>
              <a:rPr lang="uk-UA" sz="3200" dirty="0">
                <a:solidFill>
                  <a:schemeClr val="bg1"/>
                </a:solidFill>
              </a:rPr>
              <a:t> – це система висловлювань, в якій висновок обґрунтовується за допомогою резонів (доводів).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19931" y="712922"/>
            <a:ext cx="857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2. Які доводи обґрунтовують запропонований висновок?</a:t>
            </a:r>
          </a:p>
          <a:p>
            <a:r>
              <a:rPr lang="uk-UA" dirty="0">
                <a:solidFill>
                  <a:schemeClr val="bg1"/>
                </a:solidFill>
              </a:rPr>
              <a:t>3. Якою є структура аргументу?</a:t>
            </a:r>
          </a:p>
        </p:txBody>
      </p:sp>
    </p:spTree>
    <p:extLst>
      <p:ext uri="{BB962C8B-B14F-4D97-AF65-F5344CB8AC3E}">
        <p14:creationId xmlns:p14="http://schemas.microsoft.com/office/powerpoint/2010/main" val="345319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944936" y="2644170"/>
            <a:ext cx="1052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chemeClr val="bg1"/>
                </a:solidFill>
              </a:rPr>
              <a:t>Контрдоводи</a:t>
            </a:r>
            <a:r>
              <a:rPr lang="uk-UA" sz="3200" dirty="0">
                <a:solidFill>
                  <a:schemeClr val="bg1"/>
                </a:solidFill>
              </a:rPr>
              <a:t> – це доводи, що є основою спростування певного висновку та обґрунтування його заперечення.</a:t>
            </a:r>
          </a:p>
        </p:txBody>
      </p:sp>
    </p:spTree>
    <p:extLst>
      <p:ext uri="{BB962C8B-B14F-4D97-AF65-F5344CB8AC3E}">
        <p14:creationId xmlns:p14="http://schemas.microsoft.com/office/powerpoint/2010/main" val="382825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30960051-A5D3-4D9F-A9E4-E5F11BDCE04E}"/>
              </a:ext>
            </a:extLst>
          </p:cNvPr>
          <p:cNvSpPr/>
          <p:nvPr/>
        </p:nvSpPr>
        <p:spPr>
          <a:xfrm>
            <a:off x="1503336" y="1007390"/>
            <a:ext cx="1844298" cy="17900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Проблема 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DEE4F68F-D1EA-4726-A071-EEA7042B54BD}"/>
              </a:ext>
            </a:extLst>
          </p:cNvPr>
          <p:cNvSpPr/>
          <p:nvPr/>
        </p:nvSpPr>
        <p:spPr>
          <a:xfrm>
            <a:off x="5646549" y="734879"/>
            <a:ext cx="4318861" cy="5486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3BE78985-C475-4895-92FE-150AB5A26785}"/>
              </a:ext>
            </a:extLst>
          </p:cNvPr>
          <p:cNvSpPr/>
          <p:nvPr/>
        </p:nvSpPr>
        <p:spPr>
          <a:xfrm>
            <a:off x="6845084" y="1007390"/>
            <a:ext cx="1921790" cy="179005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Висновок 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E025995-8928-437E-AC01-B554770F4363}"/>
              </a:ext>
            </a:extLst>
          </p:cNvPr>
          <p:cNvSpPr/>
          <p:nvPr/>
        </p:nvSpPr>
        <p:spPr>
          <a:xfrm>
            <a:off x="6845084" y="4060556"/>
            <a:ext cx="1921790" cy="179005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Резони </a:t>
            </a:r>
          </a:p>
        </p:txBody>
      </p:sp>
      <p:cxnSp>
        <p:nvCxnSpPr>
          <p:cNvPr id="12" name="Пряма зі стрілкою 11">
            <a:extLst>
              <a:ext uri="{FF2B5EF4-FFF2-40B4-BE49-F238E27FC236}">
                <a16:creationId xmlns:a16="http://schemas.microsoft.com/office/drawing/2014/main" id="{99CF803C-2529-48DA-AAA9-C87DCA156871}"/>
              </a:ext>
            </a:extLst>
          </p:cNvPr>
          <p:cNvCxnSpPr>
            <a:stCxn id="7" idx="0"/>
            <a:endCxn id="6" idx="2"/>
          </p:cNvCxnSpPr>
          <p:nvPr/>
        </p:nvCxnSpPr>
        <p:spPr>
          <a:xfrm flipV="1">
            <a:off x="7805979" y="2797444"/>
            <a:ext cx="0" cy="1263112"/>
          </a:xfrm>
          <a:prstGeom prst="straightConnector1">
            <a:avLst/>
          </a:prstGeom>
          <a:ln w="603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9B967016-AB83-4671-A50B-9CAA4417695E}"/>
              </a:ext>
            </a:extLst>
          </p:cNvPr>
          <p:cNvCxnSpPr>
            <a:cxnSpLocks/>
          </p:cNvCxnSpPr>
          <p:nvPr/>
        </p:nvCxnSpPr>
        <p:spPr>
          <a:xfrm>
            <a:off x="3528447" y="1735810"/>
            <a:ext cx="3316637" cy="0"/>
          </a:xfrm>
          <a:prstGeom prst="straightConnector1">
            <a:avLst/>
          </a:prstGeom>
          <a:ln w="603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зі стрілкою 14">
            <a:extLst>
              <a:ext uri="{FF2B5EF4-FFF2-40B4-BE49-F238E27FC236}">
                <a16:creationId xmlns:a16="http://schemas.microsoft.com/office/drawing/2014/main" id="{089CC117-75EE-47B1-B8C4-389F2034C754}"/>
              </a:ext>
            </a:extLst>
          </p:cNvPr>
          <p:cNvCxnSpPr>
            <a:cxnSpLocks/>
          </p:cNvCxnSpPr>
          <p:nvPr/>
        </p:nvCxnSpPr>
        <p:spPr>
          <a:xfrm flipH="1">
            <a:off x="3471618" y="2198176"/>
            <a:ext cx="3316636" cy="0"/>
          </a:xfrm>
          <a:prstGeom prst="straightConnector1">
            <a:avLst/>
          </a:prstGeom>
          <a:ln w="603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FCB64F-BE8C-46DA-A021-1BE29ECEE82D}"/>
              </a:ext>
            </a:extLst>
          </p:cNvPr>
          <p:cNvSpPr txBox="1"/>
          <p:nvPr/>
        </p:nvSpPr>
        <p:spPr>
          <a:xfrm>
            <a:off x="9236990" y="1007390"/>
            <a:ext cx="612475" cy="484322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uk-UA" sz="2400" dirty="0">
                <a:solidFill>
                  <a:schemeClr val="bg1"/>
                </a:solidFill>
              </a:rPr>
              <a:t>АРГУМЕНТ</a:t>
            </a:r>
          </a:p>
        </p:txBody>
      </p:sp>
    </p:spTree>
    <p:extLst>
      <p:ext uri="{BB962C8B-B14F-4D97-AF65-F5344CB8AC3E}">
        <p14:creationId xmlns:p14="http://schemas.microsoft.com/office/powerpoint/2010/main" val="1063570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E9B30BD-0139-4BB2-8E50-F0EAA34096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9734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444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834100" y="1659285"/>
            <a:ext cx="10523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Результат розуміння смислу деякого міркування залежить від певних чинників:</a:t>
            </a:r>
          </a:p>
          <a:p>
            <a:pPr marL="900113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від ступеня ясності висхідної думки;</a:t>
            </a:r>
          </a:p>
          <a:p>
            <a:pPr marL="900113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від вміння автора виразити свої думки, створити текст, правильно фіксуючий висхідний його смисл;</a:t>
            </a:r>
          </a:p>
          <a:p>
            <a:pPr marL="900113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від співвідношення </a:t>
            </a:r>
            <a:r>
              <a:rPr lang="uk-UA" sz="2400" dirty="0" err="1">
                <a:solidFill>
                  <a:schemeClr val="bg1"/>
                </a:solidFill>
              </a:rPr>
              <a:t>біосоціальних</a:t>
            </a:r>
            <a:r>
              <a:rPr lang="uk-UA" sz="2400" dirty="0">
                <a:solidFill>
                  <a:schemeClr val="bg1"/>
                </a:solidFill>
              </a:rPr>
              <a:t> умов та властивостей психіки автора та адресата;</a:t>
            </a:r>
          </a:p>
          <a:p>
            <a:pPr marL="900113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від використовуваної мови спілкування.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19931" y="712922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Другий етап КМ. Етап розуміння</a:t>
            </a:r>
          </a:p>
        </p:txBody>
      </p:sp>
    </p:spTree>
    <p:extLst>
      <p:ext uri="{BB962C8B-B14F-4D97-AF65-F5344CB8AC3E}">
        <p14:creationId xmlns:p14="http://schemas.microsoft.com/office/powerpoint/2010/main" val="120134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DCEDF5-2D86-4702-AE10-9E9BE7AD7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24" y="2275609"/>
            <a:ext cx="2373085" cy="17798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FCA206-D665-4A02-88FA-1158A0B72AEC}"/>
              </a:ext>
            </a:extLst>
          </p:cNvPr>
          <p:cNvSpPr txBox="1"/>
          <p:nvPr/>
        </p:nvSpPr>
        <p:spPr>
          <a:xfrm>
            <a:off x="3061853" y="1843950"/>
            <a:ext cx="75230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Войшвилло Е.К., </a:t>
            </a:r>
            <a:r>
              <a:rPr lang="ru-RU" sz="2000" dirty="0" err="1">
                <a:solidFill>
                  <a:schemeClr val="bg1"/>
                </a:solidFill>
              </a:rPr>
              <a:t>Дегтярев</a:t>
            </a:r>
            <a:r>
              <a:rPr lang="ru-RU" sz="2000" dirty="0">
                <a:solidFill>
                  <a:schemeClr val="bg1"/>
                </a:solidFill>
              </a:rPr>
              <a:t> М.Г. Логика. </a:t>
            </a:r>
            <a:endParaRPr lang="uk-UA" sz="20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err="1">
                <a:solidFill>
                  <a:schemeClr val="bg1"/>
                </a:solidFill>
              </a:rPr>
              <a:t>Конверський</a:t>
            </a:r>
            <a:r>
              <a:rPr lang="ru-RU" sz="2000" dirty="0">
                <a:solidFill>
                  <a:schemeClr val="bg1"/>
                </a:solidFill>
              </a:rPr>
              <a:t> А.Є. </a:t>
            </a:r>
            <a:r>
              <a:rPr lang="ru-RU" sz="2000" dirty="0" err="1">
                <a:solidFill>
                  <a:schemeClr val="bg1"/>
                </a:solidFill>
              </a:rPr>
              <a:t>Логіка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  <a:endParaRPr lang="uk-UA" sz="2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Хоменко І.В. </a:t>
            </a:r>
            <a:r>
              <a:rPr lang="ru-RU" sz="2000" dirty="0" err="1">
                <a:solidFill>
                  <a:schemeClr val="bg1"/>
                </a:solidFill>
              </a:rPr>
              <a:t>Логіка</a:t>
            </a:r>
            <a:r>
              <a:rPr lang="ru-RU" sz="2000" dirty="0">
                <a:solidFill>
                  <a:schemeClr val="bg1"/>
                </a:solidFill>
              </a:rPr>
              <a:t> – юристам.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Коэн М., Нагель Э. Введение в логику и научный метод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Бочаров В., Маркин В. Введение в логику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000" dirty="0" err="1">
                <a:solidFill>
                  <a:schemeClr val="bg1"/>
                </a:solidFill>
              </a:rPr>
              <a:t>Библиотека</a:t>
            </a:r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err="1">
                <a:solidFill>
                  <a:schemeClr val="bg1"/>
                </a:solidFill>
              </a:rPr>
              <a:t>материалов</a:t>
            </a:r>
            <a:r>
              <a:rPr lang="uk-UA" sz="2000" dirty="0">
                <a:solidFill>
                  <a:schemeClr val="bg1"/>
                </a:solidFill>
              </a:rPr>
              <a:t> по </a:t>
            </a:r>
            <a:r>
              <a:rPr lang="uk-UA" sz="2000" dirty="0" err="1">
                <a:solidFill>
                  <a:schemeClr val="bg1"/>
                </a:solidFill>
              </a:rPr>
              <a:t>логике</a:t>
            </a:r>
            <a:r>
              <a:rPr lang="uk-UA" sz="2000" dirty="0">
                <a:solidFill>
                  <a:schemeClr val="bg1"/>
                </a:solidFill>
              </a:rPr>
              <a:t>, </a:t>
            </a:r>
            <a:r>
              <a:rPr lang="uk-UA" sz="2000" dirty="0" err="1">
                <a:solidFill>
                  <a:schemeClr val="bg1"/>
                </a:solidFill>
              </a:rPr>
              <a:t>занимательной</a:t>
            </a:r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err="1">
                <a:solidFill>
                  <a:schemeClr val="bg1"/>
                </a:solidFill>
              </a:rPr>
              <a:t>науке</a:t>
            </a:r>
            <a:r>
              <a:rPr lang="uk-UA" sz="2000" dirty="0">
                <a:solidFill>
                  <a:schemeClr val="bg1"/>
                </a:solidFill>
              </a:rPr>
              <a:t>, нестандартному </a:t>
            </a:r>
            <a:r>
              <a:rPr lang="uk-UA" sz="2000" dirty="0" err="1">
                <a:solidFill>
                  <a:schemeClr val="bg1"/>
                </a:solidFill>
              </a:rPr>
              <a:t>мышлению</a:t>
            </a:r>
            <a:r>
              <a:rPr lang="uk-UA" sz="2000" dirty="0">
                <a:solidFill>
                  <a:schemeClr val="bg1"/>
                </a:solidFill>
              </a:rPr>
              <a:t> // </a:t>
            </a:r>
            <a:r>
              <a:rPr lang="en-US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http://www.logic-books.info/</a:t>
            </a:r>
            <a:endParaRPr lang="ru-RU" sz="2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uk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43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19931" y="712922"/>
            <a:ext cx="857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lvl="0" indent="-442913">
              <a:buFont typeface="+mj-lt"/>
              <a:buAutoNum type="arabicPeriod" startAt="4"/>
            </a:pPr>
            <a:r>
              <a:rPr lang="uk-UA" dirty="0">
                <a:solidFill>
                  <a:schemeClr val="bg1"/>
                </a:solidFill>
              </a:rPr>
              <a:t>Які слова або словосполучення неоднозначні?</a:t>
            </a:r>
          </a:p>
          <a:p>
            <a:pPr marL="442913" lvl="0" indent="-442913">
              <a:buFont typeface="+mj-lt"/>
              <a:buAutoNum type="arabicPeriod" startAt="4"/>
            </a:pPr>
            <a:r>
              <a:rPr lang="uk-UA" dirty="0">
                <a:solidFill>
                  <a:schemeClr val="bg1"/>
                </a:solidFill>
              </a:rPr>
              <a:t>Чи є у тексті пусті (нульові) або погано визначені поняття?</a:t>
            </a:r>
          </a:p>
        </p:txBody>
      </p:sp>
      <p:sp>
        <p:nvSpPr>
          <p:cNvPr id="3" name="Рівнобедрений трикутник 2">
            <a:extLst>
              <a:ext uri="{FF2B5EF4-FFF2-40B4-BE49-F238E27FC236}">
                <a16:creationId xmlns:a16="http://schemas.microsoft.com/office/drawing/2014/main" id="{7950394F-BC6A-4984-B6C9-34DDC6267C98}"/>
              </a:ext>
            </a:extLst>
          </p:cNvPr>
          <p:cNvSpPr/>
          <p:nvPr/>
        </p:nvSpPr>
        <p:spPr>
          <a:xfrm>
            <a:off x="3997036" y="1916668"/>
            <a:ext cx="4197927" cy="3477491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7E646-68CF-43B2-B48E-AC3AE16DFAF4}"/>
              </a:ext>
            </a:extLst>
          </p:cNvPr>
          <p:cNvSpPr txBox="1"/>
          <p:nvPr/>
        </p:nvSpPr>
        <p:spPr>
          <a:xfrm>
            <a:off x="1711036" y="539415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>
                <a:solidFill>
                  <a:schemeClr val="bg1"/>
                </a:solidFill>
              </a:rPr>
              <a:t>смисл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8A56AF-E214-444F-BF93-9BF5B134B6C3}"/>
              </a:ext>
            </a:extLst>
          </p:cNvPr>
          <p:cNvSpPr txBox="1"/>
          <p:nvPr/>
        </p:nvSpPr>
        <p:spPr>
          <a:xfrm>
            <a:off x="8194963" y="539415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значення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9186D-A0E6-4ECF-A9F8-0DF4CD702C22}"/>
              </a:ext>
            </a:extLst>
          </p:cNvPr>
          <p:cNvSpPr txBox="1"/>
          <p:nvPr/>
        </p:nvSpPr>
        <p:spPr>
          <a:xfrm>
            <a:off x="4952999" y="154733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знак</a:t>
            </a:r>
          </a:p>
        </p:txBody>
      </p:sp>
    </p:spTree>
    <p:extLst>
      <p:ext uri="{BB962C8B-B14F-4D97-AF65-F5344CB8AC3E}">
        <p14:creationId xmlns:p14="http://schemas.microsoft.com/office/powerpoint/2010/main" val="738352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E9B30BD-0139-4BB2-8E50-F0EAA34096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85010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682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834100" y="2551837"/>
            <a:ext cx="10523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Конфлікт цінностей</a:t>
            </a:r>
          </a:p>
          <a:p>
            <a:endParaRPr lang="uk-UA" sz="3600" dirty="0">
              <a:solidFill>
                <a:schemeClr val="bg1"/>
              </a:solidFill>
            </a:endParaRPr>
          </a:p>
          <a:p>
            <a:r>
              <a:rPr lang="uk-UA" sz="3600" dirty="0">
                <a:solidFill>
                  <a:schemeClr val="bg1"/>
                </a:solidFill>
              </a:rPr>
              <a:t>Дескриптивні пропозиції: аксіоми, статистика, нормативи тощо.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6. Які явні та неявні ціннісні припущення?</a:t>
            </a:r>
          </a:p>
          <a:p>
            <a:pPr lvl="0"/>
            <a:r>
              <a:rPr lang="uk-UA" dirty="0">
                <a:solidFill>
                  <a:schemeClr val="bg1"/>
                </a:solidFill>
              </a:rPr>
              <a:t>7. Які явні та неявні дескриптивні припущення?</a:t>
            </a:r>
          </a:p>
        </p:txBody>
      </p:sp>
    </p:spTree>
    <p:extLst>
      <p:ext uri="{BB962C8B-B14F-4D97-AF65-F5344CB8AC3E}">
        <p14:creationId xmlns:p14="http://schemas.microsoft.com/office/powerpoint/2010/main" val="3938743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8. Які умови прийнятності аргументу?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492BBA-2BF5-4491-BCEB-E4B0588A69B7}"/>
              </a:ext>
            </a:extLst>
          </p:cNvPr>
          <p:cNvSpPr txBox="1"/>
          <p:nvPr/>
        </p:nvSpPr>
        <p:spPr>
          <a:xfrm>
            <a:off x="852444" y="1697182"/>
            <a:ext cx="3990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>
                <a:solidFill>
                  <a:schemeClr val="bg1"/>
                </a:solidFill>
              </a:rPr>
              <a:t>Сильні аргументи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CE44F44-901F-4F72-AFAA-DE75BB4161D4}"/>
              </a:ext>
            </a:extLst>
          </p:cNvPr>
          <p:cNvSpPr/>
          <p:nvPr/>
        </p:nvSpPr>
        <p:spPr>
          <a:xfrm>
            <a:off x="5587098" y="1115291"/>
            <a:ext cx="1246909" cy="116378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4244F118-99BE-4714-A1EC-B75348E7B3DC}"/>
              </a:ext>
            </a:extLst>
          </p:cNvPr>
          <p:cNvSpPr/>
          <p:nvPr/>
        </p:nvSpPr>
        <p:spPr>
          <a:xfrm>
            <a:off x="7430743" y="2847109"/>
            <a:ext cx="1080000" cy="108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dirty="0"/>
              <a:t>13</a:t>
            </a:r>
            <a:endParaRPr lang="uk-UA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E8FF67A-E906-4AD4-B409-DE778A313821}"/>
              </a:ext>
            </a:extLst>
          </p:cNvPr>
          <p:cNvSpPr/>
          <p:nvPr/>
        </p:nvSpPr>
        <p:spPr>
          <a:xfrm>
            <a:off x="5526552" y="2703109"/>
            <a:ext cx="1368000" cy="136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R1</a:t>
            </a:r>
            <a:endParaRPr lang="uk-UA" sz="3200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57EE299-A539-47BF-9E6A-DBA61F0DF2FA}"/>
              </a:ext>
            </a:extLst>
          </p:cNvPr>
          <p:cNvSpPr/>
          <p:nvPr/>
        </p:nvSpPr>
        <p:spPr>
          <a:xfrm>
            <a:off x="5670552" y="4495145"/>
            <a:ext cx="1080000" cy="108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dirty="0"/>
              <a:t>12</a:t>
            </a:r>
            <a:endParaRPr lang="uk-UA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C092F64-59FA-4F2B-A880-F874858AE05D}"/>
              </a:ext>
            </a:extLst>
          </p:cNvPr>
          <p:cNvSpPr/>
          <p:nvPr/>
        </p:nvSpPr>
        <p:spPr>
          <a:xfrm>
            <a:off x="3910361" y="2842506"/>
            <a:ext cx="1080000" cy="108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dirty="0"/>
              <a:t>11</a:t>
            </a:r>
            <a:endParaRPr lang="uk-UA" dirty="0"/>
          </a:p>
        </p:txBody>
      </p:sp>
      <p:cxnSp>
        <p:nvCxnSpPr>
          <p:cNvPr id="25" name="Пряма зі стрілкою 24">
            <a:extLst>
              <a:ext uri="{FF2B5EF4-FFF2-40B4-BE49-F238E27FC236}">
                <a16:creationId xmlns:a16="http://schemas.microsoft.com/office/drawing/2014/main" id="{F9904B8A-DC3E-4850-A881-FC8201C672A8}"/>
              </a:ext>
            </a:extLst>
          </p:cNvPr>
          <p:cNvCxnSpPr>
            <a:stCxn id="12" idx="6"/>
            <a:endCxn id="10" idx="2"/>
          </p:cNvCxnSpPr>
          <p:nvPr/>
        </p:nvCxnSpPr>
        <p:spPr>
          <a:xfrm>
            <a:off x="4990361" y="3382506"/>
            <a:ext cx="536191" cy="46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>
            <a:extLst>
              <a:ext uri="{FF2B5EF4-FFF2-40B4-BE49-F238E27FC236}">
                <a16:creationId xmlns:a16="http://schemas.microsoft.com/office/drawing/2014/main" id="{DFC8FAF4-0E07-401F-906A-55C0B7D27E83}"/>
              </a:ext>
            </a:extLst>
          </p:cNvPr>
          <p:cNvCxnSpPr>
            <a:stCxn id="7" idx="2"/>
            <a:endCxn id="10" idx="6"/>
          </p:cNvCxnSpPr>
          <p:nvPr/>
        </p:nvCxnSpPr>
        <p:spPr>
          <a:xfrm flipH="1">
            <a:off x="6894552" y="3387109"/>
            <a:ext cx="536191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id="{05E6D54B-0D70-4D57-8B3D-DDC5672AFB7F}"/>
              </a:ext>
            </a:extLst>
          </p:cNvPr>
          <p:cNvCxnSpPr>
            <a:stCxn id="11" idx="0"/>
            <a:endCxn id="10" idx="4"/>
          </p:cNvCxnSpPr>
          <p:nvPr/>
        </p:nvCxnSpPr>
        <p:spPr>
          <a:xfrm flipV="1">
            <a:off x="6210552" y="4071109"/>
            <a:ext cx="0" cy="42403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зі стрілкою 30">
            <a:extLst>
              <a:ext uri="{FF2B5EF4-FFF2-40B4-BE49-F238E27FC236}">
                <a16:creationId xmlns:a16="http://schemas.microsoft.com/office/drawing/2014/main" id="{BD8AC6A5-195F-4F3C-9C0C-19CEE69A0147}"/>
              </a:ext>
            </a:extLst>
          </p:cNvPr>
          <p:cNvCxnSpPr>
            <a:stCxn id="10" idx="0"/>
            <a:endCxn id="5" idx="4"/>
          </p:cNvCxnSpPr>
          <p:nvPr/>
        </p:nvCxnSpPr>
        <p:spPr>
          <a:xfrm flipV="1">
            <a:off x="6210552" y="2279073"/>
            <a:ext cx="1" cy="42403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221101E-F2D1-42FB-8E7C-2C737BB5680B}"/>
              </a:ext>
            </a:extLst>
          </p:cNvPr>
          <p:cNvSpPr txBox="1"/>
          <p:nvPr/>
        </p:nvSpPr>
        <p:spPr>
          <a:xfrm>
            <a:off x="6750552" y="5035145"/>
            <a:ext cx="3990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>
                <a:solidFill>
                  <a:schemeClr val="bg1"/>
                </a:solidFill>
              </a:rPr>
              <a:t>Слабкі аргументи</a:t>
            </a:r>
          </a:p>
        </p:txBody>
      </p:sp>
    </p:spTree>
    <p:extLst>
      <p:ext uri="{BB962C8B-B14F-4D97-AF65-F5344CB8AC3E}">
        <p14:creationId xmlns:p14="http://schemas.microsoft.com/office/powerpoint/2010/main" val="4007675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19931" y="712922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Третій етап КМ. Етап оцінки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CBC68DD-3FB1-471E-A7A2-FA258E0CD1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3457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420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661495" y="1720656"/>
            <a:ext cx="106928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Запитання</a:t>
            </a:r>
            <a:r>
              <a:rPr lang="uk-UA" sz="2800" dirty="0">
                <a:solidFill>
                  <a:schemeClr val="bg1"/>
                </a:solidFill>
              </a:rPr>
              <a:t> – це форма мислення, яка здійснює головним чином не інформативну, а директивну функцію (спонукає і направляє пошук істинної відповіді).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lvl="0" indent="-442913">
              <a:buFont typeface="+mj-lt"/>
              <a:buAutoNum type="arabicPeriod" startAt="9"/>
            </a:pPr>
            <a:r>
              <a:rPr lang="uk-UA" dirty="0">
                <a:solidFill>
                  <a:schemeClr val="bg1"/>
                </a:solidFill>
              </a:rPr>
              <a:t>Чи коректно сформульована проблема?</a:t>
            </a:r>
          </a:p>
          <a:p>
            <a:pPr marL="442913" lvl="0" indent="-442913">
              <a:buFont typeface="+mj-lt"/>
              <a:buAutoNum type="arabicPeriod" startAt="9"/>
            </a:pPr>
            <a:r>
              <a:rPr lang="uk-UA" dirty="0">
                <a:solidFill>
                  <a:schemeClr val="bg1"/>
                </a:solidFill>
              </a:rPr>
              <a:t>Чи відповідає висновок проблемі?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2C1B51-FC48-41EA-9B71-382D1D375BD9}"/>
              </a:ext>
            </a:extLst>
          </p:cNvPr>
          <p:cNvSpPr txBox="1"/>
          <p:nvPr/>
        </p:nvSpPr>
        <p:spPr>
          <a:xfrm>
            <a:off x="661495" y="3752350"/>
            <a:ext cx="106928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>
                <a:solidFill>
                  <a:schemeClr val="bg1"/>
                </a:solidFill>
              </a:rPr>
              <a:t>Логічно коректне </a:t>
            </a:r>
            <a:r>
              <a:rPr lang="uk-UA" sz="2800" b="1" dirty="0">
                <a:solidFill>
                  <a:schemeClr val="bg1"/>
                </a:solidFill>
              </a:rPr>
              <a:t>запитання </a:t>
            </a:r>
            <a:r>
              <a:rPr lang="uk-UA" sz="2800" dirty="0">
                <a:solidFill>
                  <a:schemeClr val="bg1"/>
                </a:solidFill>
              </a:rPr>
              <a:t>– це таке запитання, на яке можна дати правильну відповідь і за допомогою якого зникає пізнавальна невизначеність запитання.</a:t>
            </a:r>
          </a:p>
        </p:txBody>
      </p:sp>
    </p:spTree>
    <p:extLst>
      <p:ext uri="{BB962C8B-B14F-4D97-AF65-F5344CB8AC3E}">
        <p14:creationId xmlns:p14="http://schemas.microsoft.com/office/powerpoint/2010/main" val="323584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1A9471C-0AAE-47A6-A12D-848EEAE41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7958735"/>
              </p:ext>
            </p:extLst>
          </p:nvPr>
        </p:nvGraphicFramePr>
        <p:xfrm>
          <a:off x="744330" y="719666"/>
          <a:ext cx="107033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700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AE918158-0275-4220-90AE-0C969021CC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1569153"/>
              </p:ext>
            </p:extLst>
          </p:nvPr>
        </p:nvGraphicFramePr>
        <p:xfrm>
          <a:off x="1256145" y="719666"/>
          <a:ext cx="898236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65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1A9471C-0AAE-47A6-A12D-848EEAE41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277265"/>
              </p:ext>
            </p:extLst>
          </p:nvPr>
        </p:nvGraphicFramePr>
        <p:xfrm>
          <a:off x="744330" y="719666"/>
          <a:ext cx="107033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150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2102367" y="2090172"/>
            <a:ext cx="46309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bg1"/>
                </a:solidFill>
              </a:rPr>
              <a:t>Факти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bg1"/>
                </a:solidFill>
              </a:rPr>
              <a:t>Статистика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bg1"/>
                </a:solidFill>
              </a:rPr>
              <a:t>Експертні думки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bg1"/>
                </a:solidFill>
              </a:rPr>
              <a:t>Закони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bg1"/>
                </a:solidFill>
              </a:rPr>
              <a:t>Аксіоми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bg1"/>
                </a:solidFill>
              </a:rPr>
              <a:t>Визначення тощо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11. Наскільки гарні резони (доводи)?</a:t>
            </a:r>
          </a:p>
        </p:txBody>
      </p:sp>
    </p:spTree>
    <p:extLst>
      <p:ext uri="{BB962C8B-B14F-4D97-AF65-F5344CB8AC3E}">
        <p14:creationId xmlns:p14="http://schemas.microsoft.com/office/powerpoint/2010/main" val="99212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DD9686-7D46-45C7-A602-33FBA322C216}"/>
              </a:ext>
            </a:extLst>
          </p:cNvPr>
          <p:cNvSpPr txBox="1"/>
          <p:nvPr/>
        </p:nvSpPr>
        <p:spPr>
          <a:xfrm>
            <a:off x="2951018" y="2090172"/>
            <a:ext cx="76338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Очевидним і актуальним є факт інтервенції </a:t>
            </a:r>
            <a:r>
              <a:rPr lang="uk-UA" sz="2800" b="1" u="sng" dirty="0" err="1">
                <a:solidFill>
                  <a:schemeClr val="bg1"/>
                </a:solidFill>
              </a:rPr>
              <a:t>critical</a:t>
            </a:r>
            <a:r>
              <a:rPr lang="uk-UA" sz="2800" b="1" u="sng" dirty="0">
                <a:solidFill>
                  <a:schemeClr val="bg1"/>
                </a:solidFill>
              </a:rPr>
              <a:t> </a:t>
            </a:r>
            <a:r>
              <a:rPr lang="uk-UA" sz="2800" b="1" u="sng" dirty="0" err="1">
                <a:solidFill>
                  <a:schemeClr val="bg1"/>
                </a:solidFill>
              </a:rPr>
              <a:t>thinking</a:t>
            </a:r>
            <a:r>
              <a:rPr lang="uk-UA" sz="2800" b="1" u="sng" dirty="0">
                <a:solidFill>
                  <a:schemeClr val="bg1"/>
                </a:solidFill>
              </a:rPr>
              <a:t> </a:t>
            </a:r>
            <a:r>
              <a:rPr lang="uk-UA" sz="2800" dirty="0">
                <a:solidFill>
                  <a:schemeClr val="bg1"/>
                </a:solidFill>
              </a:rPr>
              <a:t>в сучасний освітній простір, коли нагальною стає потреба формування загальних </a:t>
            </a:r>
            <a:r>
              <a:rPr lang="uk-UA" sz="2800" dirty="0" err="1">
                <a:solidFill>
                  <a:schemeClr val="bg1"/>
                </a:solidFill>
              </a:rPr>
              <a:t>компетентностей</a:t>
            </a:r>
            <a:r>
              <a:rPr lang="uk-UA" sz="2800" dirty="0">
                <a:solidFill>
                  <a:schemeClr val="bg1"/>
                </a:solidFill>
              </a:rPr>
              <a:t> та навичок у швидкоплинному світі технологій.</a:t>
            </a:r>
          </a:p>
        </p:txBody>
      </p:sp>
    </p:spTree>
    <p:extLst>
      <p:ext uri="{BB962C8B-B14F-4D97-AF65-F5344CB8AC3E}">
        <p14:creationId xmlns:p14="http://schemas.microsoft.com/office/powerpoint/2010/main" val="2633882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12. Чи правильно побудовані умовиводи?</a:t>
            </a:r>
          </a:p>
          <a:p>
            <a:pPr lvl="0"/>
            <a:r>
              <a:rPr lang="uk-UA" dirty="0">
                <a:solidFill>
                  <a:schemeClr val="bg1"/>
                </a:solidFill>
              </a:rPr>
              <a:t>13. Чи є аргумент сильним?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F4EC4C6-8A2D-4B23-A414-1CD6AD79DA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82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086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834100" y="1659285"/>
            <a:ext cx="105237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Критика є виправданою тоді, коли:</a:t>
            </a:r>
          </a:p>
          <a:p>
            <a:endParaRPr lang="uk-UA" sz="2800" dirty="0">
              <a:solidFill>
                <a:schemeClr val="bg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виявлені хибні судження (висновок, резон-факт, резон-закон тощо);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є сумнів з приводу суджень, істинність яких не доведена і які з тією чи іншою вірогідністю можуть бути хибними;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bg1"/>
                </a:solidFill>
              </a:rPr>
              <a:t>виявлені невідповідність складових міркування чи їх структурних </a:t>
            </a:r>
            <a:r>
              <a:rPr lang="uk-UA" sz="2400" dirty="0" err="1">
                <a:solidFill>
                  <a:schemeClr val="bg1"/>
                </a:solidFill>
              </a:rPr>
              <a:t>зв’язків</a:t>
            </a:r>
            <a:r>
              <a:rPr lang="uk-UA" sz="2400" dirty="0">
                <a:solidFill>
                  <a:schemeClr val="bg1"/>
                </a:solidFill>
              </a:rPr>
              <a:t> законам та правилам логіки, що може призвести до хибних висновків чи помилкових дій.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19931" y="712922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Четвертий етап КМ. Етап критики</a:t>
            </a:r>
          </a:p>
        </p:txBody>
      </p:sp>
    </p:spTree>
    <p:extLst>
      <p:ext uri="{BB962C8B-B14F-4D97-AF65-F5344CB8AC3E}">
        <p14:creationId xmlns:p14="http://schemas.microsoft.com/office/powerpoint/2010/main" val="416541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14. Які логічні помилки допущено?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8345C7A-37CE-491C-AF81-B379E90EBD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9236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1552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AF14A344-FDC2-48E5-AFAD-32B858D56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1659"/>
              </p:ext>
            </p:extLst>
          </p:nvPr>
        </p:nvGraphicFramePr>
        <p:xfrm>
          <a:off x="1921163" y="495300"/>
          <a:ext cx="8127999" cy="5867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1927">
                  <a:extLst>
                    <a:ext uri="{9D8B030D-6E8A-4147-A177-3AD203B41FA5}">
                      <a16:colId xmlns:a16="http://schemas.microsoft.com/office/drawing/2014/main" val="3320844883"/>
                    </a:ext>
                  </a:extLst>
                </a:gridCol>
                <a:gridCol w="2660073">
                  <a:extLst>
                    <a:ext uri="{9D8B030D-6E8A-4147-A177-3AD203B41FA5}">
                      <a16:colId xmlns:a16="http://schemas.microsoft.com/office/drawing/2014/main" val="1008644285"/>
                    </a:ext>
                  </a:extLst>
                </a:gridCol>
                <a:gridCol w="4825999">
                  <a:extLst>
                    <a:ext uri="{9D8B030D-6E8A-4147-A177-3AD203B41FA5}">
                      <a16:colId xmlns:a16="http://schemas.microsoft.com/office/drawing/2014/main" val="4143776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200" b="1" i="0" dirty="0">
                          <a:solidFill>
                            <a:schemeClr val="bg1"/>
                          </a:solidFill>
                        </a:rPr>
                        <a:t>№з/п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i="0" dirty="0">
                          <a:solidFill>
                            <a:schemeClr val="bg1"/>
                          </a:solidFill>
                        </a:rPr>
                        <a:t>Предмет порушення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i="0" dirty="0">
                          <a:solidFill>
                            <a:schemeClr val="bg1"/>
                          </a:solidFill>
                        </a:rPr>
                        <a:t>Типові помилки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9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Закон тотожності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Підміна поняття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Підміна тези</a:t>
                      </a:r>
                    </a:p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Логічна диверсія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650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Закон протиріччя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Ствердження про істинність двох несумісних суджень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7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Закон виключеного третього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Ствердження про хибність двох суперечних суджень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Закон достатньої підстави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"Основна омана"</a:t>
                      </a:r>
                    </a:p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"Не випливає"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7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Правила визначення понять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2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Неспівмірність</a:t>
                      </a:r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визначення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Незрозуміле визначення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Коло у визначенні</a:t>
                      </a:r>
                    </a:p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Негативні визначення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115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Правила поділу понять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2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Неспівмірність</a:t>
                      </a:r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поділу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Поділ не по одній підставі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Члени поділу не виключають один одного</a:t>
                      </a:r>
                    </a:p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Стрибок у поділі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59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Правила постановки запитань</a:t>
                      </a:r>
                    </a:p>
                    <a:p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Абсурдне запитання (з хибною передумовою)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Погано сформульоване запитання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"Навантажене" запитання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Помилка багатьох запитань</a:t>
                      </a:r>
                    </a:p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"Чорно-біле" запитання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40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i="0" dirty="0">
                          <a:solidFill>
                            <a:schemeClr val="bg1"/>
                          </a:solidFill>
                        </a:rPr>
                        <a:t>Правила реакції та відповіді на запитання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Неадекватна реакція ("відповідь питанням на питання")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Хибна відповідь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Відповідь не по суті запитання</a:t>
                      </a:r>
                    </a:p>
                    <a:p>
                      <a:pPr lvl="0"/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Неповна відповідь</a:t>
                      </a:r>
                    </a:p>
                    <a:p>
                      <a:r>
                        <a:rPr lang="uk-UA" sz="12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Проста відповідь на складне запитання</a:t>
                      </a:r>
                      <a:endParaRPr lang="uk-UA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8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921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18276-908F-4573-91D5-4CDB9B3FF824}"/>
              </a:ext>
            </a:extLst>
          </p:cNvPr>
          <p:cNvSpPr txBox="1"/>
          <p:nvPr/>
        </p:nvSpPr>
        <p:spPr>
          <a:xfrm>
            <a:off x="661495" y="768340"/>
            <a:ext cx="857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15. Які модифікації проблеми чи висновку по ній можливі?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3A952-E203-4BBD-A43F-45B58EB23D55}"/>
              </a:ext>
            </a:extLst>
          </p:cNvPr>
          <p:cNvSpPr txBox="1"/>
          <p:nvPr/>
        </p:nvSpPr>
        <p:spPr>
          <a:xfrm>
            <a:off x="1365376" y="2474893"/>
            <a:ext cx="890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Чи можливий більш правильний та обґрунтований висновок по проблемі?</a:t>
            </a:r>
          </a:p>
        </p:txBody>
      </p:sp>
    </p:spTree>
    <p:extLst>
      <p:ext uri="{BB962C8B-B14F-4D97-AF65-F5344CB8AC3E}">
        <p14:creationId xmlns:p14="http://schemas.microsoft.com/office/powerpoint/2010/main" val="191922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1046923" y="1325216"/>
            <a:ext cx="99921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Закон України «Про освіту», стаття 12 якого унормовує, що базовими </a:t>
            </a:r>
            <a:r>
              <a:rPr lang="uk-UA" sz="2800" dirty="0" err="1">
                <a:solidFill>
                  <a:schemeClr val="bg1"/>
                </a:solidFill>
              </a:rPr>
              <a:t>компетентностями</a:t>
            </a:r>
            <a:r>
              <a:rPr lang="uk-UA" sz="2800" dirty="0">
                <a:solidFill>
                  <a:schemeClr val="bg1"/>
                </a:solidFill>
              </a:rPr>
              <a:t> є уміння:</a:t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1) висловлювати власну думку;</a:t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2) критичне та системне мислення;</a:t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3) здатність </a:t>
            </a:r>
            <a:r>
              <a:rPr lang="uk-UA" sz="2800" dirty="0" err="1">
                <a:solidFill>
                  <a:schemeClr val="bg1"/>
                </a:solidFill>
              </a:rPr>
              <a:t>логічно</a:t>
            </a:r>
            <a:r>
              <a:rPr lang="uk-UA" sz="2800" dirty="0">
                <a:solidFill>
                  <a:schemeClr val="bg1"/>
                </a:solidFill>
              </a:rPr>
              <a:t> обґрунтовувати власну позицію;</a:t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4) творчість, ініціативність мислення;</a:t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5) вміння оцінювати ризики, приймати рішення,     розв’язувати проблеми.</a:t>
            </a:r>
          </a:p>
        </p:txBody>
      </p:sp>
    </p:spTree>
    <p:extLst>
      <p:ext uri="{BB962C8B-B14F-4D97-AF65-F5344CB8AC3E}">
        <p14:creationId xmlns:p14="http://schemas.microsoft.com/office/powerpoint/2010/main" val="155096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1046923" y="1325216"/>
            <a:ext cx="99921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600" dirty="0">
              <a:solidFill>
                <a:schemeClr val="bg1"/>
              </a:solidFill>
            </a:endParaRPr>
          </a:p>
          <a:p>
            <a:r>
              <a:rPr lang="uk-UA" sz="3600" b="1" dirty="0">
                <a:solidFill>
                  <a:schemeClr val="bg1"/>
                </a:solidFill>
              </a:rPr>
              <a:t>Критичне мислення як </a:t>
            </a:r>
            <a:r>
              <a:rPr lang="en-US" sz="3600" b="1" dirty="0">
                <a:solidFill>
                  <a:schemeClr val="bg1"/>
                </a:solidFill>
              </a:rPr>
              <a:t>soft skills </a:t>
            </a:r>
            <a:r>
              <a:rPr lang="uk-UA" sz="3600" dirty="0">
                <a:solidFill>
                  <a:schemeClr val="bg1"/>
                </a:solidFill>
              </a:rPr>
              <a:t>є однією із найважливіших навичок працівника для досягнення успіху в умовах Четвертої промислової революції </a:t>
            </a:r>
          </a:p>
          <a:p>
            <a:endParaRPr lang="uk-UA" sz="3600" dirty="0">
              <a:solidFill>
                <a:schemeClr val="bg1"/>
              </a:solidFill>
            </a:endParaRPr>
          </a:p>
          <a:p>
            <a:pPr algn="r"/>
            <a:r>
              <a:rPr lang="uk-UA" sz="2400" i="1" dirty="0">
                <a:solidFill>
                  <a:schemeClr val="bg1"/>
                </a:solidFill>
              </a:rPr>
              <a:t>«</a:t>
            </a:r>
            <a:r>
              <a:rPr lang="en-US" sz="2400" i="1" dirty="0">
                <a:solidFill>
                  <a:schemeClr val="bg1"/>
                </a:solidFill>
              </a:rPr>
              <a:t>Preparing tomorrow’s workforce</a:t>
            </a:r>
            <a:endParaRPr lang="uk-UA" sz="2400" i="1" dirty="0">
              <a:solidFill>
                <a:schemeClr val="bg1"/>
              </a:solidFill>
            </a:endParaRPr>
          </a:p>
          <a:p>
            <a:pPr algn="r"/>
            <a:r>
              <a:rPr lang="en-US" sz="2400" i="1" dirty="0">
                <a:solidFill>
                  <a:schemeClr val="bg1"/>
                </a:solidFill>
              </a:rPr>
              <a:t>for the Fourth industrial revolution</a:t>
            </a:r>
            <a:r>
              <a:rPr lang="uk-UA" sz="2400" i="1" dirty="0">
                <a:solidFill>
                  <a:schemeClr val="bg1"/>
                </a:solidFill>
              </a:rPr>
              <a:t>». (2018)</a:t>
            </a:r>
          </a:p>
        </p:txBody>
      </p:sp>
    </p:spTree>
    <p:extLst>
      <p:ext uri="{BB962C8B-B14F-4D97-AF65-F5344CB8AC3E}">
        <p14:creationId xmlns:p14="http://schemas.microsoft.com/office/powerpoint/2010/main" val="3634672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55A88FE-D120-4E47-8217-79DD2B8CAC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64757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59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980660" y="1232451"/>
            <a:ext cx="99921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>
                <a:solidFill>
                  <a:schemeClr val="bg1"/>
                </a:solidFill>
              </a:rPr>
              <a:t>Критичне мислення</a:t>
            </a:r>
          </a:p>
          <a:p>
            <a:endParaRPr lang="uk-UA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uk-UA" sz="2400" dirty="0">
                <a:solidFill>
                  <a:schemeClr val="bg1"/>
                </a:solidFill>
              </a:rPr>
              <a:t>розуміння головної думки тексту;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400" dirty="0">
                <a:solidFill>
                  <a:schemeClr val="bg1"/>
                </a:solidFill>
              </a:rPr>
              <a:t>оцінка авторських засобів увиразнення змістовно важливих позицій тексту;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400" dirty="0">
                <a:solidFill>
                  <a:schemeClr val="bg1"/>
                </a:solidFill>
              </a:rPr>
              <a:t>вибір із запропонованих фактів тих, які є підґрунтям для сформульованого припущення;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400" dirty="0">
                <a:solidFill>
                  <a:schemeClr val="bg1"/>
                </a:solidFill>
              </a:rPr>
              <a:t>вміння на підставі зіставлення різних позицій знаходити в них спільне щодо заданого аспекту порівняння;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400" dirty="0" err="1">
                <a:solidFill>
                  <a:schemeClr val="bg1"/>
                </a:solidFill>
              </a:rPr>
              <a:t>ціннісно-узагальнювальні</a:t>
            </a:r>
            <a:r>
              <a:rPr lang="uk-UA" sz="2400" dirty="0">
                <a:solidFill>
                  <a:schemeClr val="bg1"/>
                </a:solidFill>
              </a:rPr>
              <a:t> висновування про зміст, форму, прагматику текстів.</a:t>
            </a:r>
          </a:p>
        </p:txBody>
      </p:sp>
    </p:spTree>
    <p:extLst>
      <p:ext uri="{BB962C8B-B14F-4D97-AF65-F5344CB8AC3E}">
        <p14:creationId xmlns:p14="http://schemas.microsoft.com/office/powerpoint/2010/main" val="374680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5BFF87-4DE3-4DAB-A2A5-995CC1E2B499}"/>
              </a:ext>
            </a:extLst>
          </p:cNvPr>
          <p:cNvSpPr txBox="1"/>
          <p:nvPr/>
        </p:nvSpPr>
        <p:spPr>
          <a:xfrm>
            <a:off x="2008908" y="2151727"/>
            <a:ext cx="8811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>
                <a:solidFill>
                  <a:schemeClr val="bg1"/>
                </a:solidFill>
              </a:rPr>
              <a:t>Критичне мислення</a:t>
            </a:r>
            <a:r>
              <a:rPr lang="uk-UA" sz="3200" dirty="0">
                <a:solidFill>
                  <a:schemeClr val="bg1"/>
                </a:solidFill>
              </a:rPr>
              <a:t> – це такій спосіб мислення, коли людина аналізує міркування (як свої, так і свого опонента) з метою виявлення та усунення в них ймовірних логічних помилок.</a:t>
            </a:r>
          </a:p>
        </p:txBody>
      </p:sp>
    </p:spTree>
    <p:extLst>
      <p:ext uri="{BB962C8B-B14F-4D97-AF65-F5344CB8AC3E}">
        <p14:creationId xmlns:p14="http://schemas.microsoft.com/office/powerpoint/2010/main" val="163074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078CC-D768-4596-8BE5-58690F9F3E57}"/>
              </a:ext>
            </a:extLst>
          </p:cNvPr>
          <p:cNvSpPr txBox="1"/>
          <p:nvPr/>
        </p:nvSpPr>
        <p:spPr>
          <a:xfrm>
            <a:off x="1820366" y="1166842"/>
            <a:ext cx="99921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>
                <a:solidFill>
                  <a:schemeClr val="bg1"/>
                </a:solidFill>
              </a:rPr>
              <a:t>Аналітичне мислення:</a:t>
            </a:r>
          </a:p>
          <a:p>
            <a:endParaRPr lang="uk-UA" sz="3200" b="1" dirty="0">
              <a:solidFill>
                <a:schemeClr val="bg1"/>
              </a:solidFill>
            </a:endParaRPr>
          </a:p>
          <a:p>
            <a:pPr marL="442913" indent="-442913" defTabSz="312738">
              <a:buFont typeface="+mj-lt"/>
              <a:buAutoNum type="alphaLcParenR"/>
            </a:pPr>
            <a:r>
              <a:rPr lang="uk-UA" sz="3200" dirty="0">
                <a:solidFill>
                  <a:schemeClr val="bg1"/>
                </a:solidFill>
              </a:rPr>
              <a:t>вміння формалізувати умови;</a:t>
            </a:r>
          </a:p>
          <a:p>
            <a:pPr marL="442913" indent="-442913" defTabSz="312738">
              <a:buFont typeface="+mj-lt"/>
              <a:buAutoNum type="alphaLcParenR"/>
            </a:pPr>
            <a:r>
              <a:rPr lang="uk-UA" sz="3200" dirty="0">
                <a:solidFill>
                  <a:schemeClr val="bg1"/>
                </a:solidFill>
              </a:rPr>
              <a:t>вміння аналізувати наявні факти та аргументи;</a:t>
            </a:r>
          </a:p>
          <a:p>
            <a:pPr marL="442913" indent="-442913" defTabSz="312738">
              <a:buFont typeface="+mj-lt"/>
              <a:buAutoNum type="alphaLcParenR"/>
            </a:pPr>
            <a:r>
              <a:rPr lang="uk-UA" sz="3200" dirty="0">
                <a:solidFill>
                  <a:schemeClr val="bg1"/>
                </a:solidFill>
              </a:rPr>
              <a:t>вміння деталізувати, виокремлювати фундаментальні елементи об’єкту аналізу, що уможливлює його інтерпретації та реконструкції</a:t>
            </a:r>
          </a:p>
        </p:txBody>
      </p:sp>
    </p:spTree>
    <p:extLst>
      <p:ext uri="{BB962C8B-B14F-4D97-AF65-F5344CB8AC3E}">
        <p14:creationId xmlns:p14="http://schemas.microsoft.com/office/powerpoint/2010/main" val="902728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201</TotalTime>
  <Words>1014</Words>
  <Application>Microsoft Office PowerPoint</Application>
  <PresentationFormat>Широкий екран</PresentationFormat>
  <Paragraphs>196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9" baseType="lpstr">
      <vt:lpstr>Arial</vt:lpstr>
      <vt:lpstr>Century Gothic</vt:lpstr>
      <vt:lpstr>Wingdings</vt:lpstr>
      <vt:lpstr>Wingdings 3</vt:lpstr>
      <vt:lpstr>Зал засідань</vt:lpstr>
      <vt:lpstr>Логіка критичного мислення, або guide по ТЗНПК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Логіка критичного мислення, або guide по ТЗНПК</dc:title>
  <dc:creator>Андрiй Лебiдь</dc:creator>
  <cp:lastModifiedBy>Андрiй Лебiдь</cp:lastModifiedBy>
  <cp:revision>68</cp:revision>
  <dcterms:created xsi:type="dcterms:W3CDTF">2019-03-18T17:00:59Z</dcterms:created>
  <dcterms:modified xsi:type="dcterms:W3CDTF">2019-03-20T07:01:18Z</dcterms:modified>
</cp:coreProperties>
</file>