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3B091456-B332-4F88-BA19-377A4FE1A39E}" type="datetimeFigureOut">
              <a:rPr lang="ru-RU" smtClean="0"/>
              <a:t>23.03.2020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6F90FA3-4864-421E-A8B3-657082CCF469}" type="slidenum">
              <a:rPr lang="ru-RU" smtClean="0"/>
              <a:t>‹#›</a:t>
            </a:fld>
            <a:endParaRPr lang="ru-RU"/>
          </a:p>
        </p:txBody>
      </p:sp>
    </p:spTree>
    <p:extLst>
      <p:ext uri="{BB962C8B-B14F-4D97-AF65-F5344CB8AC3E}">
        <p14:creationId xmlns:p14="http://schemas.microsoft.com/office/powerpoint/2010/main" val="673890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B091456-B332-4F88-BA19-377A4FE1A39E}" type="datetimeFigureOut">
              <a:rPr lang="ru-RU" smtClean="0"/>
              <a:t>23.03.2020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6F90FA3-4864-421E-A8B3-657082CCF469}" type="slidenum">
              <a:rPr lang="ru-RU" smtClean="0"/>
              <a:t>‹#›</a:t>
            </a:fld>
            <a:endParaRPr lang="ru-RU"/>
          </a:p>
        </p:txBody>
      </p:sp>
    </p:spTree>
    <p:extLst>
      <p:ext uri="{BB962C8B-B14F-4D97-AF65-F5344CB8AC3E}">
        <p14:creationId xmlns:p14="http://schemas.microsoft.com/office/powerpoint/2010/main" val="31110747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B091456-B332-4F88-BA19-377A4FE1A39E}" type="datetimeFigureOut">
              <a:rPr lang="ru-RU" smtClean="0"/>
              <a:t>23.03.2020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6F90FA3-4864-421E-A8B3-657082CCF469}" type="slidenum">
              <a:rPr lang="ru-RU" smtClean="0"/>
              <a:t>‹#›</a:t>
            </a:fld>
            <a:endParaRPr lang="ru-RU"/>
          </a:p>
        </p:txBody>
      </p:sp>
    </p:spTree>
    <p:extLst>
      <p:ext uri="{BB962C8B-B14F-4D97-AF65-F5344CB8AC3E}">
        <p14:creationId xmlns:p14="http://schemas.microsoft.com/office/powerpoint/2010/main" val="26611728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B091456-B332-4F88-BA19-377A4FE1A39E}" type="datetimeFigureOut">
              <a:rPr lang="ru-RU" smtClean="0"/>
              <a:t>23.03.2020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6F90FA3-4864-421E-A8B3-657082CCF469}" type="slidenum">
              <a:rPr lang="ru-RU" smtClean="0"/>
              <a:t>‹#›</a:t>
            </a:fld>
            <a:endParaRPr lang="ru-RU"/>
          </a:p>
        </p:txBody>
      </p:sp>
    </p:spTree>
    <p:extLst>
      <p:ext uri="{BB962C8B-B14F-4D97-AF65-F5344CB8AC3E}">
        <p14:creationId xmlns:p14="http://schemas.microsoft.com/office/powerpoint/2010/main" val="14391216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B091456-B332-4F88-BA19-377A4FE1A39E}" type="datetimeFigureOut">
              <a:rPr lang="ru-RU" smtClean="0"/>
              <a:t>23.03.2020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6F90FA3-4864-421E-A8B3-657082CCF469}" type="slidenum">
              <a:rPr lang="ru-RU" smtClean="0"/>
              <a:t>‹#›</a:t>
            </a:fld>
            <a:endParaRPr lang="ru-RU"/>
          </a:p>
        </p:txBody>
      </p:sp>
    </p:spTree>
    <p:extLst>
      <p:ext uri="{BB962C8B-B14F-4D97-AF65-F5344CB8AC3E}">
        <p14:creationId xmlns:p14="http://schemas.microsoft.com/office/powerpoint/2010/main" val="8738410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B091456-B332-4F88-BA19-377A4FE1A39E}" type="datetimeFigureOut">
              <a:rPr lang="ru-RU" smtClean="0"/>
              <a:t>23.03.2020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6F90FA3-4864-421E-A8B3-657082CCF469}" type="slidenum">
              <a:rPr lang="ru-RU" smtClean="0"/>
              <a:t>‹#›</a:t>
            </a:fld>
            <a:endParaRPr lang="ru-RU"/>
          </a:p>
        </p:txBody>
      </p:sp>
    </p:spTree>
    <p:extLst>
      <p:ext uri="{BB962C8B-B14F-4D97-AF65-F5344CB8AC3E}">
        <p14:creationId xmlns:p14="http://schemas.microsoft.com/office/powerpoint/2010/main" val="15116234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3B091456-B332-4F88-BA19-377A4FE1A39E}" type="datetimeFigureOut">
              <a:rPr lang="ru-RU" smtClean="0"/>
              <a:t>23.03.2020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6F90FA3-4864-421E-A8B3-657082CCF469}" type="slidenum">
              <a:rPr lang="ru-RU" smtClean="0"/>
              <a:t>‹#›</a:t>
            </a:fld>
            <a:endParaRPr lang="ru-RU"/>
          </a:p>
        </p:txBody>
      </p:sp>
    </p:spTree>
    <p:extLst>
      <p:ext uri="{BB962C8B-B14F-4D97-AF65-F5344CB8AC3E}">
        <p14:creationId xmlns:p14="http://schemas.microsoft.com/office/powerpoint/2010/main" val="3394956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3B091456-B332-4F88-BA19-377A4FE1A39E}" type="datetimeFigureOut">
              <a:rPr lang="ru-RU" smtClean="0"/>
              <a:t>23.03.2020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6F90FA3-4864-421E-A8B3-657082CCF469}" type="slidenum">
              <a:rPr lang="ru-RU" smtClean="0"/>
              <a:t>‹#›</a:t>
            </a:fld>
            <a:endParaRPr lang="ru-RU"/>
          </a:p>
        </p:txBody>
      </p:sp>
    </p:spTree>
    <p:extLst>
      <p:ext uri="{BB962C8B-B14F-4D97-AF65-F5344CB8AC3E}">
        <p14:creationId xmlns:p14="http://schemas.microsoft.com/office/powerpoint/2010/main" val="27815222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B091456-B332-4F88-BA19-377A4FE1A39E}" type="datetimeFigureOut">
              <a:rPr lang="ru-RU" smtClean="0"/>
              <a:t>23.03.2020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6F90FA3-4864-421E-A8B3-657082CCF469}" type="slidenum">
              <a:rPr lang="ru-RU" smtClean="0"/>
              <a:t>‹#›</a:t>
            </a:fld>
            <a:endParaRPr lang="ru-RU"/>
          </a:p>
        </p:txBody>
      </p:sp>
    </p:spTree>
    <p:extLst>
      <p:ext uri="{BB962C8B-B14F-4D97-AF65-F5344CB8AC3E}">
        <p14:creationId xmlns:p14="http://schemas.microsoft.com/office/powerpoint/2010/main" val="28032992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B091456-B332-4F88-BA19-377A4FE1A39E}" type="datetimeFigureOut">
              <a:rPr lang="ru-RU" smtClean="0"/>
              <a:t>23.03.2020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6F90FA3-4864-421E-A8B3-657082CCF469}" type="slidenum">
              <a:rPr lang="ru-RU" smtClean="0"/>
              <a:t>‹#›</a:t>
            </a:fld>
            <a:endParaRPr lang="ru-RU"/>
          </a:p>
        </p:txBody>
      </p:sp>
    </p:spTree>
    <p:extLst>
      <p:ext uri="{BB962C8B-B14F-4D97-AF65-F5344CB8AC3E}">
        <p14:creationId xmlns:p14="http://schemas.microsoft.com/office/powerpoint/2010/main" val="40575916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B091456-B332-4F88-BA19-377A4FE1A39E}" type="datetimeFigureOut">
              <a:rPr lang="ru-RU" smtClean="0"/>
              <a:t>23.03.2020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6F90FA3-4864-421E-A8B3-657082CCF469}" type="slidenum">
              <a:rPr lang="ru-RU" smtClean="0"/>
              <a:t>‹#›</a:t>
            </a:fld>
            <a:endParaRPr lang="ru-RU"/>
          </a:p>
        </p:txBody>
      </p:sp>
    </p:spTree>
    <p:extLst>
      <p:ext uri="{BB962C8B-B14F-4D97-AF65-F5344CB8AC3E}">
        <p14:creationId xmlns:p14="http://schemas.microsoft.com/office/powerpoint/2010/main" val="14180195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091456-B332-4F88-BA19-377A4FE1A39E}" type="datetimeFigureOut">
              <a:rPr lang="ru-RU" smtClean="0"/>
              <a:t>23.03.2020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F90FA3-4864-421E-A8B3-657082CCF469}" type="slidenum">
              <a:rPr lang="ru-RU" smtClean="0"/>
              <a:t>‹#›</a:t>
            </a:fld>
            <a:endParaRPr lang="ru-RU"/>
          </a:p>
        </p:txBody>
      </p:sp>
    </p:spTree>
    <p:extLst>
      <p:ext uri="{BB962C8B-B14F-4D97-AF65-F5344CB8AC3E}">
        <p14:creationId xmlns:p14="http://schemas.microsoft.com/office/powerpoint/2010/main" val="18262866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zakon0.rada.gov.ua/laws/show/1618-15" TargetMode="External"/><Relationship Id="rId2" Type="http://schemas.openxmlformats.org/officeDocument/2006/relationships/hyperlink" Target="http://zakon0.rada.gov.ua/laws/show/2947-14/paran609#n609" TargetMode="External"/><Relationship Id="rId1" Type="http://schemas.openxmlformats.org/officeDocument/2006/relationships/slideLayout" Target="../slideLayouts/slideLayout7.xml"/><Relationship Id="rId4" Type="http://schemas.openxmlformats.org/officeDocument/2006/relationships/hyperlink" Target="http://zakon0.rada.gov.ua/laws/show/2947-14/page3#n642"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zakon.rada.gov.ua/laws/show/2947-14#n620" TargetMode="External"/><Relationship Id="rId2" Type="http://schemas.openxmlformats.org/officeDocument/2006/relationships/hyperlink" Target="https://zakon.rada.gov.ua/laws/show/2947-14#n642"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zakon.rada.gov.ua/laws/show/2947-14#n600" TargetMode="External"/><Relationship Id="rId2" Type="http://schemas.openxmlformats.org/officeDocument/2006/relationships/hyperlink" Target="https://zakon.rada.gov.ua/laws/show/2947-14#n586" TargetMode="External"/><Relationship Id="rId1" Type="http://schemas.openxmlformats.org/officeDocument/2006/relationships/slideLayout" Target="../slideLayouts/slideLayout7.xml"/><Relationship Id="rId6" Type="http://schemas.openxmlformats.org/officeDocument/2006/relationships/hyperlink" Target="https://zakon.rada.gov.ua/laws/show/2947-14#n595" TargetMode="External"/><Relationship Id="rId5" Type="http://schemas.openxmlformats.org/officeDocument/2006/relationships/hyperlink" Target="https://zakon.rada.gov.ua/laws/show/2947-14#n615" TargetMode="External"/><Relationship Id="rId4" Type="http://schemas.openxmlformats.org/officeDocument/2006/relationships/hyperlink" Target="https://zakon.rada.gov.ua/laws/show/2947-14#n609"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zakon.rada.gov.ua/laws/show/9-2013-%D0%BF#n32" TargetMode="External"/><Relationship Id="rId2" Type="http://schemas.openxmlformats.org/officeDocument/2006/relationships/hyperlink" Target="https://zakon.rada.gov.ua/laws/show/z1151-06" TargetMode="External"/><Relationship Id="rId1" Type="http://schemas.openxmlformats.org/officeDocument/2006/relationships/slideLayout" Target="../slideLayouts/slideLayout7.xml"/><Relationship Id="rId4" Type="http://schemas.openxmlformats.org/officeDocument/2006/relationships/hyperlink" Target="https://zakon.rada.gov.ua/laws/show/z1154-06"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15403" y="1037230"/>
            <a:ext cx="8256896" cy="4154984"/>
          </a:xfrm>
          <a:prstGeom prst="rect">
            <a:avLst/>
          </a:prstGeom>
        </p:spPr>
        <p:txBody>
          <a:bodyPr wrap="square">
            <a:spAutoFit/>
          </a:bodyPr>
          <a:lstStyle/>
          <a:p>
            <a:pPr algn="ctr"/>
            <a:r>
              <a:rPr lang="uk-UA" sz="4400" b="1" dirty="0" smtClean="0">
                <a:latin typeface="Times New Roman" panose="02020603050405020304" pitchFamily="18" charset="0"/>
              </a:rPr>
              <a:t>Визначення походження дитини від батьків. </a:t>
            </a:r>
          </a:p>
          <a:p>
            <a:pPr algn="ctr"/>
            <a:r>
              <a:rPr lang="uk-UA" sz="4400" b="1" dirty="0" smtClean="0">
                <a:latin typeface="Times New Roman" panose="02020603050405020304" pitchFamily="18" charset="0"/>
              </a:rPr>
              <a:t>Загальні підстави виникнення прав та обов’язків батьків і дітей.</a:t>
            </a:r>
            <a:r>
              <a:rPr lang="ru-RU" sz="4400" dirty="0" smtClean="0">
                <a:latin typeface="Times New Roman" panose="02020603050405020304" pitchFamily="18" charset="0"/>
              </a:rPr>
              <a:t/>
            </a:r>
            <a:br>
              <a:rPr lang="ru-RU" sz="4400" dirty="0" smtClean="0">
                <a:latin typeface="Times New Roman" panose="02020603050405020304" pitchFamily="18" charset="0"/>
              </a:rPr>
            </a:br>
            <a:endParaRPr lang="ru-RU" sz="4400" dirty="0"/>
          </a:p>
        </p:txBody>
      </p:sp>
    </p:spTree>
    <p:extLst>
      <p:ext uri="{BB962C8B-B14F-4D97-AF65-F5344CB8AC3E}">
        <p14:creationId xmlns:p14="http://schemas.microsoft.com/office/powerpoint/2010/main" val="26042241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4731" y="0"/>
            <a:ext cx="11388569" cy="6740307"/>
          </a:xfrm>
          <a:prstGeom prst="rect">
            <a:avLst/>
          </a:prstGeom>
        </p:spPr>
        <p:txBody>
          <a:bodyPr wrap="square">
            <a:spAutoFit/>
          </a:bodyPr>
          <a:lstStyle/>
          <a:p>
            <a:pPr algn="ctr" fontAlgn="base"/>
            <a:endParaRPr lang="uk-UA" b="1" dirty="0" smtClean="0">
              <a:latin typeface="Times New Roman" panose="02020603050405020304" pitchFamily="18" charset="0"/>
            </a:endParaRPr>
          </a:p>
          <a:p>
            <a:pPr algn="ctr" fontAlgn="base"/>
            <a:r>
              <a:rPr lang="uk-UA" b="1" dirty="0" smtClean="0">
                <a:latin typeface="Times New Roman" panose="02020603050405020304" pitchFamily="18" charset="0"/>
              </a:rPr>
              <a:t>Визнання батьківства за рішенням суду (ст. 128 СК України) – судовий порядок</a:t>
            </a:r>
            <a:endParaRPr lang="ru-RU" b="1" dirty="0" smtClean="0">
              <a:latin typeface="Times New Roman" panose="02020603050405020304" pitchFamily="18" charset="0"/>
            </a:endParaRPr>
          </a:p>
          <a:p>
            <a:pPr algn="just" fontAlgn="base"/>
            <a:r>
              <a:rPr lang="ru-RU" dirty="0" smtClean="0">
                <a:latin typeface="Times New Roman" panose="02020603050405020304" pitchFamily="18" charset="0"/>
              </a:rPr>
              <a:t>	</a:t>
            </a:r>
          </a:p>
          <a:p>
            <a:pPr algn="just" fontAlgn="base"/>
            <a:r>
              <a:rPr lang="ru-RU" dirty="0">
                <a:latin typeface="Times New Roman" panose="02020603050405020304" pitchFamily="18" charset="0"/>
              </a:rPr>
              <a:t>	</a:t>
            </a:r>
            <a:r>
              <a:rPr lang="ru-RU" dirty="0" smtClean="0">
                <a:latin typeface="Times New Roman" panose="02020603050405020304" pitchFamily="18" charset="0"/>
              </a:rPr>
              <a:t>За </a:t>
            </a:r>
            <a:r>
              <a:rPr lang="ru-RU" dirty="0" err="1" smtClean="0">
                <a:latin typeface="Times New Roman" panose="02020603050405020304" pitchFamily="18" charset="0"/>
              </a:rPr>
              <a:t>відсутності</a:t>
            </a:r>
            <a:r>
              <a:rPr lang="ru-RU" dirty="0" smtClean="0">
                <a:latin typeface="Times New Roman" panose="02020603050405020304" pitchFamily="18" charset="0"/>
              </a:rPr>
              <a:t> заяви, право на </a:t>
            </a:r>
            <a:r>
              <a:rPr lang="ru-RU" dirty="0" err="1" smtClean="0">
                <a:latin typeface="Times New Roman" panose="02020603050405020304" pitchFamily="18" charset="0"/>
              </a:rPr>
              <a:t>подання</a:t>
            </a:r>
            <a:r>
              <a:rPr lang="ru-RU" dirty="0" smtClean="0">
                <a:latin typeface="Times New Roman" panose="02020603050405020304" pitchFamily="18" charset="0"/>
              </a:rPr>
              <a:t> </a:t>
            </a:r>
            <a:r>
              <a:rPr lang="ru-RU" dirty="0" err="1" smtClean="0">
                <a:latin typeface="Times New Roman" panose="02020603050405020304" pitchFamily="18" charset="0"/>
              </a:rPr>
              <a:t>якої</a:t>
            </a:r>
            <a:r>
              <a:rPr lang="ru-RU" dirty="0" smtClean="0">
                <a:latin typeface="Times New Roman" panose="02020603050405020304" pitchFamily="18" charset="0"/>
              </a:rPr>
              <a:t> </a:t>
            </a:r>
            <a:r>
              <a:rPr lang="ru-RU" dirty="0" err="1" smtClean="0">
                <a:latin typeface="Times New Roman" panose="02020603050405020304" pitchFamily="18" charset="0"/>
              </a:rPr>
              <a:t>встановлено</a:t>
            </a:r>
            <a:r>
              <a:rPr lang="ru-RU" dirty="0" smtClean="0">
                <a:latin typeface="Times New Roman" panose="02020603050405020304" pitchFamily="18" charset="0"/>
              </a:rPr>
              <a:t> </a:t>
            </a:r>
            <a:r>
              <a:rPr lang="ru-RU" u="sng" dirty="0" err="1" smtClean="0">
                <a:latin typeface="Times New Roman" panose="02020603050405020304" pitchFamily="18" charset="0"/>
                <a:hlinkClick r:id="rId2"/>
              </a:rPr>
              <a:t>статтею</a:t>
            </a:r>
            <a:r>
              <a:rPr lang="ru-RU" u="sng" dirty="0" smtClean="0">
                <a:latin typeface="Times New Roman" panose="02020603050405020304" pitchFamily="18" charset="0"/>
                <a:hlinkClick r:id="rId2"/>
              </a:rPr>
              <a:t> 126</a:t>
            </a:r>
            <a:r>
              <a:rPr lang="ru-RU" dirty="0" smtClean="0">
                <a:latin typeface="Times New Roman" panose="02020603050405020304" pitchFamily="18" charset="0"/>
              </a:rPr>
              <a:t> </a:t>
            </a:r>
            <a:r>
              <a:rPr lang="ru-RU" dirty="0" err="1" smtClean="0">
                <a:latin typeface="Times New Roman" panose="02020603050405020304" pitchFamily="18" charset="0"/>
              </a:rPr>
              <a:t>цього</a:t>
            </a:r>
            <a:r>
              <a:rPr lang="ru-RU" dirty="0" smtClean="0">
                <a:latin typeface="Times New Roman" panose="02020603050405020304" pitchFamily="18" charset="0"/>
              </a:rPr>
              <a:t> Кодексу, </a:t>
            </a:r>
            <a:r>
              <a:rPr lang="ru-RU" dirty="0" err="1" smtClean="0">
                <a:latin typeface="Times New Roman" panose="02020603050405020304" pitchFamily="18" charset="0"/>
              </a:rPr>
              <a:t>батьківство</a:t>
            </a:r>
            <a:r>
              <a:rPr lang="ru-RU" dirty="0" smtClean="0">
                <a:latin typeface="Times New Roman" panose="02020603050405020304" pitchFamily="18" charset="0"/>
              </a:rPr>
              <a:t> </a:t>
            </a:r>
            <a:r>
              <a:rPr lang="ru-RU" dirty="0" err="1" smtClean="0">
                <a:latin typeface="Times New Roman" panose="02020603050405020304" pitchFamily="18" charset="0"/>
              </a:rPr>
              <a:t>щодо</a:t>
            </a:r>
            <a:r>
              <a:rPr lang="ru-RU" dirty="0" smtClean="0">
                <a:latin typeface="Times New Roman" panose="02020603050405020304" pitchFamily="18" charset="0"/>
              </a:rPr>
              <a:t> </a:t>
            </a:r>
            <a:r>
              <a:rPr lang="ru-RU" dirty="0" err="1" smtClean="0">
                <a:latin typeface="Times New Roman" panose="02020603050405020304" pitchFamily="18" charset="0"/>
              </a:rPr>
              <a:t>дитини</a:t>
            </a:r>
            <a:r>
              <a:rPr lang="ru-RU" dirty="0" smtClean="0">
                <a:latin typeface="Times New Roman" panose="02020603050405020304" pitchFamily="18" charset="0"/>
              </a:rPr>
              <a:t> </a:t>
            </a:r>
            <a:r>
              <a:rPr lang="ru-RU" dirty="0" err="1" smtClean="0">
                <a:latin typeface="Times New Roman" panose="02020603050405020304" pitchFamily="18" charset="0"/>
              </a:rPr>
              <a:t>може</a:t>
            </a:r>
            <a:r>
              <a:rPr lang="ru-RU" dirty="0" smtClean="0">
                <a:latin typeface="Times New Roman" panose="02020603050405020304" pitchFamily="18" charset="0"/>
              </a:rPr>
              <a:t> бути </a:t>
            </a:r>
            <a:r>
              <a:rPr lang="ru-RU" dirty="0" err="1" smtClean="0">
                <a:latin typeface="Times New Roman" panose="02020603050405020304" pitchFamily="18" charset="0"/>
              </a:rPr>
              <a:t>визнане</a:t>
            </a:r>
            <a:r>
              <a:rPr lang="ru-RU" dirty="0" smtClean="0">
                <a:latin typeface="Times New Roman" panose="02020603050405020304" pitchFamily="18" charset="0"/>
              </a:rPr>
              <a:t> за </a:t>
            </a:r>
            <a:r>
              <a:rPr lang="ru-RU" dirty="0" err="1" smtClean="0">
                <a:latin typeface="Times New Roman" panose="02020603050405020304" pitchFamily="18" charset="0"/>
              </a:rPr>
              <a:t>рішенням</a:t>
            </a:r>
            <a:r>
              <a:rPr lang="ru-RU" dirty="0" smtClean="0">
                <a:latin typeface="Times New Roman" panose="02020603050405020304" pitchFamily="18" charset="0"/>
              </a:rPr>
              <a:t> суду.</a:t>
            </a:r>
          </a:p>
          <a:p>
            <a:pPr algn="just" fontAlgn="base"/>
            <a:r>
              <a:rPr lang="ru-RU" dirty="0" smtClean="0">
                <a:latin typeface="Times New Roman" panose="02020603050405020304" pitchFamily="18" charset="0"/>
              </a:rPr>
              <a:t>	2. </a:t>
            </a:r>
            <a:r>
              <a:rPr lang="ru-RU" b="1" u="sng" dirty="0" err="1" smtClean="0">
                <a:latin typeface="Times New Roman" panose="02020603050405020304" pitchFamily="18" charset="0"/>
              </a:rPr>
              <a:t>Підставою</a:t>
            </a:r>
            <a:r>
              <a:rPr lang="ru-RU" b="1" u="sng" dirty="0" smtClean="0">
                <a:latin typeface="Times New Roman" panose="02020603050405020304" pitchFamily="18" charset="0"/>
              </a:rPr>
              <a:t> для </a:t>
            </a:r>
            <a:r>
              <a:rPr lang="ru-RU" b="1" u="sng" dirty="0" err="1" smtClean="0">
                <a:latin typeface="Times New Roman" panose="02020603050405020304" pitchFamily="18" charset="0"/>
              </a:rPr>
              <a:t>визнання</a:t>
            </a:r>
            <a:r>
              <a:rPr lang="ru-RU" b="1" u="sng" dirty="0" smtClean="0">
                <a:latin typeface="Times New Roman" panose="02020603050405020304" pitchFamily="18" charset="0"/>
              </a:rPr>
              <a:t> </a:t>
            </a:r>
            <a:r>
              <a:rPr lang="ru-RU" b="1" u="sng" dirty="0" err="1" smtClean="0">
                <a:latin typeface="Times New Roman" panose="02020603050405020304" pitchFamily="18" charset="0"/>
              </a:rPr>
              <a:t>батьківства</a:t>
            </a:r>
            <a:r>
              <a:rPr lang="ru-RU" b="1" u="sng" dirty="0" smtClean="0">
                <a:latin typeface="Times New Roman" panose="02020603050405020304" pitchFamily="18" charset="0"/>
              </a:rPr>
              <a:t> є будь-</a:t>
            </a:r>
            <a:r>
              <a:rPr lang="ru-RU" b="1" u="sng" dirty="0" err="1" smtClean="0">
                <a:latin typeface="Times New Roman" panose="02020603050405020304" pitchFamily="18" charset="0"/>
              </a:rPr>
              <a:t>які</a:t>
            </a:r>
            <a:r>
              <a:rPr lang="ru-RU" b="1" u="sng" dirty="0" smtClean="0">
                <a:latin typeface="Times New Roman" panose="02020603050405020304" pitchFamily="18" charset="0"/>
              </a:rPr>
              <a:t> </a:t>
            </a:r>
            <a:r>
              <a:rPr lang="ru-RU" b="1" u="sng" dirty="0" err="1" smtClean="0">
                <a:latin typeface="Times New Roman" panose="02020603050405020304" pitchFamily="18" charset="0"/>
              </a:rPr>
              <a:t>відомості</a:t>
            </a:r>
            <a:r>
              <a:rPr lang="ru-RU" b="1" u="sng" dirty="0" smtClean="0">
                <a:latin typeface="Times New Roman" panose="02020603050405020304" pitchFamily="18" charset="0"/>
              </a:rPr>
              <a:t>, </a:t>
            </a:r>
            <a:r>
              <a:rPr lang="ru-RU" b="1" u="sng" dirty="0" err="1" smtClean="0">
                <a:latin typeface="Times New Roman" panose="02020603050405020304" pitchFamily="18" charset="0"/>
              </a:rPr>
              <a:t>що</a:t>
            </a:r>
            <a:r>
              <a:rPr lang="ru-RU" b="1" u="sng" dirty="0" smtClean="0">
                <a:latin typeface="Times New Roman" panose="02020603050405020304" pitchFamily="18" charset="0"/>
              </a:rPr>
              <a:t> </a:t>
            </a:r>
            <a:r>
              <a:rPr lang="ru-RU" b="1" u="sng" dirty="0" err="1" smtClean="0">
                <a:latin typeface="Times New Roman" panose="02020603050405020304" pitchFamily="18" charset="0"/>
              </a:rPr>
              <a:t>засвідчують</a:t>
            </a:r>
            <a:r>
              <a:rPr lang="ru-RU" b="1" u="sng" dirty="0" smtClean="0">
                <a:latin typeface="Times New Roman" panose="02020603050405020304" pitchFamily="18" charset="0"/>
              </a:rPr>
              <a:t> </a:t>
            </a:r>
            <a:r>
              <a:rPr lang="ru-RU" b="1" u="sng" dirty="0" err="1" smtClean="0">
                <a:latin typeface="Times New Roman" panose="02020603050405020304" pitchFamily="18" charset="0"/>
              </a:rPr>
              <a:t>походження</a:t>
            </a:r>
            <a:r>
              <a:rPr lang="ru-RU" b="1" u="sng" dirty="0" smtClean="0">
                <a:latin typeface="Times New Roman" panose="02020603050405020304" pitchFamily="18" charset="0"/>
              </a:rPr>
              <a:t> </a:t>
            </a:r>
            <a:r>
              <a:rPr lang="ru-RU" b="1" u="sng" dirty="0" err="1" smtClean="0">
                <a:latin typeface="Times New Roman" panose="02020603050405020304" pitchFamily="18" charset="0"/>
              </a:rPr>
              <a:t>дитини</a:t>
            </a:r>
            <a:r>
              <a:rPr lang="ru-RU" b="1" u="sng" dirty="0" smtClean="0">
                <a:latin typeface="Times New Roman" panose="02020603050405020304" pitchFamily="18" charset="0"/>
              </a:rPr>
              <a:t> </a:t>
            </a:r>
            <a:r>
              <a:rPr lang="ru-RU" b="1" u="sng" dirty="0" err="1" smtClean="0">
                <a:latin typeface="Times New Roman" panose="02020603050405020304" pitchFamily="18" charset="0"/>
              </a:rPr>
              <a:t>від</a:t>
            </a:r>
            <a:r>
              <a:rPr lang="ru-RU" b="1" u="sng" dirty="0" smtClean="0">
                <a:latin typeface="Times New Roman" panose="02020603050405020304" pitchFamily="18" charset="0"/>
              </a:rPr>
              <a:t> </a:t>
            </a:r>
            <a:r>
              <a:rPr lang="ru-RU" b="1" u="sng" dirty="0" err="1" smtClean="0">
                <a:latin typeface="Times New Roman" panose="02020603050405020304" pitchFamily="18" charset="0"/>
              </a:rPr>
              <a:t>певної</a:t>
            </a:r>
            <a:r>
              <a:rPr lang="ru-RU" b="1" u="sng" dirty="0" smtClean="0">
                <a:latin typeface="Times New Roman" panose="02020603050405020304" pitchFamily="18" charset="0"/>
              </a:rPr>
              <a:t> особи,</a:t>
            </a:r>
            <a:r>
              <a:rPr lang="ru-RU" dirty="0" smtClean="0">
                <a:latin typeface="Times New Roman" panose="02020603050405020304" pitchFamily="18" charset="0"/>
              </a:rPr>
              <a:t> </a:t>
            </a:r>
            <a:r>
              <a:rPr lang="ru-RU" dirty="0" err="1" smtClean="0">
                <a:latin typeface="Times New Roman" panose="02020603050405020304" pitchFamily="18" charset="0"/>
              </a:rPr>
              <a:t>зібрані</a:t>
            </a:r>
            <a:r>
              <a:rPr lang="ru-RU" dirty="0" smtClean="0">
                <a:latin typeface="Times New Roman" panose="02020603050405020304" pitchFamily="18" charset="0"/>
              </a:rPr>
              <a:t> </a:t>
            </a:r>
            <a:r>
              <a:rPr lang="ru-RU" dirty="0" err="1" smtClean="0">
                <a:latin typeface="Times New Roman" panose="02020603050405020304" pitchFamily="18" charset="0"/>
              </a:rPr>
              <a:t>відповідно</a:t>
            </a:r>
            <a:r>
              <a:rPr lang="ru-RU" dirty="0" smtClean="0">
                <a:latin typeface="Times New Roman" panose="02020603050405020304" pitchFamily="18" charset="0"/>
              </a:rPr>
              <a:t> до </a:t>
            </a:r>
            <a:r>
              <a:rPr lang="ru-RU" u="sng" dirty="0" err="1" smtClean="0">
                <a:latin typeface="Times New Roman" panose="02020603050405020304" pitchFamily="18" charset="0"/>
                <a:hlinkClick r:id="rId3"/>
              </a:rPr>
              <a:t>Цивільного</a:t>
            </a:r>
            <a:r>
              <a:rPr lang="ru-RU" u="sng" dirty="0" smtClean="0">
                <a:latin typeface="Times New Roman" panose="02020603050405020304" pitchFamily="18" charset="0"/>
                <a:hlinkClick r:id="rId3"/>
              </a:rPr>
              <a:t> </a:t>
            </a:r>
            <a:r>
              <a:rPr lang="ru-RU" u="sng" dirty="0" err="1" smtClean="0">
                <a:latin typeface="Times New Roman" panose="02020603050405020304" pitchFamily="18" charset="0"/>
                <a:hlinkClick r:id="rId3"/>
              </a:rPr>
              <a:t>процесуального</a:t>
            </a:r>
            <a:r>
              <a:rPr lang="ru-RU" u="sng" dirty="0" smtClean="0">
                <a:latin typeface="Times New Roman" panose="02020603050405020304" pitchFamily="18" charset="0"/>
                <a:hlinkClick r:id="rId3"/>
              </a:rPr>
              <a:t> кодексу </a:t>
            </a:r>
            <a:r>
              <a:rPr lang="ru-RU" u="sng" dirty="0" err="1" smtClean="0">
                <a:latin typeface="Times New Roman" panose="02020603050405020304" pitchFamily="18" charset="0"/>
                <a:hlinkClick r:id="rId3"/>
              </a:rPr>
              <a:t>України</a:t>
            </a:r>
            <a:r>
              <a:rPr lang="ru-RU" dirty="0" smtClean="0">
                <a:latin typeface="Times New Roman" panose="02020603050405020304" pitchFamily="18" charset="0"/>
              </a:rPr>
              <a:t>.</a:t>
            </a:r>
          </a:p>
          <a:p>
            <a:pPr algn="just" fontAlgn="base"/>
            <a:r>
              <a:rPr lang="ru-RU" dirty="0" smtClean="0">
                <a:latin typeface="Times New Roman" panose="02020603050405020304" pitchFamily="18" charset="0"/>
              </a:rPr>
              <a:t>	3. </a:t>
            </a:r>
            <a:r>
              <a:rPr lang="ru-RU" i="1" dirty="0" err="1" smtClean="0">
                <a:latin typeface="Times New Roman" panose="02020603050405020304" pitchFamily="18" charset="0"/>
              </a:rPr>
              <a:t>Позов</a:t>
            </a:r>
            <a:r>
              <a:rPr lang="ru-RU" dirty="0" smtClean="0">
                <a:latin typeface="Times New Roman" panose="02020603050405020304" pitchFamily="18" charset="0"/>
              </a:rPr>
              <a:t> про </a:t>
            </a:r>
            <a:r>
              <a:rPr lang="ru-RU" dirty="0" err="1" smtClean="0">
                <a:latin typeface="Times New Roman" panose="02020603050405020304" pitchFamily="18" charset="0"/>
              </a:rPr>
              <a:t>визнання</a:t>
            </a:r>
            <a:r>
              <a:rPr lang="ru-RU" dirty="0" smtClean="0">
                <a:latin typeface="Times New Roman" panose="02020603050405020304" pitchFamily="18" charset="0"/>
              </a:rPr>
              <a:t> </a:t>
            </a:r>
            <a:r>
              <a:rPr lang="ru-RU" dirty="0" err="1" smtClean="0">
                <a:latin typeface="Times New Roman" panose="02020603050405020304" pitchFamily="18" charset="0"/>
              </a:rPr>
              <a:t>батьківства</a:t>
            </a:r>
            <a:r>
              <a:rPr lang="ru-RU" dirty="0" smtClean="0">
                <a:latin typeface="Times New Roman" panose="02020603050405020304" pitchFamily="18" charset="0"/>
              </a:rPr>
              <a:t> </a:t>
            </a:r>
            <a:r>
              <a:rPr lang="ru-RU" i="1" dirty="0" err="1" smtClean="0">
                <a:latin typeface="Times New Roman" panose="02020603050405020304" pitchFamily="18" charset="0"/>
              </a:rPr>
              <a:t>може</a:t>
            </a:r>
            <a:r>
              <a:rPr lang="ru-RU" i="1" dirty="0" smtClean="0">
                <a:latin typeface="Times New Roman" panose="02020603050405020304" pitchFamily="18" charset="0"/>
              </a:rPr>
              <a:t> бути </a:t>
            </a:r>
            <a:r>
              <a:rPr lang="ru-RU" i="1" dirty="0" err="1" smtClean="0">
                <a:latin typeface="Times New Roman" panose="02020603050405020304" pitchFamily="18" charset="0"/>
              </a:rPr>
              <a:t>пред'явлений</a:t>
            </a:r>
            <a:r>
              <a:rPr lang="ru-RU" i="1" dirty="0" smtClean="0">
                <a:latin typeface="Times New Roman" panose="02020603050405020304" pitchFamily="18" charset="0"/>
              </a:rPr>
              <a:t> </a:t>
            </a:r>
            <a:r>
              <a:rPr lang="ru-RU" i="1" dirty="0" err="1" smtClean="0">
                <a:latin typeface="Times New Roman" panose="02020603050405020304" pitchFamily="18" charset="0"/>
              </a:rPr>
              <a:t>матір'ю</a:t>
            </a:r>
            <a:r>
              <a:rPr lang="ru-RU" i="1" dirty="0" smtClean="0">
                <a:latin typeface="Times New Roman" panose="02020603050405020304" pitchFamily="18" charset="0"/>
              </a:rPr>
              <a:t>, </a:t>
            </a:r>
            <a:r>
              <a:rPr lang="ru-RU" i="1" dirty="0" err="1" smtClean="0">
                <a:latin typeface="Times New Roman" panose="02020603050405020304" pitchFamily="18" charset="0"/>
              </a:rPr>
              <a:t>опікуном</a:t>
            </a:r>
            <a:r>
              <a:rPr lang="ru-RU" i="1" dirty="0" smtClean="0">
                <a:latin typeface="Times New Roman" panose="02020603050405020304" pitchFamily="18" charset="0"/>
              </a:rPr>
              <a:t>, </a:t>
            </a:r>
            <a:r>
              <a:rPr lang="ru-RU" i="1" dirty="0" err="1" smtClean="0">
                <a:latin typeface="Times New Roman" panose="02020603050405020304" pitchFamily="18" charset="0"/>
              </a:rPr>
              <a:t>піклувальником</a:t>
            </a:r>
            <a:r>
              <a:rPr lang="ru-RU" i="1" dirty="0" smtClean="0">
                <a:latin typeface="Times New Roman" panose="02020603050405020304" pitchFamily="18" charset="0"/>
              </a:rPr>
              <a:t> </a:t>
            </a:r>
            <a:r>
              <a:rPr lang="ru-RU" i="1" dirty="0" err="1" smtClean="0">
                <a:latin typeface="Times New Roman" panose="02020603050405020304" pitchFamily="18" charset="0"/>
              </a:rPr>
              <a:t>дитини</a:t>
            </a:r>
            <a:r>
              <a:rPr lang="ru-RU" i="1" dirty="0" smtClean="0">
                <a:latin typeface="Times New Roman" panose="02020603050405020304" pitchFamily="18" charset="0"/>
              </a:rPr>
              <a:t>, особою, яка </a:t>
            </a:r>
            <a:r>
              <a:rPr lang="ru-RU" i="1" dirty="0" err="1" smtClean="0">
                <a:latin typeface="Times New Roman" panose="02020603050405020304" pitchFamily="18" charset="0"/>
              </a:rPr>
              <a:t>утримує</a:t>
            </a:r>
            <a:r>
              <a:rPr lang="ru-RU" i="1" dirty="0" smtClean="0">
                <a:latin typeface="Times New Roman" panose="02020603050405020304" pitchFamily="18" charset="0"/>
              </a:rPr>
              <a:t> та </a:t>
            </a:r>
            <a:r>
              <a:rPr lang="ru-RU" i="1" dirty="0" err="1" smtClean="0">
                <a:latin typeface="Times New Roman" panose="02020603050405020304" pitchFamily="18" charset="0"/>
              </a:rPr>
              <a:t>виховує</a:t>
            </a:r>
            <a:r>
              <a:rPr lang="ru-RU" i="1" dirty="0" smtClean="0">
                <a:latin typeface="Times New Roman" panose="02020603050405020304" pitchFamily="18" charset="0"/>
              </a:rPr>
              <a:t> </a:t>
            </a:r>
            <a:r>
              <a:rPr lang="ru-RU" i="1" dirty="0" err="1" smtClean="0">
                <a:latin typeface="Times New Roman" panose="02020603050405020304" pitchFamily="18" charset="0"/>
              </a:rPr>
              <a:t>дитину</a:t>
            </a:r>
            <a:r>
              <a:rPr lang="ru-RU" i="1" dirty="0" smtClean="0">
                <a:latin typeface="Times New Roman" panose="02020603050405020304" pitchFamily="18" charset="0"/>
              </a:rPr>
              <a:t>, а </a:t>
            </a:r>
            <a:r>
              <a:rPr lang="ru-RU" i="1" dirty="0" err="1" smtClean="0">
                <a:latin typeface="Times New Roman" panose="02020603050405020304" pitchFamily="18" charset="0"/>
              </a:rPr>
              <a:t>також</a:t>
            </a:r>
            <a:r>
              <a:rPr lang="ru-RU" i="1" dirty="0" smtClean="0">
                <a:latin typeface="Times New Roman" panose="02020603050405020304" pitchFamily="18" charset="0"/>
              </a:rPr>
              <a:t> самою </a:t>
            </a:r>
            <a:r>
              <a:rPr lang="ru-RU" i="1" dirty="0" err="1" smtClean="0">
                <a:latin typeface="Times New Roman" panose="02020603050405020304" pitchFamily="18" charset="0"/>
              </a:rPr>
              <a:t>дитиною</a:t>
            </a:r>
            <a:r>
              <a:rPr lang="ru-RU" i="1" dirty="0" smtClean="0">
                <a:latin typeface="Times New Roman" panose="02020603050405020304" pitchFamily="18" charset="0"/>
              </a:rPr>
              <a:t>, яка </a:t>
            </a:r>
            <a:r>
              <a:rPr lang="ru-RU" i="1" dirty="0" err="1" smtClean="0">
                <a:latin typeface="Times New Roman" panose="02020603050405020304" pitchFamily="18" charset="0"/>
              </a:rPr>
              <a:t>досягла</a:t>
            </a:r>
            <a:r>
              <a:rPr lang="ru-RU" i="1" dirty="0" smtClean="0">
                <a:latin typeface="Times New Roman" panose="02020603050405020304" pitchFamily="18" charset="0"/>
              </a:rPr>
              <a:t> </a:t>
            </a:r>
            <a:r>
              <a:rPr lang="ru-RU" i="1" dirty="0" err="1" smtClean="0">
                <a:latin typeface="Times New Roman" panose="02020603050405020304" pitchFamily="18" charset="0"/>
              </a:rPr>
              <a:t>повноліття</a:t>
            </a:r>
            <a:r>
              <a:rPr lang="ru-RU" i="1" dirty="0" smtClean="0">
                <a:latin typeface="Times New Roman" panose="02020603050405020304" pitchFamily="18" charset="0"/>
              </a:rPr>
              <a:t>.</a:t>
            </a:r>
          </a:p>
          <a:p>
            <a:pPr algn="just" fontAlgn="base"/>
            <a:r>
              <a:rPr lang="ru-RU" dirty="0" smtClean="0">
                <a:latin typeface="Times New Roman" panose="02020603050405020304" pitchFamily="18" charset="0"/>
              </a:rPr>
              <a:t>	</a:t>
            </a:r>
            <a:r>
              <a:rPr lang="ru-RU" dirty="0" err="1" smtClean="0">
                <a:latin typeface="Times New Roman" panose="02020603050405020304" pitchFamily="18" charset="0"/>
              </a:rPr>
              <a:t>Позов</a:t>
            </a:r>
            <a:r>
              <a:rPr lang="ru-RU" dirty="0" smtClean="0">
                <a:latin typeface="Times New Roman" panose="02020603050405020304" pitchFamily="18" charset="0"/>
              </a:rPr>
              <a:t> про </a:t>
            </a:r>
            <a:r>
              <a:rPr lang="ru-RU" dirty="0" err="1" smtClean="0">
                <a:latin typeface="Times New Roman" panose="02020603050405020304" pitchFamily="18" charset="0"/>
              </a:rPr>
              <a:t>визнання</a:t>
            </a:r>
            <a:r>
              <a:rPr lang="ru-RU" dirty="0" smtClean="0">
                <a:latin typeface="Times New Roman" panose="02020603050405020304" pitchFamily="18" charset="0"/>
              </a:rPr>
              <a:t> </a:t>
            </a:r>
            <a:r>
              <a:rPr lang="ru-RU" dirty="0" err="1" smtClean="0">
                <a:latin typeface="Times New Roman" panose="02020603050405020304" pitchFamily="18" charset="0"/>
              </a:rPr>
              <a:t>батьківства</a:t>
            </a:r>
            <a:r>
              <a:rPr lang="ru-RU" dirty="0" smtClean="0">
                <a:latin typeface="Times New Roman" panose="02020603050405020304" pitchFamily="18" charset="0"/>
              </a:rPr>
              <a:t> </a:t>
            </a:r>
            <a:r>
              <a:rPr lang="ru-RU" dirty="0" err="1" smtClean="0">
                <a:latin typeface="Times New Roman" panose="02020603050405020304" pitchFamily="18" charset="0"/>
              </a:rPr>
              <a:t>може</a:t>
            </a:r>
            <a:r>
              <a:rPr lang="ru-RU" dirty="0" smtClean="0">
                <a:latin typeface="Times New Roman" panose="02020603050405020304" pitchFamily="18" charset="0"/>
              </a:rPr>
              <a:t> бути </a:t>
            </a:r>
            <a:r>
              <a:rPr lang="ru-RU" dirty="0" err="1" smtClean="0">
                <a:latin typeface="Times New Roman" panose="02020603050405020304" pitchFamily="18" charset="0"/>
              </a:rPr>
              <a:t>пред'явлений</a:t>
            </a:r>
            <a:r>
              <a:rPr lang="ru-RU" dirty="0" smtClean="0">
                <a:latin typeface="Times New Roman" panose="02020603050405020304" pitchFamily="18" charset="0"/>
              </a:rPr>
              <a:t> </a:t>
            </a:r>
            <a:r>
              <a:rPr lang="ru-RU" i="1" dirty="0" smtClean="0">
                <a:latin typeface="Times New Roman" panose="02020603050405020304" pitchFamily="18" charset="0"/>
              </a:rPr>
              <a:t>особою, яка </a:t>
            </a:r>
            <a:r>
              <a:rPr lang="ru-RU" i="1" dirty="0" err="1" smtClean="0">
                <a:latin typeface="Times New Roman" panose="02020603050405020304" pitchFamily="18" charset="0"/>
              </a:rPr>
              <a:t>вважає</a:t>
            </a:r>
            <a:r>
              <a:rPr lang="ru-RU" i="1" dirty="0" smtClean="0">
                <a:latin typeface="Times New Roman" panose="02020603050405020304" pitchFamily="18" charset="0"/>
              </a:rPr>
              <a:t> себе </a:t>
            </a:r>
            <a:r>
              <a:rPr lang="ru-RU" i="1" dirty="0" err="1" smtClean="0">
                <a:latin typeface="Times New Roman" panose="02020603050405020304" pitchFamily="18" charset="0"/>
              </a:rPr>
              <a:t>батьком</a:t>
            </a:r>
            <a:r>
              <a:rPr lang="ru-RU" i="1" dirty="0" smtClean="0">
                <a:latin typeface="Times New Roman" panose="02020603050405020304" pitchFamily="18" charset="0"/>
              </a:rPr>
              <a:t> </a:t>
            </a:r>
            <a:r>
              <a:rPr lang="ru-RU" i="1" dirty="0" err="1" smtClean="0">
                <a:latin typeface="Times New Roman" panose="02020603050405020304" pitchFamily="18" charset="0"/>
              </a:rPr>
              <a:t>дитини</a:t>
            </a:r>
            <a:r>
              <a:rPr lang="ru-RU" i="1" dirty="0" smtClean="0">
                <a:latin typeface="Times New Roman" panose="02020603050405020304" pitchFamily="18" charset="0"/>
              </a:rPr>
              <a:t>.</a:t>
            </a:r>
          </a:p>
          <a:p>
            <a:pPr algn="just" fontAlgn="base"/>
            <a:r>
              <a:rPr lang="ru-RU" dirty="0" smtClean="0">
                <a:latin typeface="Times New Roman" panose="02020603050405020304" pitchFamily="18" charset="0"/>
              </a:rPr>
              <a:t>	4. </a:t>
            </a:r>
            <a:r>
              <a:rPr lang="ru-RU" dirty="0" err="1" smtClean="0">
                <a:latin typeface="Times New Roman" panose="02020603050405020304" pitchFamily="18" charset="0"/>
              </a:rPr>
              <a:t>Позов</a:t>
            </a:r>
            <a:r>
              <a:rPr lang="ru-RU" dirty="0" smtClean="0">
                <a:latin typeface="Times New Roman" panose="02020603050405020304" pitchFamily="18" charset="0"/>
              </a:rPr>
              <a:t> про </a:t>
            </a:r>
            <a:r>
              <a:rPr lang="ru-RU" dirty="0" err="1" smtClean="0">
                <a:latin typeface="Times New Roman" panose="02020603050405020304" pitchFamily="18" charset="0"/>
              </a:rPr>
              <a:t>визнання</a:t>
            </a:r>
            <a:r>
              <a:rPr lang="ru-RU" dirty="0" smtClean="0">
                <a:latin typeface="Times New Roman" panose="02020603050405020304" pitchFamily="18" charset="0"/>
              </a:rPr>
              <a:t> </a:t>
            </a:r>
            <a:r>
              <a:rPr lang="ru-RU" dirty="0" err="1" smtClean="0">
                <a:latin typeface="Times New Roman" panose="02020603050405020304" pitchFamily="18" charset="0"/>
              </a:rPr>
              <a:t>батьківства</a:t>
            </a:r>
            <a:r>
              <a:rPr lang="ru-RU" dirty="0" smtClean="0">
                <a:latin typeface="Times New Roman" panose="02020603050405020304" pitchFamily="18" charset="0"/>
              </a:rPr>
              <a:t> </a:t>
            </a:r>
            <a:r>
              <a:rPr lang="ru-RU" dirty="0" err="1" smtClean="0">
                <a:latin typeface="Times New Roman" panose="02020603050405020304" pitchFamily="18" charset="0"/>
              </a:rPr>
              <a:t>приймається</a:t>
            </a:r>
            <a:r>
              <a:rPr lang="ru-RU" dirty="0" smtClean="0">
                <a:latin typeface="Times New Roman" panose="02020603050405020304" pitchFamily="18" charset="0"/>
              </a:rPr>
              <a:t> судом, </a:t>
            </a:r>
            <a:r>
              <a:rPr lang="ru-RU" dirty="0" err="1" smtClean="0">
                <a:latin typeface="Times New Roman" panose="02020603050405020304" pitchFamily="18" charset="0"/>
              </a:rPr>
              <a:t>якщо</a:t>
            </a:r>
            <a:r>
              <a:rPr lang="ru-RU" dirty="0" smtClean="0">
                <a:latin typeface="Times New Roman" panose="02020603050405020304" pitchFamily="18" charset="0"/>
              </a:rPr>
              <a:t> </a:t>
            </a:r>
            <a:r>
              <a:rPr lang="ru-RU" dirty="0" err="1" smtClean="0">
                <a:latin typeface="Times New Roman" panose="02020603050405020304" pitchFamily="18" charset="0"/>
              </a:rPr>
              <a:t>запис</a:t>
            </a:r>
            <a:r>
              <a:rPr lang="ru-RU" dirty="0" smtClean="0">
                <a:latin typeface="Times New Roman" panose="02020603050405020304" pitchFamily="18" charset="0"/>
              </a:rPr>
              <a:t> про батька </a:t>
            </a:r>
            <a:r>
              <a:rPr lang="ru-RU" dirty="0" err="1" smtClean="0">
                <a:latin typeface="Times New Roman" panose="02020603050405020304" pitchFamily="18" charset="0"/>
              </a:rPr>
              <a:t>дитини</a:t>
            </a:r>
            <a:r>
              <a:rPr lang="ru-RU" dirty="0" smtClean="0">
                <a:latin typeface="Times New Roman" panose="02020603050405020304" pitchFamily="18" charset="0"/>
              </a:rPr>
              <a:t> у </a:t>
            </a:r>
            <a:r>
              <a:rPr lang="ru-RU" dirty="0" err="1" smtClean="0">
                <a:latin typeface="Times New Roman" panose="02020603050405020304" pitchFamily="18" charset="0"/>
              </a:rPr>
              <a:t>Книзі</a:t>
            </a:r>
            <a:r>
              <a:rPr lang="ru-RU" dirty="0" smtClean="0">
                <a:latin typeface="Times New Roman" panose="02020603050405020304" pitchFamily="18" charset="0"/>
              </a:rPr>
              <a:t> </a:t>
            </a:r>
            <a:r>
              <a:rPr lang="ru-RU" dirty="0" err="1" smtClean="0">
                <a:latin typeface="Times New Roman" panose="02020603050405020304" pitchFamily="18" charset="0"/>
              </a:rPr>
              <a:t>реєстрації</a:t>
            </a:r>
            <a:r>
              <a:rPr lang="ru-RU" dirty="0" smtClean="0">
                <a:latin typeface="Times New Roman" panose="02020603050405020304" pitchFamily="18" charset="0"/>
              </a:rPr>
              <a:t> </a:t>
            </a:r>
            <a:r>
              <a:rPr lang="ru-RU" dirty="0" err="1" smtClean="0">
                <a:latin typeface="Times New Roman" panose="02020603050405020304" pitchFamily="18" charset="0"/>
              </a:rPr>
              <a:t>народжень</a:t>
            </a:r>
            <a:r>
              <a:rPr lang="ru-RU" dirty="0" smtClean="0">
                <a:latin typeface="Times New Roman" panose="02020603050405020304" pitchFamily="18" charset="0"/>
              </a:rPr>
              <a:t> вчинено </a:t>
            </a:r>
            <a:r>
              <a:rPr lang="ru-RU" dirty="0" err="1" smtClean="0">
                <a:latin typeface="Times New Roman" panose="02020603050405020304" pitchFamily="18" charset="0"/>
              </a:rPr>
              <a:t>відповідно</a:t>
            </a:r>
            <a:r>
              <a:rPr lang="ru-RU" dirty="0" smtClean="0">
                <a:latin typeface="Times New Roman" panose="02020603050405020304" pitchFamily="18" charset="0"/>
              </a:rPr>
              <a:t> до </a:t>
            </a:r>
            <a:r>
              <a:rPr lang="ru-RU" u="sng" dirty="0" err="1" smtClean="0">
                <a:latin typeface="Times New Roman" panose="02020603050405020304" pitchFamily="18" charset="0"/>
                <a:hlinkClick r:id="rId4"/>
              </a:rPr>
              <a:t>частини</a:t>
            </a:r>
            <a:r>
              <a:rPr lang="ru-RU" u="sng" dirty="0" smtClean="0">
                <a:latin typeface="Times New Roman" panose="02020603050405020304" pitchFamily="18" charset="0"/>
                <a:hlinkClick r:id="rId4"/>
              </a:rPr>
              <a:t> </a:t>
            </a:r>
            <a:r>
              <a:rPr lang="ru-RU" u="sng" dirty="0" err="1" smtClean="0">
                <a:latin typeface="Times New Roman" panose="02020603050405020304" pitchFamily="18" charset="0"/>
                <a:hlinkClick r:id="rId4"/>
              </a:rPr>
              <a:t>першої</a:t>
            </a:r>
            <a:r>
              <a:rPr lang="ru-RU" u="sng" dirty="0" smtClean="0">
                <a:latin typeface="Times New Roman" panose="02020603050405020304" pitchFamily="18" charset="0"/>
                <a:hlinkClick r:id="rId4"/>
              </a:rPr>
              <a:t> </a:t>
            </a:r>
            <a:r>
              <a:rPr lang="ru-RU" u="sng" dirty="0" err="1" smtClean="0">
                <a:latin typeface="Times New Roman" panose="02020603050405020304" pitchFamily="18" charset="0"/>
                <a:hlinkClick r:id="rId4"/>
              </a:rPr>
              <a:t>статті</a:t>
            </a:r>
            <a:r>
              <a:rPr lang="ru-RU" u="sng" dirty="0" smtClean="0">
                <a:latin typeface="Times New Roman" panose="02020603050405020304" pitchFamily="18" charset="0"/>
                <a:hlinkClick r:id="rId4"/>
              </a:rPr>
              <a:t> 135</a:t>
            </a:r>
            <a:r>
              <a:rPr lang="ru-RU" dirty="0" smtClean="0">
                <a:latin typeface="Times New Roman" panose="02020603050405020304" pitchFamily="18" charset="0"/>
              </a:rPr>
              <a:t> </a:t>
            </a:r>
            <a:r>
              <a:rPr lang="ru-RU" dirty="0" err="1" smtClean="0">
                <a:latin typeface="Times New Roman" panose="02020603050405020304" pitchFamily="18" charset="0"/>
              </a:rPr>
              <a:t>цього</a:t>
            </a:r>
            <a:r>
              <a:rPr lang="ru-RU" dirty="0" smtClean="0">
                <a:latin typeface="Times New Roman" panose="02020603050405020304" pitchFamily="18" charset="0"/>
              </a:rPr>
              <a:t> Кодексу.</a:t>
            </a:r>
          </a:p>
          <a:p>
            <a:pPr algn="just" fontAlgn="base"/>
            <a:r>
              <a:rPr lang="uk-UA" dirty="0">
                <a:latin typeface="Times New Roman" panose="02020603050405020304" pitchFamily="18" charset="0"/>
              </a:rPr>
              <a:t>	</a:t>
            </a:r>
            <a:r>
              <a:rPr lang="uk-UA" dirty="0" smtClean="0">
                <a:latin typeface="Times New Roman" panose="02020603050405020304" pitchFamily="18" charset="0"/>
              </a:rPr>
              <a:t>Відповідно до п. 9 Постанови Пленуму Верховного Суду України «Про застосування судами окремих норм Сімейного кодексу України при розгляді справ щодо батьківства, материнства та стягнення аліментів» № 3 від 15.05.2006 року п</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итання</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щодо</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походження</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дитини</a:t>
            </a:r>
            <a:r>
              <a:rPr kumimoji="0" lang="ru-RU" altLang="ru-RU" b="0" i="0" u="none" strike="noStrike" cap="none" normalizeH="0" baseline="0" dirty="0" smtClean="0">
                <a:ln>
                  <a:noFill/>
                </a:ln>
                <a:solidFill>
                  <a:srgbClr val="292B2C"/>
                </a:solidFill>
                <a:effectLst/>
                <a:latin typeface="Times New Roman" panose="02020603050405020304" pitchFamily="18" charset="0"/>
              </a:rPr>
              <a:t> суд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вирішує</a:t>
            </a:r>
            <a:r>
              <a:rPr kumimoji="0" lang="ru-RU" altLang="ru-RU" b="0" i="0" u="none" strike="noStrike" cap="none" normalizeH="0" baseline="0" dirty="0" smtClean="0">
                <a:ln>
                  <a:noFill/>
                </a:ln>
                <a:solidFill>
                  <a:srgbClr val="292B2C"/>
                </a:solidFill>
                <a:effectLst/>
                <a:latin typeface="Times New Roman" panose="02020603050405020304" pitchFamily="18" charset="0"/>
              </a:rPr>
              <a:t> на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підставі</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br>
              <a:rPr kumimoji="0" lang="ru-RU" altLang="ru-RU" b="0" i="0" u="none" strike="noStrike" cap="none" normalizeH="0" baseline="0" dirty="0" smtClean="0">
                <a:ln>
                  <a:noFill/>
                </a:ln>
                <a:solidFill>
                  <a:srgbClr val="292B2C"/>
                </a:solidFill>
                <a:effectLst/>
                <a:latin typeface="Times New Roman" panose="02020603050405020304" pitchFamily="18" charset="0"/>
              </a:rPr>
            </a:br>
            <a:r>
              <a:rPr kumimoji="0" lang="ru-RU" altLang="ru-RU" b="0" i="0" u="none" strike="noStrike" cap="none" normalizeH="0" baseline="0" dirty="0" smtClean="0">
                <a:ln>
                  <a:noFill/>
                </a:ln>
                <a:solidFill>
                  <a:srgbClr val="292B2C"/>
                </a:solidFill>
                <a:effectLst/>
                <a:latin typeface="Times New Roman" panose="02020603050405020304" pitchFamily="18" charset="0"/>
              </a:rPr>
              <a:t>будь-</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яких</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доказів</a:t>
            </a:r>
            <a:r>
              <a:rPr kumimoji="0" lang="ru-RU" altLang="ru-RU" b="0" i="0" u="none" strike="noStrike" cap="none" normalizeH="0" baseline="0" dirty="0" smtClean="0">
                <a:ln>
                  <a:noFill/>
                </a:ln>
                <a:solidFill>
                  <a:srgbClr val="292B2C"/>
                </a:solidFill>
                <a:effectLst/>
                <a:latin typeface="Times New Roman" panose="02020603050405020304" pitchFamily="18" charset="0"/>
              </a:rPr>
              <a:t> про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це</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Висновки</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експертизи</a:t>
            </a:r>
            <a:r>
              <a:rPr kumimoji="0" lang="ru-RU" altLang="ru-RU" b="0" i="0" u="none" strike="noStrike" cap="none" normalizeH="0" baseline="0" dirty="0" smtClean="0">
                <a:ln>
                  <a:noFill/>
                </a:ln>
                <a:solidFill>
                  <a:srgbClr val="292B2C"/>
                </a:solidFill>
                <a:effectLst/>
                <a:latin typeface="Times New Roman" panose="02020603050405020304" pitchFamily="18" charset="0"/>
              </a:rPr>
              <a:t>, у тому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числі</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судово-генетичної</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необхідно</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оцінювати</a:t>
            </a:r>
            <a:r>
              <a:rPr kumimoji="0" lang="ru-RU" altLang="ru-RU" b="0" i="0" u="none" strike="noStrike" cap="none" normalizeH="0" baseline="0" dirty="0" smtClean="0">
                <a:ln>
                  <a:noFill/>
                </a:ln>
                <a:solidFill>
                  <a:srgbClr val="292B2C"/>
                </a:solidFill>
                <a:effectLst/>
                <a:latin typeface="Times New Roman" panose="02020603050405020304" pitchFamily="18" charset="0"/>
              </a:rPr>
              <a:t> з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урахуванням</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положень</a:t>
            </a:r>
            <a:r>
              <a:rPr kumimoji="0" lang="ru-RU" altLang="ru-RU" b="0" i="0" u="none" strike="noStrike" cap="none" normalizeH="0" baseline="0" dirty="0" smtClean="0">
                <a:ln>
                  <a:noFill/>
                </a:ln>
                <a:solidFill>
                  <a:srgbClr val="292B2C"/>
                </a:solidFill>
                <a:effectLst/>
                <a:latin typeface="Times New Roman" panose="02020603050405020304" pitchFamily="18" charset="0"/>
              </a:rPr>
              <a:t> ст. 212 ЦПК,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згідно</a:t>
            </a:r>
            <a:r>
              <a:rPr kumimoji="0" lang="ru-RU" altLang="ru-RU" b="0" i="0" u="none" strike="noStrike" cap="none" normalizeH="0" baseline="0" dirty="0" smtClean="0">
                <a:ln>
                  <a:noFill/>
                </a:ln>
                <a:solidFill>
                  <a:srgbClr val="292B2C"/>
                </a:solidFill>
                <a:effectLst/>
                <a:latin typeface="Times New Roman" panose="02020603050405020304" pitchFamily="18" charset="0"/>
              </a:rPr>
              <a:t> з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якою</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жоден</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доказ</a:t>
            </a:r>
            <a:r>
              <a:rPr kumimoji="0" lang="ru-RU" altLang="ru-RU" b="0" i="0" u="none" strike="noStrike" cap="none" normalizeH="0" baseline="0" dirty="0" smtClean="0">
                <a:ln>
                  <a:noFill/>
                </a:ln>
                <a:solidFill>
                  <a:srgbClr val="292B2C"/>
                </a:solidFill>
                <a:effectLst/>
                <a:latin typeface="Times New Roman" panose="02020603050405020304" pitchFamily="18" charset="0"/>
              </a:rPr>
              <a:t> не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має</a:t>
            </a:r>
            <a:r>
              <a:rPr kumimoji="0" lang="ru-RU" altLang="ru-RU" b="0" i="0" u="none" strike="noStrike" cap="none" normalizeH="0" baseline="0" dirty="0" smtClean="0">
                <a:ln>
                  <a:noFill/>
                </a:ln>
                <a:solidFill>
                  <a:srgbClr val="292B2C"/>
                </a:solidFill>
                <a:effectLst/>
                <a:latin typeface="Times New Roman" panose="02020603050405020304" pitchFamily="18" charset="0"/>
              </a:rPr>
              <a:t> для суду наперед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установленого</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значення</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він</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оцінює</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докази</a:t>
            </a:r>
            <a:r>
              <a:rPr kumimoji="0" lang="ru-RU" altLang="ru-RU" b="0" i="0" u="none" strike="noStrike" cap="none" normalizeH="0" baseline="0" dirty="0" smtClean="0">
                <a:ln>
                  <a:noFill/>
                </a:ln>
                <a:solidFill>
                  <a:srgbClr val="292B2C"/>
                </a:solidFill>
                <a:effectLst/>
                <a:latin typeface="Times New Roman" panose="02020603050405020304" pitchFamily="18" charset="0"/>
              </a:rPr>
              <a:t> в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їх</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сукупності</a:t>
            </a:r>
            <a:r>
              <a:rPr kumimoji="0" lang="ru-RU" altLang="ru-RU" b="0" i="0" u="none" strike="noStrike" cap="none" normalizeH="0" baseline="0" dirty="0" smtClean="0">
                <a:ln>
                  <a:noFill/>
                </a:ln>
                <a:solidFill>
                  <a:srgbClr val="292B2C"/>
                </a:solidFill>
                <a:effectLst/>
                <a:latin typeface="Times New Roman" panose="02020603050405020304" pitchFamily="18" charset="0"/>
              </a:rPr>
              <a:t>, а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результати</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оцінки</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відображає</a:t>
            </a:r>
            <a:r>
              <a:rPr kumimoji="0" lang="ru-RU" altLang="ru-RU" b="0" i="0" u="none" strike="noStrike" cap="none" normalizeH="0" baseline="0" dirty="0" smtClean="0">
                <a:ln>
                  <a:noFill/>
                </a:ln>
                <a:solidFill>
                  <a:srgbClr val="292B2C"/>
                </a:solidFill>
                <a:effectLst/>
                <a:latin typeface="Times New Roman" panose="02020603050405020304" pitchFamily="18" charset="0"/>
              </a:rPr>
              <a:t> в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рішенні</a:t>
            </a:r>
            <a:r>
              <a:rPr kumimoji="0" lang="ru-RU" altLang="ru-RU" b="0" i="0" u="none" strike="noStrike" cap="none" normalizeH="0" baseline="0" dirty="0" smtClean="0">
                <a:ln>
                  <a:noFill/>
                </a:ln>
                <a:solidFill>
                  <a:srgbClr val="292B2C"/>
                </a:solidFill>
                <a:effectLst/>
                <a:latin typeface="Times New Roman" panose="02020603050405020304" pitchFamily="18" charset="0"/>
              </a:rPr>
              <a:t> з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наведенням</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мотивів</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їх</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прийняття</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чи</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відхилення</a:t>
            </a:r>
            <a:r>
              <a:rPr kumimoji="0" lang="ru-RU" altLang="ru-RU" b="0" i="0" u="none" strike="noStrike" cap="none" normalizeH="0" baseline="0" dirty="0" smtClean="0">
                <a:ln>
                  <a:noFill/>
                </a:ln>
                <a:solidFill>
                  <a:srgbClr val="292B2C"/>
                </a:solidFill>
                <a:effectLst/>
                <a:latin typeface="Times New Roman" panose="02020603050405020304" pitchFamily="18" charset="0"/>
              </a:rPr>
              <a:t>. У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разі</a:t>
            </a:r>
            <a:r>
              <a:rPr kumimoji="0" lang="ru-RU" altLang="ru-RU" b="0" i="0" u="none" strike="noStrike" cap="none" normalizeH="0" baseline="0" dirty="0" smtClean="0">
                <a:ln>
                  <a:noFill/>
                </a:ln>
                <a:solidFill>
                  <a:srgbClr val="292B2C"/>
                </a:solidFill>
                <a:effectLst/>
                <a:latin typeface="Times New Roman" panose="02020603050405020304" pitchFamily="18" charset="0"/>
              </a:rPr>
              <a:t> коли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ухилення</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сторони</a:t>
            </a:r>
            <a:r>
              <a:rPr kumimoji="0" lang="ru-RU" altLang="ru-RU" b="0" i="0" u="none" strike="noStrike" cap="none" normalizeH="0" baseline="0" dirty="0" smtClean="0">
                <a:ln>
                  <a:noFill/>
                </a:ln>
                <a:solidFill>
                  <a:srgbClr val="292B2C"/>
                </a:solidFill>
                <a:effectLst/>
                <a:latin typeface="Times New Roman" panose="02020603050405020304" pitchFamily="18" charset="0"/>
              </a:rPr>
              <a:t> у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справі</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зазначеної</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категорії</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від</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участі</a:t>
            </a:r>
            <a:r>
              <a:rPr kumimoji="0" lang="ru-RU" altLang="ru-RU" b="0" i="0" u="none" strike="noStrike" cap="none" normalizeH="0" baseline="0" dirty="0" smtClean="0">
                <a:ln>
                  <a:noFill/>
                </a:ln>
                <a:solidFill>
                  <a:srgbClr val="292B2C"/>
                </a:solidFill>
                <a:effectLst/>
                <a:latin typeface="Times New Roman" panose="02020603050405020304" pitchFamily="18" charset="0"/>
              </a:rPr>
              <a:t> в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експертизі</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або</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від</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подання</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необхідних</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матеріалів</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документів</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тощо</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унеможливлює</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її</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проведення</a:t>
            </a:r>
            <a:r>
              <a:rPr kumimoji="0" lang="ru-RU" altLang="ru-RU" b="0" i="0" u="none" strike="noStrike" cap="none" normalizeH="0" baseline="0" dirty="0" smtClean="0">
                <a:ln>
                  <a:noFill/>
                </a:ln>
                <a:solidFill>
                  <a:srgbClr val="292B2C"/>
                </a:solidFill>
                <a:effectLst/>
                <a:latin typeface="Times New Roman" panose="02020603050405020304" pitchFamily="18" charset="0"/>
              </a:rPr>
              <a:t>, суд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відповідно</a:t>
            </a:r>
            <a:r>
              <a:rPr kumimoji="0" lang="ru-RU" altLang="ru-RU" b="0" i="0" u="none" strike="noStrike" cap="none" normalizeH="0" baseline="0" dirty="0" smtClean="0">
                <a:ln>
                  <a:noFill/>
                </a:ln>
                <a:solidFill>
                  <a:srgbClr val="292B2C"/>
                </a:solidFill>
                <a:effectLst/>
                <a:latin typeface="Times New Roman" panose="02020603050405020304" pitchFamily="18" charset="0"/>
              </a:rPr>
              <a:t> до ст. 146 ЦПК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може</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визнати</a:t>
            </a:r>
            <a:r>
              <a:rPr kumimoji="0" lang="ru-RU" altLang="ru-RU" b="0" i="0" u="none" strike="noStrike" cap="none" normalizeH="0" baseline="0" dirty="0" smtClean="0">
                <a:ln>
                  <a:noFill/>
                </a:ln>
                <a:solidFill>
                  <a:srgbClr val="292B2C"/>
                </a:solidFill>
                <a:effectLst/>
                <a:latin typeface="Times New Roman" panose="02020603050405020304" pitchFamily="18" charset="0"/>
              </a:rPr>
              <a:t> факт, для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з'ясування</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якого</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її</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було</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призначено</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або</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відмовити</a:t>
            </a:r>
            <a:r>
              <a:rPr kumimoji="0" lang="ru-RU" altLang="ru-RU" b="0" i="0" u="none" strike="noStrike" cap="none" normalizeH="0" baseline="0" dirty="0" smtClean="0">
                <a:ln>
                  <a:noFill/>
                </a:ln>
                <a:solidFill>
                  <a:srgbClr val="292B2C"/>
                </a:solidFill>
                <a:effectLst/>
                <a:latin typeface="Times New Roman" panose="02020603050405020304" pitchFamily="18" charset="0"/>
              </a:rPr>
              <a:t> в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його</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визнанні</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залежно</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від</a:t>
            </a:r>
            <a:r>
              <a:rPr kumimoji="0" lang="ru-RU" altLang="ru-RU" b="0" i="0" u="none" strike="noStrike" cap="none" normalizeH="0" baseline="0" dirty="0" smtClean="0">
                <a:ln>
                  <a:noFill/>
                </a:ln>
                <a:solidFill>
                  <a:srgbClr val="292B2C"/>
                </a:solidFill>
                <a:effectLst/>
                <a:latin typeface="Times New Roman" panose="02020603050405020304" pitchFamily="18" charset="0"/>
              </a:rPr>
              <a:t> того,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хто</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зі</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сторін</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ухиляється</a:t>
            </a:r>
            <a:r>
              <a:rPr kumimoji="0" lang="ru-RU" altLang="ru-RU" b="0" i="0" u="none" strike="noStrike" cap="none" normalizeH="0" baseline="0" dirty="0" smtClean="0">
                <a:ln>
                  <a:noFill/>
                </a:ln>
                <a:solidFill>
                  <a:srgbClr val="292B2C"/>
                </a:solidFill>
                <a:effectLst/>
                <a:latin typeface="Times New Roman" panose="02020603050405020304" pitchFamily="18" charset="0"/>
              </a:rPr>
              <a:t>, а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також</a:t>
            </a:r>
            <a:r>
              <a:rPr kumimoji="0" lang="ru-RU" altLang="ru-RU" b="0" i="0" u="none" strike="noStrike" cap="none" normalizeH="0" baseline="0" dirty="0" smtClean="0">
                <a:ln>
                  <a:noFill/>
                </a:ln>
                <a:solidFill>
                  <a:srgbClr val="292B2C"/>
                </a:solidFill>
                <a:effectLst/>
                <a:latin typeface="Times New Roman" panose="02020603050405020304" pitchFamily="18" charset="0"/>
              </a:rPr>
              <a:t> яке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значення</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має</a:t>
            </a:r>
            <a:r>
              <a:rPr kumimoji="0" lang="ru-RU" altLang="ru-RU" b="0" i="0" u="none" strike="noStrike" cap="none" normalizeH="0" baseline="0" dirty="0" smtClean="0">
                <a:ln>
                  <a:noFill/>
                </a:ln>
                <a:solidFill>
                  <a:srgbClr val="292B2C"/>
                </a:solidFill>
                <a:effectLst/>
                <a:latin typeface="Times New Roman" panose="02020603050405020304" pitchFamily="18" charset="0"/>
              </a:rPr>
              <a:t> для них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ця</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експертиза</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Якщо</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відповідач</a:t>
            </a:r>
            <a:r>
              <a:rPr kumimoji="0" lang="ru-RU" altLang="ru-RU" b="0" i="0" u="none" strike="noStrike" cap="none" normalizeH="0" baseline="0" dirty="0" smtClean="0">
                <a:ln>
                  <a:noFill/>
                </a:ln>
                <a:solidFill>
                  <a:srgbClr val="292B2C"/>
                </a:solidFill>
                <a:effectLst/>
                <a:latin typeface="Times New Roman" panose="02020603050405020304" pitchFamily="18" charset="0"/>
              </a:rPr>
              <a:t> у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такій</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справі</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ухиляється</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від</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участі</a:t>
            </a:r>
            <a:r>
              <a:rPr kumimoji="0" lang="ru-RU" altLang="ru-RU" b="0" i="0" u="none" strike="noStrike" cap="none" normalizeH="0" baseline="0" dirty="0" smtClean="0">
                <a:ln>
                  <a:noFill/>
                </a:ln>
                <a:solidFill>
                  <a:srgbClr val="292B2C"/>
                </a:solidFill>
                <a:effectLst/>
                <a:latin typeface="Times New Roman" panose="02020603050405020304" pitchFamily="18" charset="0"/>
              </a:rPr>
              <a:t> у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проведенні</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судово-біологічної</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судово-генетичної</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експертизи,суд</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вправі</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постановити</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ухвалу</a:t>
            </a:r>
            <a:r>
              <a:rPr kumimoji="0" lang="ru-RU" altLang="ru-RU" b="0" i="0" u="none" strike="noStrike" cap="none" normalizeH="0" baseline="0" dirty="0" smtClean="0">
                <a:ln>
                  <a:noFill/>
                </a:ln>
                <a:solidFill>
                  <a:srgbClr val="292B2C"/>
                </a:solidFill>
                <a:effectLst/>
                <a:latin typeface="Times New Roman" panose="02020603050405020304" pitchFamily="18" charset="0"/>
              </a:rPr>
              <a:t> про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його</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примусовий</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r>
              <a:rPr kumimoji="0" lang="ru-RU" altLang="ru-RU" b="0" i="0" u="none" strike="noStrike" cap="none" normalizeH="0" baseline="0" dirty="0" err="1" smtClean="0">
                <a:ln>
                  <a:noFill/>
                </a:ln>
                <a:solidFill>
                  <a:srgbClr val="292B2C"/>
                </a:solidFill>
                <a:effectLst/>
                <a:latin typeface="Times New Roman" panose="02020603050405020304" pitchFamily="18" charset="0"/>
              </a:rPr>
              <a:t>привід</a:t>
            </a:r>
            <a:r>
              <a:rPr kumimoji="0" lang="ru-RU" altLang="ru-RU" b="0" i="0" u="none" strike="noStrike" cap="none" normalizeH="0" baseline="0" dirty="0" smtClean="0">
                <a:ln>
                  <a:noFill/>
                </a:ln>
                <a:solidFill>
                  <a:srgbClr val="292B2C"/>
                </a:solidFill>
                <a:effectLst/>
                <a:latin typeface="Times New Roman" panose="02020603050405020304" pitchFamily="18" charset="0"/>
              </a:rPr>
              <a:t>. </a:t>
            </a:r>
            <a:endParaRPr lang="ru-RU" dirty="0">
              <a:latin typeface="Times New Roman" panose="02020603050405020304" pitchFamily="18" charset="0"/>
            </a:endParaRPr>
          </a:p>
        </p:txBody>
      </p:sp>
      <p:sp>
        <p:nvSpPr>
          <p:cNvPr id="5" name="Rectangle 3"/>
          <p:cNvSpPr>
            <a:spLocks noChangeArrowheads="1"/>
          </p:cNvSpPr>
          <p:nvPr/>
        </p:nvSpPr>
        <p:spPr bwMode="auto">
          <a:xfrm>
            <a:off x="0" y="67017"/>
            <a:ext cx="184731" cy="32316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983875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2263" y="313899"/>
            <a:ext cx="11150221" cy="6247864"/>
          </a:xfrm>
          <a:prstGeom prst="rect">
            <a:avLst/>
          </a:prstGeom>
        </p:spPr>
        <p:txBody>
          <a:bodyPr wrap="square">
            <a:spAutoFit/>
          </a:bodyPr>
          <a:lstStyle/>
          <a:p>
            <a:pPr algn="just"/>
            <a:r>
              <a:rPr lang="uk-UA" sz="2000" dirty="0" smtClean="0">
                <a:latin typeface="Times New Roman" panose="02020603050405020304" pitchFamily="18" charset="0"/>
              </a:rPr>
              <a:t>	У судовому порядку можуть також вста­новлюватися </a:t>
            </a:r>
            <a:r>
              <a:rPr lang="uk-UA" sz="2000" b="1" dirty="0" smtClean="0">
                <a:latin typeface="Times New Roman" panose="02020603050405020304" pitchFamily="18" charset="0"/>
              </a:rPr>
              <a:t>факт батьківства (материнства) та факт визнання батьківства.</a:t>
            </a:r>
            <a:r>
              <a:rPr lang="uk-UA" sz="2000" dirty="0" smtClean="0">
                <a:latin typeface="Times New Roman" panose="02020603050405020304" pitchFamily="18" charset="0"/>
              </a:rPr>
              <a:t>  Такі  факти встановлюються </a:t>
            </a:r>
            <a:r>
              <a:rPr lang="uk-UA" sz="2000" i="1" u="sng" dirty="0" smtClean="0">
                <a:latin typeface="Times New Roman" panose="02020603050405020304" pitchFamily="18" charset="0"/>
              </a:rPr>
              <a:t>у разі смерті жінки/чоловіка, які не перебували у шлюбі.</a:t>
            </a:r>
          </a:p>
          <a:p>
            <a:endParaRPr lang="uk-UA" sz="2000" i="1" u="sng" dirty="0" smtClean="0">
              <a:latin typeface="Times New Roman" panose="02020603050405020304" pitchFamily="18" charset="0"/>
            </a:endParaRPr>
          </a:p>
          <a:p>
            <a:r>
              <a:rPr lang="ru-RU" sz="2000" b="1" dirty="0" err="1">
                <a:latin typeface="Times New Roman" panose="02020603050405020304" pitchFamily="18" charset="0"/>
              </a:rPr>
              <a:t>Стаття</a:t>
            </a:r>
            <a:r>
              <a:rPr lang="ru-RU" sz="2000" b="1" dirty="0">
                <a:latin typeface="Times New Roman" panose="02020603050405020304" pitchFamily="18" charset="0"/>
              </a:rPr>
              <a:t> 130.</a:t>
            </a:r>
            <a:r>
              <a:rPr lang="ru-RU" sz="2000" dirty="0">
                <a:latin typeface="Times New Roman" panose="02020603050405020304" pitchFamily="18" charset="0"/>
              </a:rPr>
              <a:t> </a:t>
            </a:r>
            <a:r>
              <a:rPr lang="ru-RU" sz="2000" dirty="0" err="1">
                <a:latin typeface="Times New Roman" panose="02020603050405020304" pitchFamily="18" charset="0"/>
              </a:rPr>
              <a:t>Встановлення</a:t>
            </a:r>
            <a:r>
              <a:rPr lang="ru-RU" sz="2000" dirty="0">
                <a:latin typeface="Times New Roman" panose="02020603050405020304" pitchFamily="18" charset="0"/>
              </a:rPr>
              <a:t> факту </a:t>
            </a:r>
            <a:r>
              <a:rPr lang="ru-RU" sz="2000" dirty="0" err="1">
                <a:latin typeface="Times New Roman" panose="02020603050405020304" pitchFamily="18" charset="0"/>
              </a:rPr>
              <a:t>батьківства</a:t>
            </a:r>
            <a:r>
              <a:rPr lang="ru-RU" sz="2000" dirty="0">
                <a:latin typeface="Times New Roman" panose="02020603050405020304" pitchFamily="18" charset="0"/>
              </a:rPr>
              <a:t> за </a:t>
            </a:r>
            <a:r>
              <a:rPr lang="ru-RU" sz="2000" dirty="0" err="1">
                <a:latin typeface="Times New Roman" panose="02020603050405020304" pitchFamily="18" charset="0"/>
              </a:rPr>
              <a:t>рішенням</a:t>
            </a:r>
            <a:r>
              <a:rPr lang="ru-RU" sz="2000" dirty="0">
                <a:latin typeface="Times New Roman" panose="02020603050405020304" pitchFamily="18" charset="0"/>
              </a:rPr>
              <a:t> суду</a:t>
            </a:r>
          </a:p>
          <a:p>
            <a:r>
              <a:rPr lang="ru-RU" sz="2000" dirty="0">
                <a:latin typeface="Times New Roman" panose="02020603050405020304" pitchFamily="18" charset="0"/>
              </a:rPr>
              <a:t>1. У </a:t>
            </a:r>
            <a:r>
              <a:rPr lang="ru-RU" sz="2000" dirty="0" err="1">
                <a:latin typeface="Times New Roman" panose="02020603050405020304" pitchFamily="18" charset="0"/>
              </a:rPr>
              <a:t>разі</a:t>
            </a:r>
            <a:r>
              <a:rPr lang="ru-RU" sz="2000" dirty="0">
                <a:latin typeface="Times New Roman" panose="02020603050405020304" pitchFamily="18" charset="0"/>
              </a:rPr>
              <a:t> </a:t>
            </a:r>
            <a:r>
              <a:rPr lang="ru-RU" sz="2000" dirty="0" err="1">
                <a:latin typeface="Times New Roman" panose="02020603050405020304" pitchFamily="18" charset="0"/>
              </a:rPr>
              <a:t>смерті</a:t>
            </a:r>
            <a:r>
              <a:rPr lang="ru-RU" sz="2000" dirty="0">
                <a:latin typeface="Times New Roman" panose="02020603050405020304" pitchFamily="18" charset="0"/>
              </a:rPr>
              <a:t> </a:t>
            </a:r>
            <a:r>
              <a:rPr lang="ru-RU" sz="2000" dirty="0" err="1">
                <a:latin typeface="Times New Roman" panose="02020603050405020304" pitchFamily="18" charset="0"/>
              </a:rPr>
              <a:t>чоловіка</a:t>
            </a:r>
            <a:r>
              <a:rPr lang="ru-RU" sz="2000" dirty="0">
                <a:latin typeface="Times New Roman" panose="02020603050405020304" pitchFamily="18" charset="0"/>
              </a:rPr>
              <a:t>, </a:t>
            </a:r>
            <a:r>
              <a:rPr lang="ru-RU" sz="2000" dirty="0" err="1">
                <a:latin typeface="Times New Roman" panose="02020603050405020304" pitchFamily="18" charset="0"/>
              </a:rPr>
              <a:t>який</a:t>
            </a:r>
            <a:r>
              <a:rPr lang="ru-RU" sz="2000" dirty="0">
                <a:latin typeface="Times New Roman" panose="02020603050405020304" pitchFamily="18" charset="0"/>
              </a:rPr>
              <a:t> не </a:t>
            </a:r>
            <a:r>
              <a:rPr lang="ru-RU" sz="2000" dirty="0" err="1">
                <a:latin typeface="Times New Roman" panose="02020603050405020304" pitchFamily="18" charset="0"/>
              </a:rPr>
              <a:t>перебував</a:t>
            </a:r>
            <a:r>
              <a:rPr lang="ru-RU" sz="2000" dirty="0">
                <a:latin typeface="Times New Roman" panose="02020603050405020304" pitchFamily="18" charset="0"/>
              </a:rPr>
              <a:t> у </a:t>
            </a:r>
            <a:r>
              <a:rPr lang="ru-RU" sz="2000" dirty="0" err="1">
                <a:latin typeface="Times New Roman" panose="02020603050405020304" pitchFamily="18" charset="0"/>
              </a:rPr>
              <a:t>шлюбі</a:t>
            </a:r>
            <a:r>
              <a:rPr lang="ru-RU" sz="2000" dirty="0">
                <a:latin typeface="Times New Roman" panose="02020603050405020304" pitchFamily="18" charset="0"/>
              </a:rPr>
              <a:t> з </a:t>
            </a:r>
            <a:r>
              <a:rPr lang="ru-RU" sz="2000" dirty="0" err="1">
                <a:latin typeface="Times New Roman" panose="02020603050405020304" pitchFamily="18" charset="0"/>
              </a:rPr>
              <a:t>матір'ю</a:t>
            </a:r>
            <a:r>
              <a:rPr lang="ru-RU" sz="2000" dirty="0">
                <a:latin typeface="Times New Roman" panose="02020603050405020304" pitchFamily="18" charset="0"/>
              </a:rPr>
              <a:t> </a:t>
            </a:r>
            <a:r>
              <a:rPr lang="ru-RU" sz="2000" dirty="0" err="1">
                <a:latin typeface="Times New Roman" panose="02020603050405020304" pitchFamily="18" charset="0"/>
              </a:rPr>
              <a:t>дитини</a:t>
            </a:r>
            <a:r>
              <a:rPr lang="ru-RU" sz="2000" dirty="0">
                <a:latin typeface="Times New Roman" panose="02020603050405020304" pitchFamily="18" charset="0"/>
              </a:rPr>
              <a:t>, факт </a:t>
            </a:r>
            <a:r>
              <a:rPr lang="ru-RU" sz="2000" dirty="0" err="1">
                <a:latin typeface="Times New Roman" panose="02020603050405020304" pitchFamily="18" charset="0"/>
              </a:rPr>
              <a:t>його</a:t>
            </a:r>
            <a:r>
              <a:rPr lang="ru-RU" sz="2000" dirty="0">
                <a:latin typeface="Times New Roman" panose="02020603050405020304" pitchFamily="18" charset="0"/>
              </a:rPr>
              <a:t> </a:t>
            </a:r>
            <a:r>
              <a:rPr lang="ru-RU" sz="2000" dirty="0" err="1">
                <a:latin typeface="Times New Roman" panose="02020603050405020304" pitchFamily="18" charset="0"/>
              </a:rPr>
              <a:t>батьківства</a:t>
            </a:r>
            <a:r>
              <a:rPr lang="ru-RU" sz="2000" dirty="0">
                <a:latin typeface="Times New Roman" panose="02020603050405020304" pitchFamily="18" charset="0"/>
              </a:rPr>
              <a:t> </a:t>
            </a:r>
            <a:r>
              <a:rPr lang="ru-RU" sz="2000" dirty="0" err="1">
                <a:latin typeface="Times New Roman" panose="02020603050405020304" pitchFamily="18" charset="0"/>
              </a:rPr>
              <a:t>може</a:t>
            </a:r>
            <a:r>
              <a:rPr lang="ru-RU" sz="2000" dirty="0">
                <a:latin typeface="Times New Roman" panose="02020603050405020304" pitchFamily="18" charset="0"/>
              </a:rPr>
              <a:t> бути </a:t>
            </a:r>
            <a:r>
              <a:rPr lang="ru-RU" sz="2000" dirty="0" err="1">
                <a:latin typeface="Times New Roman" panose="02020603050405020304" pitchFamily="18" charset="0"/>
              </a:rPr>
              <a:t>встановлений</a:t>
            </a:r>
            <a:r>
              <a:rPr lang="ru-RU" sz="2000" dirty="0">
                <a:latin typeface="Times New Roman" panose="02020603050405020304" pitchFamily="18" charset="0"/>
              </a:rPr>
              <a:t> за </a:t>
            </a:r>
            <a:r>
              <a:rPr lang="ru-RU" sz="2000" dirty="0" err="1">
                <a:latin typeface="Times New Roman" panose="02020603050405020304" pitchFamily="18" charset="0"/>
              </a:rPr>
              <a:t>рішенням</a:t>
            </a:r>
            <a:r>
              <a:rPr lang="ru-RU" sz="2000" dirty="0">
                <a:latin typeface="Times New Roman" panose="02020603050405020304" pitchFamily="18" charset="0"/>
              </a:rPr>
              <a:t> суду.</a:t>
            </a:r>
          </a:p>
          <a:p>
            <a:r>
              <a:rPr lang="ru-RU" sz="2000" dirty="0" err="1">
                <a:latin typeface="Times New Roman" panose="02020603050405020304" pitchFamily="18" charset="0"/>
              </a:rPr>
              <a:t>Заява</a:t>
            </a:r>
            <a:r>
              <a:rPr lang="ru-RU" sz="2000" dirty="0">
                <a:latin typeface="Times New Roman" panose="02020603050405020304" pitchFamily="18" charset="0"/>
              </a:rPr>
              <a:t> про </a:t>
            </a:r>
            <a:r>
              <a:rPr lang="ru-RU" sz="2000" dirty="0" err="1">
                <a:latin typeface="Times New Roman" panose="02020603050405020304" pitchFamily="18" charset="0"/>
              </a:rPr>
              <a:t>встановлення</a:t>
            </a:r>
            <a:r>
              <a:rPr lang="ru-RU" sz="2000" dirty="0">
                <a:latin typeface="Times New Roman" panose="02020603050405020304" pitchFamily="18" charset="0"/>
              </a:rPr>
              <a:t> факту </a:t>
            </a:r>
            <a:r>
              <a:rPr lang="ru-RU" sz="2000" dirty="0" err="1">
                <a:latin typeface="Times New Roman" panose="02020603050405020304" pitchFamily="18" charset="0"/>
              </a:rPr>
              <a:t>батьківства</a:t>
            </a:r>
            <a:r>
              <a:rPr lang="ru-RU" sz="2000" dirty="0">
                <a:latin typeface="Times New Roman" panose="02020603050405020304" pitchFamily="18" charset="0"/>
              </a:rPr>
              <a:t> </a:t>
            </a:r>
            <a:r>
              <a:rPr lang="ru-RU" sz="2000" dirty="0" err="1">
                <a:latin typeface="Times New Roman" panose="02020603050405020304" pitchFamily="18" charset="0"/>
              </a:rPr>
              <a:t>приймається</a:t>
            </a:r>
            <a:r>
              <a:rPr lang="ru-RU" sz="2000" dirty="0">
                <a:latin typeface="Times New Roman" panose="02020603050405020304" pitchFamily="18" charset="0"/>
              </a:rPr>
              <a:t> судом, </a:t>
            </a:r>
            <a:r>
              <a:rPr lang="ru-RU" sz="2000" dirty="0" err="1">
                <a:latin typeface="Times New Roman" panose="02020603050405020304" pitchFamily="18" charset="0"/>
              </a:rPr>
              <a:t>якщо</a:t>
            </a:r>
            <a:r>
              <a:rPr lang="ru-RU" sz="2000" dirty="0">
                <a:latin typeface="Times New Roman" panose="02020603050405020304" pitchFamily="18" charset="0"/>
              </a:rPr>
              <a:t> </a:t>
            </a:r>
            <a:r>
              <a:rPr lang="ru-RU" sz="2000" dirty="0" err="1">
                <a:latin typeface="Times New Roman" panose="02020603050405020304" pitchFamily="18" charset="0"/>
              </a:rPr>
              <a:t>запис</a:t>
            </a:r>
            <a:r>
              <a:rPr lang="ru-RU" sz="2000" dirty="0">
                <a:latin typeface="Times New Roman" panose="02020603050405020304" pitchFamily="18" charset="0"/>
              </a:rPr>
              <a:t> про батька </a:t>
            </a:r>
            <a:r>
              <a:rPr lang="ru-RU" sz="2000" dirty="0" err="1">
                <a:latin typeface="Times New Roman" panose="02020603050405020304" pitchFamily="18" charset="0"/>
              </a:rPr>
              <a:t>дитини</a:t>
            </a:r>
            <a:r>
              <a:rPr lang="ru-RU" sz="2000" dirty="0">
                <a:latin typeface="Times New Roman" panose="02020603050405020304" pitchFamily="18" charset="0"/>
              </a:rPr>
              <a:t> у </a:t>
            </a:r>
            <a:r>
              <a:rPr lang="ru-RU" sz="2000" dirty="0" err="1">
                <a:latin typeface="Times New Roman" panose="02020603050405020304" pitchFamily="18" charset="0"/>
              </a:rPr>
              <a:t>Книзі</a:t>
            </a:r>
            <a:r>
              <a:rPr lang="ru-RU" sz="2000" dirty="0">
                <a:latin typeface="Times New Roman" panose="02020603050405020304" pitchFamily="18" charset="0"/>
              </a:rPr>
              <a:t> </a:t>
            </a:r>
            <a:r>
              <a:rPr lang="ru-RU" sz="2000" dirty="0" err="1">
                <a:latin typeface="Times New Roman" panose="02020603050405020304" pitchFamily="18" charset="0"/>
              </a:rPr>
              <a:t>реєстрації</a:t>
            </a:r>
            <a:r>
              <a:rPr lang="ru-RU" sz="2000" dirty="0">
                <a:latin typeface="Times New Roman" panose="02020603050405020304" pitchFamily="18" charset="0"/>
              </a:rPr>
              <a:t> </a:t>
            </a:r>
            <a:r>
              <a:rPr lang="ru-RU" sz="2000" dirty="0" err="1">
                <a:latin typeface="Times New Roman" panose="02020603050405020304" pitchFamily="18" charset="0"/>
              </a:rPr>
              <a:t>народжень</a:t>
            </a:r>
            <a:r>
              <a:rPr lang="ru-RU" sz="2000" dirty="0">
                <a:latin typeface="Times New Roman" panose="02020603050405020304" pitchFamily="18" charset="0"/>
              </a:rPr>
              <a:t> вчинено </a:t>
            </a:r>
            <a:r>
              <a:rPr lang="ru-RU" sz="2000" dirty="0" err="1">
                <a:latin typeface="Times New Roman" panose="02020603050405020304" pitchFamily="18" charset="0"/>
              </a:rPr>
              <a:t>відповідно</a:t>
            </a:r>
            <a:r>
              <a:rPr lang="ru-RU" sz="2000" dirty="0">
                <a:latin typeface="Times New Roman" panose="02020603050405020304" pitchFamily="18" charset="0"/>
              </a:rPr>
              <a:t> до </a:t>
            </a:r>
            <a:r>
              <a:rPr lang="ru-RU" sz="2000" u="sng" dirty="0" err="1">
                <a:latin typeface="Times New Roman" panose="02020603050405020304" pitchFamily="18" charset="0"/>
                <a:hlinkClick r:id="rId2"/>
              </a:rPr>
              <a:t>частини</a:t>
            </a:r>
            <a:r>
              <a:rPr lang="ru-RU" sz="2000" u="sng" dirty="0">
                <a:latin typeface="Times New Roman" panose="02020603050405020304" pitchFamily="18" charset="0"/>
                <a:hlinkClick r:id="rId2"/>
              </a:rPr>
              <a:t> </a:t>
            </a:r>
            <a:r>
              <a:rPr lang="ru-RU" sz="2000" u="sng" dirty="0" err="1">
                <a:latin typeface="Times New Roman" panose="02020603050405020304" pitchFamily="18" charset="0"/>
                <a:hlinkClick r:id="rId2"/>
              </a:rPr>
              <a:t>першої</a:t>
            </a:r>
            <a:r>
              <a:rPr lang="ru-RU" sz="2000" u="sng" dirty="0">
                <a:latin typeface="Times New Roman" panose="02020603050405020304" pitchFamily="18" charset="0"/>
                <a:hlinkClick r:id="rId2"/>
              </a:rPr>
              <a:t> </a:t>
            </a:r>
            <a:r>
              <a:rPr lang="ru-RU" sz="2000" u="sng" dirty="0" err="1">
                <a:latin typeface="Times New Roman" panose="02020603050405020304" pitchFamily="18" charset="0"/>
                <a:hlinkClick r:id="rId2"/>
              </a:rPr>
              <a:t>статті</a:t>
            </a:r>
            <a:r>
              <a:rPr lang="ru-RU" sz="2000" u="sng" dirty="0">
                <a:latin typeface="Times New Roman" panose="02020603050405020304" pitchFamily="18" charset="0"/>
                <a:hlinkClick r:id="rId2"/>
              </a:rPr>
              <a:t> 135</a:t>
            </a:r>
            <a:r>
              <a:rPr lang="ru-RU" sz="2000" dirty="0">
                <a:latin typeface="Times New Roman" panose="02020603050405020304" pitchFamily="18" charset="0"/>
              </a:rPr>
              <a:t> </a:t>
            </a:r>
            <a:r>
              <a:rPr lang="ru-RU" sz="2000" dirty="0" err="1">
                <a:latin typeface="Times New Roman" panose="02020603050405020304" pitchFamily="18" charset="0"/>
              </a:rPr>
              <a:t>цього</a:t>
            </a:r>
            <a:r>
              <a:rPr lang="ru-RU" sz="2000" dirty="0">
                <a:latin typeface="Times New Roman" panose="02020603050405020304" pitchFamily="18" charset="0"/>
              </a:rPr>
              <a:t> Кодексу.</a:t>
            </a:r>
          </a:p>
          <a:p>
            <a:r>
              <a:rPr lang="ru-RU" sz="2000" dirty="0">
                <a:latin typeface="Times New Roman" panose="02020603050405020304" pitchFamily="18" charset="0"/>
              </a:rPr>
              <a:t>2. </a:t>
            </a:r>
            <a:r>
              <a:rPr lang="ru-RU" sz="2000" dirty="0" err="1">
                <a:latin typeface="Times New Roman" panose="02020603050405020304" pitchFamily="18" charset="0"/>
              </a:rPr>
              <a:t>Заява</a:t>
            </a:r>
            <a:r>
              <a:rPr lang="ru-RU" sz="2000" dirty="0">
                <a:latin typeface="Times New Roman" panose="02020603050405020304" pitchFamily="18" charset="0"/>
              </a:rPr>
              <a:t> про </a:t>
            </a:r>
            <a:r>
              <a:rPr lang="ru-RU" sz="2000" dirty="0" err="1">
                <a:latin typeface="Times New Roman" panose="02020603050405020304" pitchFamily="18" charset="0"/>
              </a:rPr>
              <a:t>встановлення</a:t>
            </a:r>
            <a:r>
              <a:rPr lang="ru-RU" sz="2000" dirty="0">
                <a:latin typeface="Times New Roman" panose="02020603050405020304" pitchFamily="18" charset="0"/>
              </a:rPr>
              <a:t> факту </a:t>
            </a:r>
            <a:r>
              <a:rPr lang="ru-RU" sz="2000" dirty="0" err="1">
                <a:latin typeface="Times New Roman" panose="02020603050405020304" pitchFamily="18" charset="0"/>
              </a:rPr>
              <a:t>батьківства</a:t>
            </a:r>
            <a:r>
              <a:rPr lang="ru-RU" sz="2000" dirty="0">
                <a:latin typeface="Times New Roman" panose="02020603050405020304" pitchFamily="18" charset="0"/>
              </a:rPr>
              <a:t> </a:t>
            </a:r>
            <a:r>
              <a:rPr lang="ru-RU" sz="2000" dirty="0" err="1">
                <a:latin typeface="Times New Roman" panose="02020603050405020304" pitchFamily="18" charset="0"/>
              </a:rPr>
              <a:t>може</a:t>
            </a:r>
            <a:r>
              <a:rPr lang="ru-RU" sz="2000" dirty="0">
                <a:latin typeface="Times New Roman" panose="02020603050405020304" pitchFamily="18" charset="0"/>
              </a:rPr>
              <a:t> бути подана особами, </a:t>
            </a:r>
            <a:r>
              <a:rPr lang="ru-RU" sz="2000" dirty="0" err="1">
                <a:latin typeface="Times New Roman" panose="02020603050405020304" pitchFamily="18" charset="0"/>
              </a:rPr>
              <a:t>зазначеними</a:t>
            </a:r>
            <a:r>
              <a:rPr lang="ru-RU" sz="2000" dirty="0">
                <a:latin typeface="Times New Roman" panose="02020603050405020304" pitchFamily="18" charset="0"/>
              </a:rPr>
              <a:t> у </a:t>
            </a:r>
            <a:r>
              <a:rPr lang="ru-RU" sz="2000" u="sng" dirty="0" err="1">
                <a:latin typeface="Times New Roman" panose="02020603050405020304" pitchFamily="18" charset="0"/>
                <a:hlinkClick r:id="rId3"/>
              </a:rPr>
              <a:t>частині</a:t>
            </a:r>
            <a:r>
              <a:rPr lang="ru-RU" sz="2000" u="sng" dirty="0">
                <a:latin typeface="Times New Roman" panose="02020603050405020304" pitchFamily="18" charset="0"/>
                <a:hlinkClick r:id="rId3"/>
              </a:rPr>
              <a:t> </a:t>
            </a:r>
            <a:r>
              <a:rPr lang="ru-RU" sz="2000" u="sng" dirty="0" err="1">
                <a:latin typeface="Times New Roman" panose="02020603050405020304" pitchFamily="18" charset="0"/>
                <a:hlinkClick r:id="rId3"/>
              </a:rPr>
              <a:t>третій</a:t>
            </a:r>
            <a:r>
              <a:rPr lang="ru-RU" sz="2000" u="sng" dirty="0">
                <a:latin typeface="Times New Roman" panose="02020603050405020304" pitchFamily="18" charset="0"/>
                <a:hlinkClick r:id="rId3"/>
              </a:rPr>
              <a:t> </a:t>
            </a:r>
            <a:r>
              <a:rPr lang="ru-RU" sz="2000" u="sng" dirty="0" err="1">
                <a:latin typeface="Times New Roman" panose="02020603050405020304" pitchFamily="18" charset="0"/>
                <a:hlinkClick r:id="rId3"/>
              </a:rPr>
              <a:t>статті</a:t>
            </a:r>
            <a:r>
              <a:rPr lang="ru-RU" sz="2000" u="sng" dirty="0">
                <a:latin typeface="Times New Roman" panose="02020603050405020304" pitchFamily="18" charset="0"/>
                <a:hlinkClick r:id="rId3"/>
              </a:rPr>
              <a:t> 128</a:t>
            </a:r>
            <a:r>
              <a:rPr lang="ru-RU" sz="2000" dirty="0">
                <a:latin typeface="Times New Roman" panose="02020603050405020304" pitchFamily="18" charset="0"/>
              </a:rPr>
              <a:t> </a:t>
            </a:r>
            <a:r>
              <a:rPr lang="ru-RU" sz="2000" dirty="0" err="1">
                <a:latin typeface="Times New Roman" panose="02020603050405020304" pitchFamily="18" charset="0"/>
              </a:rPr>
              <a:t>цього</a:t>
            </a:r>
            <a:r>
              <a:rPr lang="ru-RU" sz="2000" dirty="0">
                <a:latin typeface="Times New Roman" panose="02020603050405020304" pitchFamily="18" charset="0"/>
              </a:rPr>
              <a:t> Кодексу.</a:t>
            </a:r>
          </a:p>
          <a:p>
            <a:endParaRPr lang="uk-UA" sz="2000" dirty="0" smtClean="0">
              <a:latin typeface="Times New Roman" panose="02020603050405020304" pitchFamily="18" charset="0"/>
            </a:endParaRPr>
          </a:p>
          <a:p>
            <a:r>
              <a:rPr lang="ru-RU" sz="2000" b="1" dirty="0" err="1">
                <a:latin typeface="Times New Roman" panose="02020603050405020304" pitchFamily="18" charset="0"/>
              </a:rPr>
              <a:t>Стаття</a:t>
            </a:r>
            <a:r>
              <a:rPr lang="ru-RU" sz="2000" b="1" dirty="0">
                <a:latin typeface="Times New Roman" panose="02020603050405020304" pitchFamily="18" charset="0"/>
              </a:rPr>
              <a:t> 132.</a:t>
            </a:r>
            <a:r>
              <a:rPr lang="ru-RU" sz="2000" dirty="0">
                <a:latin typeface="Times New Roman" panose="02020603050405020304" pitchFamily="18" charset="0"/>
              </a:rPr>
              <a:t> </a:t>
            </a:r>
            <a:r>
              <a:rPr lang="ru-RU" sz="2000" dirty="0" err="1">
                <a:latin typeface="Times New Roman" panose="02020603050405020304" pitchFamily="18" charset="0"/>
              </a:rPr>
              <a:t>Встановлення</a:t>
            </a:r>
            <a:r>
              <a:rPr lang="ru-RU" sz="2000" dirty="0">
                <a:latin typeface="Times New Roman" panose="02020603050405020304" pitchFamily="18" charset="0"/>
              </a:rPr>
              <a:t> факту материнства за </a:t>
            </a:r>
            <a:r>
              <a:rPr lang="ru-RU" sz="2000" dirty="0" err="1">
                <a:latin typeface="Times New Roman" panose="02020603050405020304" pitchFamily="18" charset="0"/>
              </a:rPr>
              <a:t>рішенням</a:t>
            </a:r>
            <a:r>
              <a:rPr lang="ru-RU" sz="2000" dirty="0">
                <a:latin typeface="Times New Roman" panose="02020603050405020304" pitchFamily="18" charset="0"/>
              </a:rPr>
              <a:t> суду</a:t>
            </a:r>
          </a:p>
          <a:p>
            <a:r>
              <a:rPr lang="ru-RU" sz="2000" dirty="0">
                <a:latin typeface="Times New Roman" panose="02020603050405020304" pitchFamily="18" charset="0"/>
              </a:rPr>
              <a:t>1. У </a:t>
            </a:r>
            <a:r>
              <a:rPr lang="ru-RU" sz="2000" dirty="0" err="1">
                <a:latin typeface="Times New Roman" panose="02020603050405020304" pitchFamily="18" charset="0"/>
              </a:rPr>
              <a:t>разі</a:t>
            </a:r>
            <a:r>
              <a:rPr lang="ru-RU" sz="2000" dirty="0">
                <a:latin typeface="Times New Roman" panose="02020603050405020304" pitchFamily="18" charset="0"/>
              </a:rPr>
              <a:t> </a:t>
            </a:r>
            <a:r>
              <a:rPr lang="ru-RU" sz="2000" dirty="0" err="1">
                <a:latin typeface="Times New Roman" panose="02020603050405020304" pitchFamily="18" charset="0"/>
              </a:rPr>
              <a:t>смерті</a:t>
            </a:r>
            <a:r>
              <a:rPr lang="ru-RU" sz="2000" dirty="0">
                <a:latin typeface="Times New Roman" panose="02020603050405020304" pitchFamily="18" charset="0"/>
              </a:rPr>
              <a:t> </a:t>
            </a:r>
            <a:r>
              <a:rPr lang="ru-RU" sz="2000" dirty="0" err="1">
                <a:latin typeface="Times New Roman" panose="02020603050405020304" pitchFamily="18" charset="0"/>
              </a:rPr>
              <a:t>жінки</a:t>
            </a:r>
            <a:r>
              <a:rPr lang="ru-RU" sz="2000" dirty="0">
                <a:latin typeface="Times New Roman" panose="02020603050405020304" pitchFamily="18" charset="0"/>
              </a:rPr>
              <a:t>, яка </a:t>
            </a:r>
            <a:r>
              <a:rPr lang="ru-RU" sz="2000" dirty="0" err="1">
                <a:latin typeface="Times New Roman" panose="02020603050405020304" pitchFamily="18" charset="0"/>
              </a:rPr>
              <a:t>вважала</a:t>
            </a:r>
            <a:r>
              <a:rPr lang="ru-RU" sz="2000" dirty="0">
                <a:latin typeface="Times New Roman" panose="02020603050405020304" pitchFamily="18" charset="0"/>
              </a:rPr>
              <a:t> себе </a:t>
            </a:r>
            <a:r>
              <a:rPr lang="ru-RU" sz="2000" dirty="0" err="1">
                <a:latin typeface="Times New Roman" panose="02020603050405020304" pitchFamily="18" charset="0"/>
              </a:rPr>
              <a:t>матір'ю</a:t>
            </a:r>
            <a:r>
              <a:rPr lang="ru-RU" sz="2000" dirty="0">
                <a:latin typeface="Times New Roman" panose="02020603050405020304" pitchFamily="18" charset="0"/>
              </a:rPr>
              <a:t> </a:t>
            </a:r>
            <a:r>
              <a:rPr lang="ru-RU" sz="2000" dirty="0" err="1">
                <a:latin typeface="Times New Roman" panose="02020603050405020304" pitchFamily="18" charset="0"/>
              </a:rPr>
              <a:t>дитини</a:t>
            </a:r>
            <a:r>
              <a:rPr lang="ru-RU" sz="2000" dirty="0">
                <a:latin typeface="Times New Roman" panose="02020603050405020304" pitchFamily="18" charset="0"/>
              </a:rPr>
              <a:t>, факт </a:t>
            </a:r>
            <a:r>
              <a:rPr lang="ru-RU" sz="2000" dirty="0" err="1">
                <a:latin typeface="Times New Roman" panose="02020603050405020304" pitchFamily="18" charset="0"/>
              </a:rPr>
              <a:t>її</a:t>
            </a:r>
            <a:r>
              <a:rPr lang="ru-RU" sz="2000" dirty="0">
                <a:latin typeface="Times New Roman" panose="02020603050405020304" pitchFamily="18" charset="0"/>
              </a:rPr>
              <a:t> материнства </a:t>
            </a:r>
            <a:r>
              <a:rPr lang="ru-RU" sz="2000" dirty="0" err="1">
                <a:latin typeface="Times New Roman" panose="02020603050405020304" pitchFamily="18" charset="0"/>
              </a:rPr>
              <a:t>може</a:t>
            </a:r>
            <a:r>
              <a:rPr lang="ru-RU" sz="2000" dirty="0">
                <a:latin typeface="Times New Roman" panose="02020603050405020304" pitchFamily="18" charset="0"/>
              </a:rPr>
              <a:t> бути </a:t>
            </a:r>
            <a:r>
              <a:rPr lang="ru-RU" sz="2000" dirty="0" err="1">
                <a:latin typeface="Times New Roman" panose="02020603050405020304" pitchFamily="18" charset="0"/>
              </a:rPr>
              <a:t>встановлений</a:t>
            </a:r>
            <a:r>
              <a:rPr lang="ru-RU" sz="2000" dirty="0">
                <a:latin typeface="Times New Roman" panose="02020603050405020304" pitchFamily="18" charset="0"/>
              </a:rPr>
              <a:t> за </a:t>
            </a:r>
            <a:r>
              <a:rPr lang="ru-RU" sz="2000" dirty="0" err="1">
                <a:latin typeface="Times New Roman" panose="02020603050405020304" pitchFamily="18" charset="0"/>
              </a:rPr>
              <a:t>рішенням</a:t>
            </a:r>
            <a:r>
              <a:rPr lang="ru-RU" sz="2000" dirty="0">
                <a:latin typeface="Times New Roman" panose="02020603050405020304" pitchFamily="18" charset="0"/>
              </a:rPr>
              <a:t> суду.</a:t>
            </a:r>
          </a:p>
          <a:p>
            <a:r>
              <a:rPr lang="ru-RU" sz="2000" dirty="0" err="1">
                <a:latin typeface="Times New Roman" panose="02020603050405020304" pitchFamily="18" charset="0"/>
              </a:rPr>
              <a:t>Заява</a:t>
            </a:r>
            <a:r>
              <a:rPr lang="ru-RU" sz="2000" dirty="0">
                <a:latin typeface="Times New Roman" panose="02020603050405020304" pitchFamily="18" charset="0"/>
              </a:rPr>
              <a:t> про </a:t>
            </a:r>
            <a:r>
              <a:rPr lang="ru-RU" sz="2000" dirty="0" err="1">
                <a:latin typeface="Times New Roman" panose="02020603050405020304" pitchFamily="18" charset="0"/>
              </a:rPr>
              <a:t>встановлення</a:t>
            </a:r>
            <a:r>
              <a:rPr lang="ru-RU" sz="2000" dirty="0">
                <a:latin typeface="Times New Roman" panose="02020603050405020304" pitchFamily="18" charset="0"/>
              </a:rPr>
              <a:t> факту материнства </a:t>
            </a:r>
            <a:r>
              <a:rPr lang="ru-RU" sz="2000" dirty="0" err="1">
                <a:latin typeface="Times New Roman" panose="02020603050405020304" pitchFamily="18" charset="0"/>
              </a:rPr>
              <a:t>приймається</a:t>
            </a:r>
            <a:r>
              <a:rPr lang="ru-RU" sz="2000" dirty="0">
                <a:latin typeface="Times New Roman" panose="02020603050405020304" pitchFamily="18" charset="0"/>
              </a:rPr>
              <a:t> судом, </a:t>
            </a:r>
            <a:r>
              <a:rPr lang="ru-RU" sz="2000" dirty="0" err="1">
                <a:latin typeface="Times New Roman" panose="02020603050405020304" pitchFamily="18" charset="0"/>
              </a:rPr>
              <a:t>якщо</a:t>
            </a:r>
            <a:r>
              <a:rPr lang="ru-RU" sz="2000" dirty="0">
                <a:latin typeface="Times New Roman" panose="02020603050405020304" pitchFamily="18" charset="0"/>
              </a:rPr>
              <a:t> </a:t>
            </a:r>
            <a:r>
              <a:rPr lang="ru-RU" sz="2000" dirty="0" err="1">
                <a:latin typeface="Times New Roman" panose="02020603050405020304" pitchFamily="18" charset="0"/>
              </a:rPr>
              <a:t>запис</a:t>
            </a:r>
            <a:r>
              <a:rPr lang="ru-RU" sz="2000" dirty="0">
                <a:latin typeface="Times New Roman" panose="02020603050405020304" pitchFamily="18" charset="0"/>
              </a:rPr>
              <a:t> про </a:t>
            </a:r>
            <a:r>
              <a:rPr lang="ru-RU" sz="2000" dirty="0" err="1">
                <a:latin typeface="Times New Roman" panose="02020603050405020304" pitchFamily="18" charset="0"/>
              </a:rPr>
              <a:t>матір</a:t>
            </a:r>
            <a:r>
              <a:rPr lang="ru-RU" sz="2000" dirty="0">
                <a:latin typeface="Times New Roman" panose="02020603050405020304" pitchFamily="18" charset="0"/>
              </a:rPr>
              <a:t> </a:t>
            </a:r>
            <a:r>
              <a:rPr lang="ru-RU" sz="2000" dirty="0" err="1">
                <a:latin typeface="Times New Roman" panose="02020603050405020304" pitchFamily="18" charset="0"/>
              </a:rPr>
              <a:t>дитини</a:t>
            </a:r>
            <a:r>
              <a:rPr lang="ru-RU" sz="2000" dirty="0">
                <a:latin typeface="Times New Roman" panose="02020603050405020304" pitchFamily="18" charset="0"/>
              </a:rPr>
              <a:t> у </a:t>
            </a:r>
            <a:r>
              <a:rPr lang="ru-RU" sz="2000" dirty="0" err="1">
                <a:latin typeface="Times New Roman" panose="02020603050405020304" pitchFamily="18" charset="0"/>
              </a:rPr>
              <a:t>Книзі</a:t>
            </a:r>
            <a:r>
              <a:rPr lang="ru-RU" sz="2000" dirty="0">
                <a:latin typeface="Times New Roman" panose="02020603050405020304" pitchFamily="18" charset="0"/>
              </a:rPr>
              <a:t> </a:t>
            </a:r>
            <a:r>
              <a:rPr lang="ru-RU" sz="2000" dirty="0" err="1">
                <a:latin typeface="Times New Roman" panose="02020603050405020304" pitchFamily="18" charset="0"/>
              </a:rPr>
              <a:t>реєстрації</a:t>
            </a:r>
            <a:r>
              <a:rPr lang="ru-RU" sz="2000" dirty="0">
                <a:latin typeface="Times New Roman" panose="02020603050405020304" pitchFamily="18" charset="0"/>
              </a:rPr>
              <a:t> </a:t>
            </a:r>
            <a:r>
              <a:rPr lang="ru-RU" sz="2000" dirty="0" err="1">
                <a:latin typeface="Times New Roman" panose="02020603050405020304" pitchFamily="18" charset="0"/>
              </a:rPr>
              <a:t>народжень</a:t>
            </a:r>
            <a:r>
              <a:rPr lang="ru-RU" sz="2000" dirty="0">
                <a:latin typeface="Times New Roman" panose="02020603050405020304" pitchFamily="18" charset="0"/>
              </a:rPr>
              <a:t> вчинено </a:t>
            </a:r>
            <a:r>
              <a:rPr lang="ru-RU" sz="2000" dirty="0" err="1">
                <a:latin typeface="Times New Roman" panose="02020603050405020304" pitchFamily="18" charset="0"/>
              </a:rPr>
              <a:t>відповідно</a:t>
            </a:r>
            <a:r>
              <a:rPr lang="ru-RU" sz="2000" dirty="0">
                <a:latin typeface="Times New Roman" panose="02020603050405020304" pitchFamily="18" charset="0"/>
              </a:rPr>
              <a:t> до </a:t>
            </a:r>
            <a:r>
              <a:rPr lang="ru-RU" sz="2000" dirty="0" err="1">
                <a:latin typeface="Times New Roman" panose="02020603050405020304" pitchFamily="18" charset="0"/>
              </a:rPr>
              <a:t>частини</a:t>
            </a:r>
            <a:r>
              <a:rPr lang="ru-RU" sz="2000" dirty="0">
                <a:latin typeface="Times New Roman" panose="02020603050405020304" pitchFamily="18" charset="0"/>
              </a:rPr>
              <a:t> </a:t>
            </a:r>
            <a:r>
              <a:rPr lang="ru-RU" sz="2000" dirty="0" err="1">
                <a:latin typeface="Times New Roman" panose="02020603050405020304" pitchFamily="18" charset="0"/>
              </a:rPr>
              <a:t>другої</a:t>
            </a:r>
            <a:r>
              <a:rPr lang="ru-RU" sz="2000" dirty="0">
                <a:latin typeface="Times New Roman" panose="02020603050405020304" pitchFamily="18" charset="0"/>
              </a:rPr>
              <a:t> </a:t>
            </a:r>
            <a:r>
              <a:rPr lang="ru-RU" sz="2000" dirty="0" err="1">
                <a:latin typeface="Times New Roman" panose="02020603050405020304" pitchFamily="18" charset="0"/>
              </a:rPr>
              <a:t>статті</a:t>
            </a:r>
            <a:r>
              <a:rPr lang="ru-RU" sz="2000" dirty="0">
                <a:latin typeface="Times New Roman" panose="02020603050405020304" pitchFamily="18" charset="0"/>
              </a:rPr>
              <a:t> 135 </a:t>
            </a:r>
            <a:r>
              <a:rPr lang="ru-RU" sz="2000" dirty="0" err="1">
                <a:latin typeface="Times New Roman" panose="02020603050405020304" pitchFamily="18" charset="0"/>
              </a:rPr>
              <a:t>цього</a:t>
            </a:r>
            <a:r>
              <a:rPr lang="ru-RU" sz="2000" dirty="0">
                <a:latin typeface="Times New Roman" panose="02020603050405020304" pitchFamily="18" charset="0"/>
              </a:rPr>
              <a:t> Кодексу.</a:t>
            </a:r>
          </a:p>
          <a:p>
            <a:r>
              <a:rPr lang="ru-RU" sz="2000" dirty="0">
                <a:latin typeface="Times New Roman" panose="02020603050405020304" pitchFamily="18" charset="0"/>
              </a:rPr>
              <a:t>2. </a:t>
            </a:r>
            <a:r>
              <a:rPr lang="ru-RU" sz="2000" dirty="0" err="1">
                <a:latin typeface="Times New Roman" panose="02020603050405020304" pitchFamily="18" charset="0"/>
              </a:rPr>
              <a:t>Заява</a:t>
            </a:r>
            <a:r>
              <a:rPr lang="ru-RU" sz="2000" dirty="0">
                <a:latin typeface="Times New Roman" panose="02020603050405020304" pitchFamily="18" charset="0"/>
              </a:rPr>
              <a:t> про </a:t>
            </a:r>
            <a:r>
              <a:rPr lang="ru-RU" sz="2000" dirty="0" err="1">
                <a:latin typeface="Times New Roman" panose="02020603050405020304" pitchFamily="18" charset="0"/>
              </a:rPr>
              <a:t>встановлення</a:t>
            </a:r>
            <a:r>
              <a:rPr lang="ru-RU" sz="2000" dirty="0">
                <a:latin typeface="Times New Roman" panose="02020603050405020304" pitchFamily="18" charset="0"/>
              </a:rPr>
              <a:t> факту материнства </a:t>
            </a:r>
            <a:r>
              <a:rPr lang="ru-RU" sz="2000" dirty="0" err="1">
                <a:latin typeface="Times New Roman" panose="02020603050405020304" pitchFamily="18" charset="0"/>
              </a:rPr>
              <a:t>може</a:t>
            </a:r>
            <a:r>
              <a:rPr lang="ru-RU" sz="2000" dirty="0">
                <a:latin typeface="Times New Roman" panose="02020603050405020304" pitchFamily="18" charset="0"/>
              </a:rPr>
              <a:t> бути подана </a:t>
            </a:r>
            <a:r>
              <a:rPr lang="ru-RU" sz="2000" dirty="0" err="1">
                <a:latin typeface="Times New Roman" panose="02020603050405020304" pitchFamily="18" charset="0"/>
              </a:rPr>
              <a:t>батьком</a:t>
            </a:r>
            <a:r>
              <a:rPr lang="ru-RU" sz="2000" dirty="0">
                <a:latin typeface="Times New Roman" panose="02020603050405020304" pitchFamily="18" charset="0"/>
              </a:rPr>
              <a:t>, </a:t>
            </a:r>
            <a:r>
              <a:rPr lang="ru-RU" sz="2000" dirty="0" err="1">
                <a:latin typeface="Times New Roman" panose="02020603050405020304" pitchFamily="18" charset="0"/>
              </a:rPr>
              <a:t>опікуном</a:t>
            </a:r>
            <a:r>
              <a:rPr lang="ru-RU" sz="2000" dirty="0">
                <a:latin typeface="Times New Roman" panose="02020603050405020304" pitchFamily="18" charset="0"/>
              </a:rPr>
              <a:t>, </a:t>
            </a:r>
            <a:r>
              <a:rPr lang="ru-RU" sz="2000" dirty="0" err="1">
                <a:latin typeface="Times New Roman" panose="02020603050405020304" pitchFamily="18" charset="0"/>
              </a:rPr>
              <a:t>піклувальником</a:t>
            </a:r>
            <a:r>
              <a:rPr lang="ru-RU" sz="2000" dirty="0">
                <a:latin typeface="Times New Roman" panose="02020603050405020304" pitchFamily="18" charset="0"/>
              </a:rPr>
              <a:t> </a:t>
            </a:r>
            <a:r>
              <a:rPr lang="ru-RU" sz="2000" dirty="0" err="1">
                <a:latin typeface="Times New Roman" panose="02020603050405020304" pitchFamily="18" charset="0"/>
              </a:rPr>
              <a:t>дитини</a:t>
            </a:r>
            <a:r>
              <a:rPr lang="ru-RU" sz="2000" dirty="0">
                <a:latin typeface="Times New Roman" panose="02020603050405020304" pitchFamily="18" charset="0"/>
              </a:rPr>
              <a:t>, особою, яка </a:t>
            </a:r>
            <a:r>
              <a:rPr lang="ru-RU" sz="2000" dirty="0" err="1">
                <a:latin typeface="Times New Roman" panose="02020603050405020304" pitchFamily="18" charset="0"/>
              </a:rPr>
              <a:t>утримує</a:t>
            </a:r>
            <a:r>
              <a:rPr lang="ru-RU" sz="2000" dirty="0">
                <a:latin typeface="Times New Roman" panose="02020603050405020304" pitchFamily="18" charset="0"/>
              </a:rPr>
              <a:t> та </a:t>
            </a:r>
            <a:r>
              <a:rPr lang="ru-RU" sz="2000" dirty="0" err="1">
                <a:latin typeface="Times New Roman" panose="02020603050405020304" pitchFamily="18" charset="0"/>
              </a:rPr>
              <a:t>виховує</a:t>
            </a:r>
            <a:r>
              <a:rPr lang="ru-RU" sz="2000" dirty="0">
                <a:latin typeface="Times New Roman" panose="02020603050405020304" pitchFamily="18" charset="0"/>
              </a:rPr>
              <a:t> </a:t>
            </a:r>
            <a:r>
              <a:rPr lang="ru-RU" sz="2000" dirty="0" err="1">
                <a:latin typeface="Times New Roman" panose="02020603050405020304" pitchFamily="18" charset="0"/>
              </a:rPr>
              <a:t>дитину</a:t>
            </a:r>
            <a:r>
              <a:rPr lang="ru-RU" sz="2000" dirty="0">
                <a:latin typeface="Times New Roman" panose="02020603050405020304" pitchFamily="18" charset="0"/>
              </a:rPr>
              <a:t>, а </a:t>
            </a:r>
            <a:r>
              <a:rPr lang="ru-RU" sz="2000" dirty="0" err="1">
                <a:latin typeface="Times New Roman" panose="02020603050405020304" pitchFamily="18" charset="0"/>
              </a:rPr>
              <a:t>також</a:t>
            </a:r>
            <a:r>
              <a:rPr lang="ru-RU" sz="2000" dirty="0">
                <a:latin typeface="Times New Roman" panose="02020603050405020304" pitchFamily="18" charset="0"/>
              </a:rPr>
              <a:t> самою </a:t>
            </a:r>
            <a:r>
              <a:rPr lang="ru-RU" sz="2000" dirty="0" err="1">
                <a:latin typeface="Times New Roman" panose="02020603050405020304" pitchFamily="18" charset="0"/>
              </a:rPr>
              <a:t>дитиною</a:t>
            </a:r>
            <a:r>
              <a:rPr lang="ru-RU" sz="2000" dirty="0">
                <a:latin typeface="Times New Roman" panose="02020603050405020304" pitchFamily="18" charset="0"/>
              </a:rPr>
              <a:t>, яка </a:t>
            </a:r>
            <a:r>
              <a:rPr lang="ru-RU" sz="2000" dirty="0" err="1">
                <a:latin typeface="Times New Roman" panose="02020603050405020304" pitchFamily="18" charset="0"/>
              </a:rPr>
              <a:t>досягла</a:t>
            </a:r>
            <a:r>
              <a:rPr lang="ru-RU" sz="2000" dirty="0">
                <a:latin typeface="Times New Roman" panose="02020603050405020304" pitchFamily="18" charset="0"/>
              </a:rPr>
              <a:t> </a:t>
            </a:r>
            <a:r>
              <a:rPr lang="ru-RU" sz="2000" dirty="0" err="1">
                <a:latin typeface="Times New Roman" panose="02020603050405020304" pitchFamily="18" charset="0"/>
              </a:rPr>
              <a:t>повноліття</a:t>
            </a:r>
            <a:r>
              <a:rPr lang="ru-RU" sz="2000" dirty="0">
                <a:latin typeface="Times New Roman" panose="02020603050405020304" pitchFamily="18" charset="0"/>
              </a:rPr>
              <a:t>.</a:t>
            </a:r>
          </a:p>
          <a:p>
            <a:endParaRPr lang="ru-RU" sz="2000" dirty="0">
              <a:latin typeface="Times New Roman" panose="02020603050405020304" pitchFamily="18" charset="0"/>
            </a:endParaRPr>
          </a:p>
        </p:txBody>
      </p:sp>
    </p:spTree>
    <p:extLst>
      <p:ext uri="{BB962C8B-B14F-4D97-AF65-F5344CB8AC3E}">
        <p14:creationId xmlns:p14="http://schemas.microsoft.com/office/powerpoint/2010/main" val="8571469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785" y="409433"/>
            <a:ext cx="11382233" cy="6124754"/>
          </a:xfrm>
          <a:prstGeom prst="rect">
            <a:avLst/>
          </a:prstGeom>
        </p:spPr>
        <p:txBody>
          <a:bodyPr wrap="square">
            <a:spAutoFit/>
          </a:bodyPr>
          <a:lstStyle/>
          <a:p>
            <a:pPr algn="ctr"/>
            <a:endParaRPr lang="ru-RU" b="1" dirty="0" smtClean="0">
              <a:latin typeface="Times New Roman" panose="02020603050405020304" pitchFamily="18" charset="0"/>
            </a:endParaRPr>
          </a:p>
          <a:p>
            <a:pPr algn="ctr"/>
            <a:r>
              <a:rPr lang="ru-RU" sz="2200" b="1" dirty="0" smtClean="0">
                <a:latin typeface="Times New Roman" panose="02020603050405020304" pitchFamily="18" charset="0"/>
              </a:rPr>
              <a:t>5. </a:t>
            </a:r>
            <a:r>
              <a:rPr lang="ru-RU" sz="2200" b="1" dirty="0" err="1" smtClean="0">
                <a:latin typeface="Times New Roman" panose="02020603050405020304" pitchFamily="18" charset="0"/>
              </a:rPr>
              <a:t>Оспорювання</a:t>
            </a:r>
            <a:r>
              <a:rPr lang="ru-RU" sz="2200" b="1" dirty="0" smtClean="0">
                <a:latin typeface="Times New Roman" panose="02020603050405020304" pitchFamily="18" charset="0"/>
              </a:rPr>
              <a:t> </a:t>
            </a:r>
            <a:r>
              <a:rPr lang="ru-RU" sz="2200" b="1" dirty="0" err="1" smtClean="0">
                <a:latin typeface="Times New Roman" panose="02020603050405020304" pitchFamily="18" charset="0"/>
              </a:rPr>
              <a:t>батьківства</a:t>
            </a:r>
            <a:r>
              <a:rPr lang="ru-RU" sz="2200" b="1" dirty="0" smtClean="0">
                <a:latin typeface="Times New Roman" panose="02020603050405020304" pitchFamily="18" charset="0"/>
              </a:rPr>
              <a:t> (материнства)</a:t>
            </a:r>
          </a:p>
          <a:p>
            <a:endParaRPr lang="ru-RU" sz="2200" b="1" dirty="0" smtClean="0">
              <a:latin typeface="Times New Roman" panose="02020603050405020304" pitchFamily="18" charset="0"/>
            </a:endParaRPr>
          </a:p>
          <a:p>
            <a:pPr algn="just"/>
            <a:r>
              <a:rPr lang="uk-UA" sz="2200" dirty="0" smtClean="0">
                <a:latin typeface="Times New Roman" panose="02020603050405020304" pitchFamily="18" charset="0"/>
              </a:rPr>
              <a:t>	У справах про оспорювання батьківства (материнства) </a:t>
            </a:r>
            <a:r>
              <a:rPr lang="uk-UA" sz="2200" u="sng" dirty="0" smtClean="0">
                <a:latin typeface="Times New Roman" panose="02020603050405020304" pitchFamily="18" charset="0"/>
              </a:rPr>
              <a:t>предметом доказування</a:t>
            </a:r>
            <a:r>
              <a:rPr lang="uk-UA" sz="2200" dirty="0" smtClean="0">
                <a:latin typeface="Times New Roman" panose="02020603050405020304" pitchFamily="18" charset="0"/>
              </a:rPr>
              <a:t> є </a:t>
            </a:r>
            <a:r>
              <a:rPr lang="uk-UA" sz="2200" b="1" dirty="0" smtClean="0">
                <a:latin typeface="Times New Roman" panose="02020603050405020304" pitchFamily="18" charset="0"/>
              </a:rPr>
              <a:t>відсутність кровного споріднення між особою, записаною батьком (матір’ю), і дитиною.</a:t>
            </a:r>
            <a:r>
              <a:rPr lang="uk-UA" sz="2200" dirty="0" smtClean="0">
                <a:latin typeface="Times New Roman" panose="02020603050405020304" pitchFamily="18" charset="0"/>
              </a:rPr>
              <a:t> У разі доведеності цієї обставини суд постановляє рішення про виключення відомостей про матір (батька) з актового запису про народження дитини.</a:t>
            </a:r>
            <a:endParaRPr lang="ru-RU" sz="2200" dirty="0" smtClean="0">
              <a:latin typeface="Times New Roman" panose="02020603050405020304" pitchFamily="18" charset="0"/>
            </a:endParaRPr>
          </a:p>
          <a:p>
            <a:pPr algn="ctr"/>
            <a:r>
              <a:rPr lang="uk-UA" sz="2200" i="1" dirty="0" smtClean="0">
                <a:latin typeface="Times New Roman" panose="02020603050405020304" pitchFamily="18" charset="0"/>
              </a:rPr>
              <a:t>	</a:t>
            </a:r>
          </a:p>
          <a:p>
            <a:pPr algn="ctr"/>
            <a:r>
              <a:rPr lang="uk-UA" sz="2200" i="1" dirty="0" smtClean="0">
                <a:latin typeface="Times New Roman" panose="02020603050405020304" pitchFamily="18" charset="0"/>
              </a:rPr>
              <a:t>Оспорити батьківство</a:t>
            </a:r>
            <a:r>
              <a:rPr lang="uk-UA" sz="2200" dirty="0" smtClean="0">
                <a:latin typeface="Times New Roman" panose="02020603050405020304" pitchFamily="18" charset="0"/>
              </a:rPr>
              <a:t> мають право:</a:t>
            </a:r>
            <a:endParaRPr lang="ru-RU" sz="2200" dirty="0" smtClean="0">
              <a:latin typeface="Times New Roman" panose="02020603050405020304" pitchFamily="18" charset="0"/>
            </a:endParaRPr>
          </a:p>
          <a:p>
            <a:pPr lvl="0" algn="just"/>
            <a:r>
              <a:rPr lang="uk-UA" sz="2200" dirty="0" smtClean="0">
                <a:latin typeface="Times New Roman" panose="02020603050405020304" pitchFamily="18" charset="0"/>
              </a:rPr>
              <a:t>	- особа, яка записана батьком дитини (ст. 136 СК України);</a:t>
            </a:r>
            <a:endParaRPr lang="ru-RU" sz="2200" dirty="0" smtClean="0">
              <a:latin typeface="Times New Roman" panose="02020603050405020304" pitchFamily="18" charset="0"/>
            </a:endParaRPr>
          </a:p>
          <a:p>
            <a:pPr lvl="0" algn="just"/>
            <a:r>
              <a:rPr lang="uk-UA" sz="2200" dirty="0" smtClean="0">
                <a:latin typeface="Times New Roman" panose="02020603050405020304" pitchFamily="18" charset="0"/>
              </a:rPr>
              <a:t>	- мати дитини (ст. 138 СК України);</a:t>
            </a:r>
            <a:endParaRPr lang="ru-RU" sz="2200" dirty="0" smtClean="0">
              <a:latin typeface="Times New Roman" panose="02020603050405020304" pitchFamily="18" charset="0"/>
            </a:endParaRPr>
          </a:p>
          <a:p>
            <a:pPr lvl="0" algn="just"/>
            <a:r>
              <a:rPr lang="uk-UA" sz="2200" dirty="0" smtClean="0">
                <a:latin typeface="Times New Roman" panose="02020603050405020304" pitchFamily="18" charset="0"/>
              </a:rPr>
              <a:t>	- спадкоємці особи, яка записана батьком дитини (ст. 137 СК України).</a:t>
            </a:r>
            <a:endParaRPr lang="ru-RU" sz="2200" dirty="0" smtClean="0">
              <a:latin typeface="Times New Roman" panose="02020603050405020304" pitchFamily="18" charset="0"/>
            </a:endParaRPr>
          </a:p>
          <a:p>
            <a:pPr algn="ctr"/>
            <a:r>
              <a:rPr lang="uk-UA" sz="2200" i="1" dirty="0" smtClean="0">
                <a:latin typeface="Times New Roman" panose="02020603050405020304" pitchFamily="18" charset="0"/>
              </a:rPr>
              <a:t>	</a:t>
            </a:r>
          </a:p>
          <a:p>
            <a:pPr algn="ctr"/>
            <a:r>
              <a:rPr lang="uk-UA" sz="2200" i="1" dirty="0" smtClean="0">
                <a:latin typeface="Times New Roman" panose="02020603050405020304" pitchFamily="18" charset="0"/>
              </a:rPr>
              <a:t>Оспорити материнство</a:t>
            </a:r>
            <a:r>
              <a:rPr lang="uk-UA" sz="2200" dirty="0" smtClean="0">
                <a:latin typeface="Times New Roman" panose="02020603050405020304" pitchFamily="18" charset="0"/>
              </a:rPr>
              <a:t> мають право:</a:t>
            </a:r>
            <a:endParaRPr lang="ru-RU" sz="2200" dirty="0" smtClean="0">
              <a:latin typeface="Times New Roman" panose="02020603050405020304" pitchFamily="18" charset="0"/>
            </a:endParaRPr>
          </a:p>
          <a:p>
            <a:pPr lvl="0" algn="just"/>
            <a:r>
              <a:rPr lang="uk-UA" sz="2200" dirty="0" smtClean="0">
                <a:latin typeface="Times New Roman" panose="02020603050405020304" pitchFamily="18" charset="0"/>
              </a:rPr>
              <a:t>	- жінка, яка записана матір’ю дитини (ч. 1 ст. 139 СК України);</a:t>
            </a:r>
            <a:endParaRPr lang="ru-RU" sz="2200" dirty="0" smtClean="0">
              <a:latin typeface="Times New Roman" panose="02020603050405020304" pitchFamily="18" charset="0"/>
            </a:endParaRPr>
          </a:p>
          <a:p>
            <a:pPr lvl="0" algn="just"/>
            <a:r>
              <a:rPr lang="uk-UA" sz="2200" dirty="0" smtClean="0">
                <a:latin typeface="Times New Roman" panose="02020603050405020304" pitchFamily="18" charset="0"/>
              </a:rPr>
              <a:t>	- жінка, яка вважає себе матір’ю дитини (ч. 2 ст. 139 СК Украї­ни).</a:t>
            </a:r>
            <a:endParaRPr lang="ru-RU" sz="2200" dirty="0" smtClean="0">
              <a:latin typeface="Times New Roman" panose="02020603050405020304" pitchFamily="18" charset="0"/>
            </a:endParaRPr>
          </a:p>
          <a:p>
            <a:r>
              <a:rPr lang="ru-RU" sz="2200" b="1" dirty="0" smtClean="0">
                <a:latin typeface="Times New Roman" panose="02020603050405020304" pitchFamily="18" charset="0"/>
              </a:rPr>
              <a:t/>
            </a:r>
            <a:br>
              <a:rPr lang="ru-RU" sz="2200" b="1" dirty="0" smtClean="0">
                <a:latin typeface="Times New Roman" panose="02020603050405020304" pitchFamily="18" charset="0"/>
              </a:rPr>
            </a:br>
            <a:endParaRPr lang="ru-RU" sz="2200" dirty="0"/>
          </a:p>
        </p:txBody>
      </p:sp>
    </p:spTree>
    <p:extLst>
      <p:ext uri="{BB962C8B-B14F-4D97-AF65-F5344CB8AC3E}">
        <p14:creationId xmlns:p14="http://schemas.microsoft.com/office/powerpoint/2010/main" val="40122978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0252" y="204716"/>
            <a:ext cx="11532358" cy="6463308"/>
          </a:xfrm>
          <a:prstGeom prst="rect">
            <a:avLst/>
          </a:prstGeom>
        </p:spPr>
        <p:txBody>
          <a:bodyPr wrap="square">
            <a:spAutoFit/>
          </a:bodyPr>
          <a:lstStyle/>
          <a:p>
            <a:pPr algn="just"/>
            <a:r>
              <a:rPr lang="ru-RU" sz="1300" b="1" i="0" u="none" strike="noStrike" dirty="0" err="1" smtClean="0">
                <a:solidFill>
                  <a:srgbClr val="000000"/>
                </a:solidFill>
                <a:effectLst/>
                <a:latin typeface="Times New Roman" panose="02020603050405020304" pitchFamily="18" charset="0"/>
              </a:rPr>
              <a:t>Стаття</a:t>
            </a:r>
            <a:r>
              <a:rPr lang="ru-RU" sz="1300" b="1" i="0" u="none" strike="noStrike" dirty="0" smtClean="0">
                <a:solidFill>
                  <a:srgbClr val="000000"/>
                </a:solidFill>
                <a:effectLst/>
                <a:latin typeface="Times New Roman" panose="02020603050405020304" pitchFamily="18" charset="0"/>
              </a:rPr>
              <a:t> 136.</a:t>
            </a:r>
            <a:r>
              <a:rPr lang="ru-RU" sz="1300"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Оспорювання</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батьківства</a:t>
            </a:r>
            <a:r>
              <a:rPr lang="ru-RU" b="0" i="0" dirty="0" smtClean="0">
                <a:solidFill>
                  <a:srgbClr val="000000"/>
                </a:solidFill>
                <a:effectLst/>
                <a:latin typeface="Times New Roman" panose="02020603050405020304" pitchFamily="18" charset="0"/>
              </a:rPr>
              <a:t> особою, яка записана </a:t>
            </a:r>
            <a:r>
              <a:rPr lang="ru-RU" b="0" i="0" dirty="0" err="1" smtClean="0">
                <a:solidFill>
                  <a:srgbClr val="000000"/>
                </a:solidFill>
                <a:effectLst/>
                <a:latin typeface="Times New Roman" panose="02020603050405020304" pitchFamily="18" charset="0"/>
              </a:rPr>
              <a:t>батьком</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дитини</a:t>
            </a:r>
            <a:endParaRPr lang="ru-RU" b="0" i="0" dirty="0" smtClean="0">
              <a:solidFill>
                <a:srgbClr val="000000"/>
              </a:solidFill>
              <a:effectLst/>
              <a:latin typeface="Times New Roman" panose="02020603050405020304" pitchFamily="18" charset="0"/>
            </a:endParaRPr>
          </a:p>
          <a:p>
            <a:pPr algn="just"/>
            <a:r>
              <a:rPr lang="ru-RU" b="0" i="0" dirty="0" smtClean="0">
                <a:solidFill>
                  <a:srgbClr val="000000"/>
                </a:solidFill>
                <a:effectLst/>
                <a:latin typeface="Times New Roman" panose="02020603050405020304" pitchFamily="18" charset="0"/>
              </a:rPr>
              <a:t>1. Особа, яка записана </a:t>
            </a:r>
            <a:r>
              <a:rPr lang="ru-RU" b="0" i="0" dirty="0" err="1" smtClean="0">
                <a:solidFill>
                  <a:srgbClr val="000000"/>
                </a:solidFill>
                <a:effectLst/>
                <a:latin typeface="Times New Roman" panose="02020603050405020304" pitchFamily="18" charset="0"/>
              </a:rPr>
              <a:t>батьком</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дитини</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відповідно</a:t>
            </a:r>
            <a:r>
              <a:rPr lang="ru-RU" b="0" i="0" dirty="0" smtClean="0">
                <a:solidFill>
                  <a:srgbClr val="000000"/>
                </a:solidFill>
                <a:effectLst/>
                <a:latin typeface="Times New Roman" panose="02020603050405020304" pitchFamily="18" charset="0"/>
              </a:rPr>
              <a:t> до </a:t>
            </a:r>
            <a:r>
              <a:rPr lang="ru-RU" sz="1400" b="0" i="0" u="sng" dirty="0" smtClean="0">
                <a:solidFill>
                  <a:srgbClr val="006600"/>
                </a:solidFill>
                <a:effectLst/>
                <a:latin typeface="Times New Roman" panose="02020603050405020304" pitchFamily="18" charset="0"/>
                <a:hlinkClick r:id="rId2"/>
              </a:rPr>
              <a:t>статей 122</a:t>
            </a:r>
            <a:r>
              <a:rPr lang="ru-RU" sz="1400" b="0" i="0" dirty="0" smtClean="0">
                <a:solidFill>
                  <a:srgbClr val="000000"/>
                </a:solidFill>
                <a:effectLst/>
                <a:latin typeface="Times New Roman" panose="02020603050405020304" pitchFamily="18" charset="0"/>
              </a:rPr>
              <a:t>, </a:t>
            </a:r>
            <a:r>
              <a:rPr lang="ru-RU" sz="1400" b="0" i="0" u="sng" dirty="0" smtClean="0">
                <a:solidFill>
                  <a:srgbClr val="006600"/>
                </a:solidFill>
                <a:effectLst/>
                <a:latin typeface="Times New Roman" panose="02020603050405020304" pitchFamily="18" charset="0"/>
                <a:hlinkClick r:id="rId3"/>
              </a:rPr>
              <a:t>124</a:t>
            </a:r>
            <a:r>
              <a:rPr lang="ru-RU" sz="1400" b="0" i="0" dirty="0" smtClean="0">
                <a:solidFill>
                  <a:srgbClr val="000000"/>
                </a:solidFill>
                <a:effectLst/>
                <a:latin typeface="Times New Roman" panose="02020603050405020304" pitchFamily="18" charset="0"/>
              </a:rPr>
              <a:t>, </a:t>
            </a:r>
            <a:r>
              <a:rPr lang="ru-RU" sz="1400" b="0" i="0" u="sng" dirty="0" smtClean="0">
                <a:solidFill>
                  <a:srgbClr val="006600"/>
                </a:solidFill>
                <a:effectLst/>
                <a:latin typeface="Times New Roman" panose="02020603050405020304" pitchFamily="18" charset="0"/>
                <a:hlinkClick r:id="rId4"/>
              </a:rPr>
              <a:t>126</a:t>
            </a:r>
            <a:r>
              <a:rPr lang="ru-RU" sz="1400" b="0" i="0" dirty="0" smtClean="0">
                <a:solidFill>
                  <a:srgbClr val="000000"/>
                </a:solidFill>
                <a:effectLst/>
                <a:latin typeface="Times New Roman" panose="02020603050405020304" pitchFamily="18" charset="0"/>
              </a:rPr>
              <a:t> і </a:t>
            </a:r>
            <a:r>
              <a:rPr lang="ru-RU" sz="1400" b="0" i="0" u="sng" dirty="0" smtClean="0">
                <a:solidFill>
                  <a:srgbClr val="006600"/>
                </a:solidFill>
                <a:effectLst/>
                <a:latin typeface="Times New Roman" panose="02020603050405020304" pitchFamily="18" charset="0"/>
                <a:hlinkClick r:id="rId5"/>
              </a:rPr>
              <a:t>127</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цього</a:t>
            </a:r>
            <a:r>
              <a:rPr lang="ru-RU" b="0" i="0" dirty="0" smtClean="0">
                <a:solidFill>
                  <a:srgbClr val="000000"/>
                </a:solidFill>
                <a:effectLst/>
                <a:latin typeface="Times New Roman" panose="02020603050405020304" pitchFamily="18" charset="0"/>
              </a:rPr>
              <a:t> Кодексу, </a:t>
            </a:r>
            <a:r>
              <a:rPr lang="ru-RU" b="0" i="0" dirty="0" err="1" smtClean="0">
                <a:solidFill>
                  <a:srgbClr val="000000"/>
                </a:solidFill>
                <a:effectLst/>
                <a:latin typeface="Times New Roman" panose="02020603050405020304" pitchFamily="18" charset="0"/>
              </a:rPr>
              <a:t>має</a:t>
            </a:r>
            <a:r>
              <a:rPr lang="ru-RU" b="0" i="0" dirty="0" smtClean="0">
                <a:solidFill>
                  <a:srgbClr val="000000"/>
                </a:solidFill>
                <a:effectLst/>
                <a:latin typeface="Times New Roman" panose="02020603050405020304" pitchFamily="18" charset="0"/>
              </a:rPr>
              <a:t> право </a:t>
            </a:r>
            <a:r>
              <a:rPr lang="ru-RU" b="0" i="0" dirty="0" err="1" smtClean="0">
                <a:solidFill>
                  <a:srgbClr val="000000"/>
                </a:solidFill>
                <a:effectLst/>
                <a:latin typeface="Times New Roman" panose="02020603050405020304" pitchFamily="18" charset="0"/>
              </a:rPr>
              <a:t>оспорити</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своє</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батьківство</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пред'явивши</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позов</a:t>
            </a:r>
            <a:r>
              <a:rPr lang="ru-RU" b="0" i="0" dirty="0" smtClean="0">
                <a:solidFill>
                  <a:srgbClr val="000000"/>
                </a:solidFill>
                <a:effectLst/>
                <a:latin typeface="Times New Roman" panose="02020603050405020304" pitchFamily="18" charset="0"/>
              </a:rPr>
              <a:t> про </a:t>
            </a:r>
            <a:r>
              <a:rPr lang="ru-RU" b="0" i="0" dirty="0" err="1" smtClean="0">
                <a:solidFill>
                  <a:srgbClr val="000000"/>
                </a:solidFill>
                <a:effectLst/>
                <a:latin typeface="Times New Roman" panose="02020603050405020304" pitchFamily="18" charset="0"/>
              </a:rPr>
              <a:t>виключення</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запису</a:t>
            </a:r>
            <a:r>
              <a:rPr lang="ru-RU" b="0" i="0" dirty="0" smtClean="0">
                <a:solidFill>
                  <a:srgbClr val="000000"/>
                </a:solidFill>
                <a:effectLst/>
                <a:latin typeface="Times New Roman" panose="02020603050405020304" pitchFamily="18" charset="0"/>
              </a:rPr>
              <a:t> про </a:t>
            </a:r>
            <a:r>
              <a:rPr lang="ru-RU" b="0" i="0" dirty="0" err="1" smtClean="0">
                <a:solidFill>
                  <a:srgbClr val="000000"/>
                </a:solidFill>
                <a:effectLst/>
                <a:latin typeface="Times New Roman" panose="02020603050405020304" pitchFamily="18" charset="0"/>
              </a:rPr>
              <a:t>нього</a:t>
            </a:r>
            <a:r>
              <a:rPr lang="ru-RU" b="0" i="0" dirty="0" smtClean="0">
                <a:solidFill>
                  <a:srgbClr val="000000"/>
                </a:solidFill>
                <a:effectLst/>
                <a:latin typeface="Times New Roman" panose="02020603050405020304" pitchFamily="18" charset="0"/>
              </a:rPr>
              <a:t> як батька з актового </a:t>
            </a:r>
            <a:r>
              <a:rPr lang="ru-RU" b="0" i="0" dirty="0" err="1" smtClean="0">
                <a:solidFill>
                  <a:srgbClr val="000000"/>
                </a:solidFill>
                <a:effectLst/>
                <a:latin typeface="Times New Roman" panose="02020603050405020304" pitchFamily="18" charset="0"/>
              </a:rPr>
              <a:t>запису</a:t>
            </a:r>
            <a:r>
              <a:rPr lang="ru-RU" b="0" i="0" dirty="0" smtClean="0">
                <a:solidFill>
                  <a:srgbClr val="000000"/>
                </a:solidFill>
                <a:effectLst/>
                <a:latin typeface="Times New Roman" panose="02020603050405020304" pitchFamily="18" charset="0"/>
              </a:rPr>
              <a:t> про </a:t>
            </a:r>
            <a:r>
              <a:rPr lang="ru-RU" b="0" i="0" dirty="0" err="1" smtClean="0">
                <a:solidFill>
                  <a:srgbClr val="000000"/>
                </a:solidFill>
                <a:effectLst/>
                <a:latin typeface="Times New Roman" panose="02020603050405020304" pitchFamily="18" charset="0"/>
              </a:rPr>
              <a:t>народження</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дитини</a:t>
            </a:r>
            <a:r>
              <a:rPr lang="ru-RU" b="0" i="0" dirty="0" smtClean="0">
                <a:solidFill>
                  <a:srgbClr val="000000"/>
                </a:solidFill>
                <a:effectLst/>
                <a:latin typeface="Times New Roman" panose="02020603050405020304" pitchFamily="18" charset="0"/>
              </a:rPr>
              <a:t>.</a:t>
            </a:r>
          </a:p>
          <a:p>
            <a:pPr algn="just"/>
            <a:r>
              <a:rPr lang="ru-RU" b="0" i="0" dirty="0" smtClean="0">
                <a:solidFill>
                  <a:srgbClr val="000000"/>
                </a:solidFill>
                <a:effectLst/>
                <a:latin typeface="Times New Roman" panose="02020603050405020304" pitchFamily="18" charset="0"/>
              </a:rPr>
              <a:t>2. У </a:t>
            </a:r>
            <a:r>
              <a:rPr lang="ru-RU" b="0" i="0" dirty="0" err="1" smtClean="0">
                <a:solidFill>
                  <a:srgbClr val="000000"/>
                </a:solidFill>
                <a:effectLst/>
                <a:latin typeface="Times New Roman" panose="02020603050405020304" pitchFamily="18" charset="0"/>
              </a:rPr>
              <a:t>разі</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доведення</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відсутності</a:t>
            </a:r>
            <a:r>
              <a:rPr lang="ru-RU" b="0" i="0" dirty="0" smtClean="0">
                <a:solidFill>
                  <a:srgbClr val="000000"/>
                </a:solidFill>
                <a:effectLst/>
                <a:latin typeface="Times New Roman" panose="02020603050405020304" pitchFamily="18" charset="0"/>
              </a:rPr>
              <a:t> кровного </a:t>
            </a:r>
            <a:r>
              <a:rPr lang="ru-RU" b="0" i="0" dirty="0" err="1" smtClean="0">
                <a:solidFill>
                  <a:srgbClr val="000000"/>
                </a:solidFill>
                <a:effectLst/>
                <a:latin typeface="Times New Roman" panose="02020603050405020304" pitchFamily="18" charset="0"/>
              </a:rPr>
              <a:t>споріднення</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між</a:t>
            </a:r>
            <a:r>
              <a:rPr lang="ru-RU" b="0" i="0" dirty="0" smtClean="0">
                <a:solidFill>
                  <a:srgbClr val="000000"/>
                </a:solidFill>
                <a:effectLst/>
                <a:latin typeface="Times New Roman" panose="02020603050405020304" pitchFamily="18" charset="0"/>
              </a:rPr>
              <a:t> особою, яка записана </a:t>
            </a:r>
            <a:r>
              <a:rPr lang="ru-RU" b="0" i="0" dirty="0" err="1" smtClean="0">
                <a:solidFill>
                  <a:srgbClr val="000000"/>
                </a:solidFill>
                <a:effectLst/>
                <a:latin typeface="Times New Roman" panose="02020603050405020304" pitchFamily="18" charset="0"/>
              </a:rPr>
              <a:t>батьком</a:t>
            </a:r>
            <a:r>
              <a:rPr lang="ru-RU" b="0" i="0" dirty="0" smtClean="0">
                <a:solidFill>
                  <a:srgbClr val="000000"/>
                </a:solidFill>
                <a:effectLst/>
                <a:latin typeface="Times New Roman" panose="02020603050405020304" pitchFamily="18" charset="0"/>
              </a:rPr>
              <a:t>, та </a:t>
            </a:r>
            <a:r>
              <a:rPr lang="ru-RU" b="0" i="0" dirty="0" err="1" smtClean="0">
                <a:solidFill>
                  <a:srgbClr val="000000"/>
                </a:solidFill>
                <a:effectLst/>
                <a:latin typeface="Times New Roman" panose="02020603050405020304" pitchFamily="18" charset="0"/>
              </a:rPr>
              <a:t>дитиною</a:t>
            </a:r>
            <a:r>
              <a:rPr lang="ru-RU" b="0" i="0" dirty="0" smtClean="0">
                <a:solidFill>
                  <a:srgbClr val="000000"/>
                </a:solidFill>
                <a:effectLst/>
                <a:latin typeface="Times New Roman" panose="02020603050405020304" pitchFamily="18" charset="0"/>
              </a:rPr>
              <a:t> суд </a:t>
            </a:r>
            <a:r>
              <a:rPr lang="ru-RU" b="0" i="0" dirty="0" err="1" smtClean="0">
                <a:solidFill>
                  <a:srgbClr val="000000"/>
                </a:solidFill>
                <a:effectLst/>
                <a:latin typeface="Times New Roman" panose="02020603050405020304" pitchFamily="18" charset="0"/>
              </a:rPr>
              <a:t>постановляє</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рішення</a:t>
            </a:r>
            <a:r>
              <a:rPr lang="ru-RU" b="0" i="0" dirty="0" smtClean="0">
                <a:solidFill>
                  <a:srgbClr val="000000"/>
                </a:solidFill>
                <a:effectLst/>
                <a:latin typeface="Times New Roman" panose="02020603050405020304" pitchFamily="18" charset="0"/>
              </a:rPr>
              <a:t> про </a:t>
            </a:r>
            <a:r>
              <a:rPr lang="ru-RU" b="0" i="0" dirty="0" err="1" smtClean="0">
                <a:solidFill>
                  <a:srgbClr val="000000"/>
                </a:solidFill>
                <a:effectLst/>
                <a:latin typeface="Times New Roman" panose="02020603050405020304" pitchFamily="18" charset="0"/>
              </a:rPr>
              <a:t>виключення</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відомостей</a:t>
            </a:r>
            <a:r>
              <a:rPr lang="ru-RU" b="0" i="0" dirty="0" smtClean="0">
                <a:solidFill>
                  <a:srgbClr val="000000"/>
                </a:solidFill>
                <a:effectLst/>
                <a:latin typeface="Times New Roman" panose="02020603050405020304" pitchFamily="18" charset="0"/>
              </a:rPr>
              <a:t> про особу як батька </a:t>
            </a:r>
            <a:r>
              <a:rPr lang="ru-RU" b="0" i="0" dirty="0" err="1" smtClean="0">
                <a:solidFill>
                  <a:srgbClr val="000000"/>
                </a:solidFill>
                <a:effectLst/>
                <a:latin typeface="Times New Roman" panose="02020603050405020304" pitchFamily="18" charset="0"/>
              </a:rPr>
              <a:t>дитини</a:t>
            </a:r>
            <a:r>
              <a:rPr lang="ru-RU" b="0" i="0" dirty="0" smtClean="0">
                <a:solidFill>
                  <a:srgbClr val="000000"/>
                </a:solidFill>
                <a:effectLst/>
                <a:latin typeface="Times New Roman" panose="02020603050405020304" pitchFamily="18" charset="0"/>
              </a:rPr>
              <a:t> з актового </a:t>
            </a:r>
            <a:r>
              <a:rPr lang="ru-RU" b="0" i="0" dirty="0" err="1" smtClean="0">
                <a:solidFill>
                  <a:srgbClr val="000000"/>
                </a:solidFill>
                <a:effectLst/>
                <a:latin typeface="Times New Roman" panose="02020603050405020304" pitchFamily="18" charset="0"/>
              </a:rPr>
              <a:t>запису</a:t>
            </a:r>
            <a:r>
              <a:rPr lang="ru-RU" b="0" i="0" dirty="0" smtClean="0">
                <a:solidFill>
                  <a:srgbClr val="000000"/>
                </a:solidFill>
                <a:effectLst/>
                <a:latin typeface="Times New Roman" panose="02020603050405020304" pitchFamily="18" charset="0"/>
              </a:rPr>
              <a:t> про </a:t>
            </a:r>
            <a:r>
              <a:rPr lang="ru-RU" b="0" i="0" dirty="0" err="1" smtClean="0">
                <a:solidFill>
                  <a:srgbClr val="000000"/>
                </a:solidFill>
                <a:effectLst/>
                <a:latin typeface="Times New Roman" panose="02020603050405020304" pitchFamily="18" charset="0"/>
              </a:rPr>
              <a:t>її</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народження</a:t>
            </a:r>
            <a:r>
              <a:rPr lang="ru-RU" b="0" i="0" dirty="0" smtClean="0">
                <a:solidFill>
                  <a:srgbClr val="000000"/>
                </a:solidFill>
                <a:effectLst/>
                <a:latin typeface="Times New Roman" panose="02020603050405020304" pitchFamily="18" charset="0"/>
              </a:rPr>
              <a:t>.</a:t>
            </a:r>
          </a:p>
          <a:p>
            <a:pPr algn="just"/>
            <a:r>
              <a:rPr lang="ru-RU" b="0" i="0" dirty="0" smtClean="0">
                <a:solidFill>
                  <a:srgbClr val="000000"/>
                </a:solidFill>
                <a:effectLst/>
                <a:latin typeface="Times New Roman" panose="02020603050405020304" pitchFamily="18" charset="0"/>
              </a:rPr>
              <a:t>3. </a:t>
            </a:r>
            <a:r>
              <a:rPr lang="ru-RU" b="0" i="0" dirty="0" err="1" smtClean="0">
                <a:solidFill>
                  <a:srgbClr val="000000"/>
                </a:solidFill>
                <a:effectLst/>
                <a:latin typeface="Times New Roman" panose="02020603050405020304" pitchFamily="18" charset="0"/>
              </a:rPr>
              <a:t>Оспорювання</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батьківства</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можливе</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лише</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після</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народження</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дитини</a:t>
            </a:r>
            <a:r>
              <a:rPr lang="ru-RU" b="0" i="0" dirty="0" smtClean="0">
                <a:solidFill>
                  <a:srgbClr val="000000"/>
                </a:solidFill>
                <a:effectLst/>
                <a:latin typeface="Times New Roman" panose="02020603050405020304" pitchFamily="18" charset="0"/>
              </a:rPr>
              <a:t> і до </a:t>
            </a:r>
            <a:r>
              <a:rPr lang="ru-RU" b="0" i="0" dirty="0" err="1" smtClean="0">
                <a:solidFill>
                  <a:srgbClr val="000000"/>
                </a:solidFill>
                <a:effectLst/>
                <a:latin typeface="Times New Roman" panose="02020603050405020304" pitchFamily="18" charset="0"/>
              </a:rPr>
              <a:t>досягнення</a:t>
            </a:r>
            <a:r>
              <a:rPr lang="ru-RU" b="0" i="0" dirty="0" smtClean="0">
                <a:solidFill>
                  <a:srgbClr val="000000"/>
                </a:solidFill>
                <a:effectLst/>
                <a:latin typeface="Times New Roman" panose="02020603050405020304" pitchFamily="18" charset="0"/>
              </a:rPr>
              <a:t> нею </a:t>
            </a:r>
            <a:r>
              <a:rPr lang="ru-RU" b="0" i="0" dirty="0" err="1" smtClean="0">
                <a:solidFill>
                  <a:srgbClr val="000000"/>
                </a:solidFill>
                <a:effectLst/>
                <a:latin typeface="Times New Roman" panose="02020603050405020304" pitchFamily="18" charset="0"/>
              </a:rPr>
              <a:t>повноліття</a:t>
            </a:r>
            <a:r>
              <a:rPr lang="ru-RU" b="0" i="0" dirty="0" smtClean="0">
                <a:solidFill>
                  <a:srgbClr val="000000"/>
                </a:solidFill>
                <a:effectLst/>
                <a:latin typeface="Times New Roman" panose="02020603050405020304" pitchFamily="18" charset="0"/>
              </a:rPr>
              <a:t>.</a:t>
            </a:r>
          </a:p>
          <a:p>
            <a:pPr algn="just"/>
            <a:r>
              <a:rPr lang="ru-RU" b="0" i="0" dirty="0" smtClean="0">
                <a:solidFill>
                  <a:srgbClr val="000000"/>
                </a:solidFill>
                <a:effectLst/>
                <a:latin typeface="Times New Roman" panose="02020603050405020304" pitchFamily="18" charset="0"/>
              </a:rPr>
              <a:t>4. </a:t>
            </a:r>
            <a:r>
              <a:rPr lang="ru-RU" b="0" i="0" dirty="0" err="1" smtClean="0">
                <a:solidFill>
                  <a:srgbClr val="000000"/>
                </a:solidFill>
                <a:effectLst/>
                <a:latin typeface="Times New Roman" panose="02020603050405020304" pitchFamily="18" charset="0"/>
              </a:rPr>
              <a:t>Оспорювання</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батьківства</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неможливе</a:t>
            </a:r>
            <a:r>
              <a:rPr lang="ru-RU" b="0" i="0" dirty="0" smtClean="0">
                <a:solidFill>
                  <a:srgbClr val="000000"/>
                </a:solidFill>
                <a:effectLst/>
                <a:latin typeface="Times New Roman" panose="02020603050405020304" pitchFamily="18" charset="0"/>
              </a:rPr>
              <a:t> у </a:t>
            </a:r>
            <a:r>
              <a:rPr lang="ru-RU" b="0" i="0" dirty="0" err="1" smtClean="0">
                <a:solidFill>
                  <a:srgbClr val="000000"/>
                </a:solidFill>
                <a:effectLst/>
                <a:latin typeface="Times New Roman" panose="02020603050405020304" pitchFamily="18" charset="0"/>
              </a:rPr>
              <a:t>разі</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смерті</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дитини</a:t>
            </a:r>
            <a:r>
              <a:rPr lang="ru-RU" b="0" i="0" dirty="0" smtClean="0">
                <a:solidFill>
                  <a:srgbClr val="000000"/>
                </a:solidFill>
                <a:effectLst/>
                <a:latin typeface="Times New Roman" panose="02020603050405020304" pitchFamily="18" charset="0"/>
              </a:rPr>
              <a:t>.</a:t>
            </a:r>
          </a:p>
          <a:p>
            <a:pPr algn="just"/>
            <a:r>
              <a:rPr lang="ru-RU" b="0" i="0" dirty="0" smtClean="0">
                <a:solidFill>
                  <a:srgbClr val="000000"/>
                </a:solidFill>
                <a:effectLst/>
                <a:latin typeface="Times New Roman" panose="02020603050405020304" pitchFamily="18" charset="0"/>
              </a:rPr>
              <a:t>5. Не </a:t>
            </a:r>
            <a:r>
              <a:rPr lang="ru-RU" b="0" i="0" dirty="0" err="1" smtClean="0">
                <a:solidFill>
                  <a:srgbClr val="000000"/>
                </a:solidFill>
                <a:effectLst/>
                <a:latin typeface="Times New Roman" panose="02020603050405020304" pitchFamily="18" charset="0"/>
              </a:rPr>
              <a:t>має</a:t>
            </a:r>
            <a:r>
              <a:rPr lang="ru-RU" b="0" i="0" dirty="0" smtClean="0">
                <a:solidFill>
                  <a:srgbClr val="000000"/>
                </a:solidFill>
                <a:effectLst/>
                <a:latin typeface="Times New Roman" panose="02020603050405020304" pitchFamily="18" charset="0"/>
              </a:rPr>
              <a:t> права </a:t>
            </a:r>
            <a:r>
              <a:rPr lang="ru-RU" b="0" i="0" dirty="0" err="1" smtClean="0">
                <a:solidFill>
                  <a:srgbClr val="000000"/>
                </a:solidFill>
                <a:effectLst/>
                <a:latin typeface="Times New Roman" panose="02020603050405020304" pitchFamily="18" charset="0"/>
              </a:rPr>
              <a:t>оспорювати</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батьківство</a:t>
            </a:r>
            <a:r>
              <a:rPr lang="ru-RU" b="0" i="0" dirty="0" smtClean="0">
                <a:solidFill>
                  <a:srgbClr val="000000"/>
                </a:solidFill>
                <a:effectLst/>
                <a:latin typeface="Times New Roman" panose="02020603050405020304" pitchFamily="18" charset="0"/>
              </a:rPr>
              <a:t> особа, записана </a:t>
            </a:r>
            <a:r>
              <a:rPr lang="ru-RU" b="0" i="0" dirty="0" err="1" smtClean="0">
                <a:solidFill>
                  <a:srgbClr val="000000"/>
                </a:solidFill>
                <a:effectLst/>
                <a:latin typeface="Times New Roman" panose="02020603050405020304" pitchFamily="18" charset="0"/>
              </a:rPr>
              <a:t>батьком</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дитини</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якщо</a:t>
            </a:r>
            <a:r>
              <a:rPr lang="ru-RU" b="0" i="0" dirty="0" smtClean="0">
                <a:solidFill>
                  <a:srgbClr val="000000"/>
                </a:solidFill>
                <a:effectLst/>
                <a:latin typeface="Times New Roman" panose="02020603050405020304" pitchFamily="18" charset="0"/>
              </a:rPr>
              <a:t> в момент </a:t>
            </a:r>
            <a:r>
              <a:rPr lang="ru-RU" b="0" i="0" dirty="0" err="1" smtClean="0">
                <a:solidFill>
                  <a:srgbClr val="000000"/>
                </a:solidFill>
                <a:effectLst/>
                <a:latin typeface="Times New Roman" panose="02020603050405020304" pitchFamily="18" charset="0"/>
              </a:rPr>
              <a:t>реєстрації</a:t>
            </a:r>
            <a:r>
              <a:rPr lang="ru-RU" b="0" i="0" dirty="0" smtClean="0">
                <a:solidFill>
                  <a:srgbClr val="000000"/>
                </a:solidFill>
                <a:effectLst/>
                <a:latin typeface="Times New Roman" panose="02020603050405020304" pitchFamily="18" charset="0"/>
              </a:rPr>
              <a:t> себе </a:t>
            </a:r>
            <a:r>
              <a:rPr lang="ru-RU" b="0" i="0" dirty="0" err="1" smtClean="0">
                <a:solidFill>
                  <a:srgbClr val="000000"/>
                </a:solidFill>
                <a:effectLst/>
                <a:latin typeface="Times New Roman" panose="02020603050405020304" pitchFamily="18" charset="0"/>
              </a:rPr>
              <a:t>батьком</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дитини</a:t>
            </a:r>
            <a:r>
              <a:rPr lang="ru-RU" b="0" i="0" dirty="0" smtClean="0">
                <a:solidFill>
                  <a:srgbClr val="000000"/>
                </a:solidFill>
                <a:effectLst/>
                <a:latin typeface="Times New Roman" panose="02020603050405020304" pitchFamily="18" charset="0"/>
              </a:rPr>
              <a:t> вона знала, </a:t>
            </a:r>
            <a:r>
              <a:rPr lang="ru-RU" b="0" i="0" dirty="0" err="1" smtClean="0">
                <a:solidFill>
                  <a:srgbClr val="000000"/>
                </a:solidFill>
                <a:effectLst/>
                <a:latin typeface="Times New Roman" panose="02020603050405020304" pitchFamily="18" charset="0"/>
              </a:rPr>
              <a:t>що</a:t>
            </a:r>
            <a:r>
              <a:rPr lang="ru-RU" b="0" i="0" dirty="0" smtClean="0">
                <a:solidFill>
                  <a:srgbClr val="000000"/>
                </a:solidFill>
                <a:effectLst/>
                <a:latin typeface="Times New Roman" panose="02020603050405020304" pitchFamily="18" charset="0"/>
              </a:rPr>
              <a:t> не є </a:t>
            </a:r>
            <a:r>
              <a:rPr lang="ru-RU" b="0" i="0" dirty="0" err="1" smtClean="0">
                <a:solidFill>
                  <a:srgbClr val="000000"/>
                </a:solidFill>
                <a:effectLst/>
                <a:latin typeface="Times New Roman" panose="02020603050405020304" pitchFamily="18" charset="0"/>
              </a:rPr>
              <a:t>її</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батьком</a:t>
            </a:r>
            <a:r>
              <a:rPr lang="ru-RU" b="0" i="0" dirty="0" smtClean="0">
                <a:solidFill>
                  <a:srgbClr val="000000"/>
                </a:solidFill>
                <a:effectLst/>
                <a:latin typeface="Times New Roman" panose="02020603050405020304" pitchFamily="18" charset="0"/>
              </a:rPr>
              <a:t>, а </a:t>
            </a:r>
            <a:r>
              <a:rPr lang="ru-RU" b="0" i="0" dirty="0" err="1" smtClean="0">
                <a:solidFill>
                  <a:srgbClr val="000000"/>
                </a:solidFill>
                <a:effectLst/>
                <a:latin typeface="Times New Roman" panose="02020603050405020304" pitchFamily="18" charset="0"/>
              </a:rPr>
              <a:t>також</a:t>
            </a:r>
            <a:r>
              <a:rPr lang="ru-RU" b="0" i="0" dirty="0" smtClean="0">
                <a:solidFill>
                  <a:srgbClr val="000000"/>
                </a:solidFill>
                <a:effectLst/>
                <a:latin typeface="Times New Roman" panose="02020603050405020304" pitchFamily="18" charset="0"/>
              </a:rPr>
              <a:t> особа, яка дала </a:t>
            </a:r>
            <a:r>
              <a:rPr lang="ru-RU" b="0" i="0" dirty="0" err="1" smtClean="0">
                <a:solidFill>
                  <a:srgbClr val="000000"/>
                </a:solidFill>
                <a:effectLst/>
                <a:latin typeface="Times New Roman" panose="02020603050405020304" pitchFamily="18" charset="0"/>
              </a:rPr>
              <a:t>згоду</a:t>
            </a:r>
            <a:r>
              <a:rPr lang="ru-RU" b="0" i="0" dirty="0" smtClean="0">
                <a:solidFill>
                  <a:srgbClr val="000000"/>
                </a:solidFill>
                <a:effectLst/>
                <a:latin typeface="Times New Roman" panose="02020603050405020304" pitchFamily="18" charset="0"/>
              </a:rPr>
              <a:t> на </a:t>
            </a:r>
            <a:r>
              <a:rPr lang="ru-RU" b="0" i="0" dirty="0" err="1" smtClean="0">
                <a:solidFill>
                  <a:srgbClr val="000000"/>
                </a:solidFill>
                <a:effectLst/>
                <a:latin typeface="Times New Roman" panose="02020603050405020304" pitchFamily="18" charset="0"/>
              </a:rPr>
              <a:t>застосування</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допоміжних</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репродуктивних</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технологій</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відповідно</a:t>
            </a:r>
            <a:r>
              <a:rPr lang="ru-RU" b="0" i="0" dirty="0" smtClean="0">
                <a:solidFill>
                  <a:srgbClr val="000000"/>
                </a:solidFill>
                <a:effectLst/>
                <a:latin typeface="Times New Roman" panose="02020603050405020304" pitchFamily="18" charset="0"/>
              </a:rPr>
              <a:t> до</a:t>
            </a:r>
            <a:r>
              <a:rPr lang="ru-RU" sz="1400" b="0" i="0" dirty="0" smtClean="0">
                <a:solidFill>
                  <a:srgbClr val="000000"/>
                </a:solidFill>
                <a:effectLst/>
                <a:latin typeface="Times New Roman" panose="02020603050405020304" pitchFamily="18" charset="0"/>
              </a:rPr>
              <a:t> </a:t>
            </a:r>
            <a:r>
              <a:rPr lang="ru-RU" sz="1400" b="0" i="0" u="sng" dirty="0" err="1" smtClean="0">
                <a:solidFill>
                  <a:srgbClr val="006600"/>
                </a:solidFill>
                <a:effectLst/>
                <a:latin typeface="Times New Roman" panose="02020603050405020304" pitchFamily="18" charset="0"/>
                <a:hlinkClick r:id="rId6"/>
              </a:rPr>
              <a:t>частини</a:t>
            </a:r>
            <a:r>
              <a:rPr lang="ru-RU" sz="1400" b="0" i="0" u="sng" dirty="0" smtClean="0">
                <a:solidFill>
                  <a:srgbClr val="006600"/>
                </a:solidFill>
                <a:effectLst/>
                <a:latin typeface="Times New Roman" panose="02020603050405020304" pitchFamily="18" charset="0"/>
                <a:hlinkClick r:id="rId6"/>
              </a:rPr>
              <a:t> </a:t>
            </a:r>
            <a:r>
              <a:rPr lang="ru-RU" sz="1400" b="0" i="0" u="sng" dirty="0" err="1" smtClean="0">
                <a:solidFill>
                  <a:srgbClr val="006600"/>
                </a:solidFill>
                <a:effectLst/>
                <a:latin typeface="Times New Roman" panose="02020603050405020304" pitchFamily="18" charset="0"/>
                <a:hlinkClick r:id="rId6"/>
              </a:rPr>
              <a:t>першої</a:t>
            </a:r>
            <a:r>
              <a:rPr lang="ru-RU" sz="1400" b="0" i="0" u="sng" dirty="0" smtClean="0">
                <a:solidFill>
                  <a:srgbClr val="006600"/>
                </a:solidFill>
                <a:effectLst/>
                <a:latin typeface="Times New Roman" panose="02020603050405020304" pitchFamily="18" charset="0"/>
                <a:hlinkClick r:id="rId6"/>
              </a:rPr>
              <a:t> </a:t>
            </a:r>
            <a:r>
              <a:rPr lang="ru-RU" sz="1400" b="0" i="0" u="sng" dirty="0" err="1" smtClean="0">
                <a:solidFill>
                  <a:srgbClr val="006600"/>
                </a:solidFill>
                <a:effectLst/>
                <a:latin typeface="Times New Roman" panose="02020603050405020304" pitchFamily="18" charset="0"/>
                <a:hlinkClick r:id="rId6"/>
              </a:rPr>
              <a:t>статті</a:t>
            </a:r>
            <a:r>
              <a:rPr lang="ru-RU" sz="1400" b="0" i="0" u="sng" dirty="0" smtClean="0">
                <a:solidFill>
                  <a:srgbClr val="006600"/>
                </a:solidFill>
                <a:effectLst/>
                <a:latin typeface="Times New Roman" panose="02020603050405020304" pitchFamily="18" charset="0"/>
                <a:hlinkClick r:id="rId6"/>
              </a:rPr>
              <a:t> 123</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цього</a:t>
            </a:r>
            <a:r>
              <a:rPr lang="ru-RU" b="0" i="0" dirty="0" smtClean="0">
                <a:solidFill>
                  <a:srgbClr val="000000"/>
                </a:solidFill>
                <a:effectLst/>
                <a:latin typeface="Times New Roman" panose="02020603050405020304" pitchFamily="18" charset="0"/>
              </a:rPr>
              <a:t> Кодексу.</a:t>
            </a:r>
          </a:p>
          <a:p>
            <a:pPr algn="just"/>
            <a:r>
              <a:rPr lang="ru-RU" b="0" i="0" dirty="0" smtClean="0">
                <a:solidFill>
                  <a:srgbClr val="000000"/>
                </a:solidFill>
                <a:effectLst/>
                <a:latin typeface="Times New Roman" panose="02020603050405020304" pitchFamily="18" charset="0"/>
              </a:rPr>
              <a:t>6. До </a:t>
            </a:r>
            <a:r>
              <a:rPr lang="ru-RU" b="0" i="0" dirty="0" err="1" smtClean="0">
                <a:solidFill>
                  <a:srgbClr val="000000"/>
                </a:solidFill>
                <a:effectLst/>
                <a:latin typeface="Times New Roman" panose="02020603050405020304" pitchFamily="18" charset="0"/>
              </a:rPr>
              <a:t>вимоги</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чоловіка</a:t>
            </a:r>
            <a:r>
              <a:rPr lang="ru-RU" b="0" i="0" dirty="0" smtClean="0">
                <a:solidFill>
                  <a:srgbClr val="000000"/>
                </a:solidFill>
                <a:effectLst/>
                <a:latin typeface="Times New Roman" panose="02020603050405020304" pitchFamily="18" charset="0"/>
              </a:rPr>
              <a:t> про </a:t>
            </a:r>
            <a:r>
              <a:rPr lang="ru-RU" b="0" i="0" dirty="0" err="1" smtClean="0">
                <a:solidFill>
                  <a:srgbClr val="000000"/>
                </a:solidFill>
                <a:effectLst/>
                <a:latin typeface="Times New Roman" panose="02020603050405020304" pitchFamily="18" charset="0"/>
              </a:rPr>
              <a:t>виключення</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запису</a:t>
            </a:r>
            <a:r>
              <a:rPr lang="ru-RU" b="0" i="0" dirty="0" smtClean="0">
                <a:solidFill>
                  <a:srgbClr val="000000"/>
                </a:solidFill>
                <a:effectLst/>
                <a:latin typeface="Times New Roman" panose="02020603050405020304" pitchFamily="18" charset="0"/>
              </a:rPr>
              <a:t> про </a:t>
            </a:r>
            <a:r>
              <a:rPr lang="ru-RU" b="0" i="0" dirty="0" err="1" smtClean="0">
                <a:solidFill>
                  <a:srgbClr val="000000"/>
                </a:solidFill>
                <a:effectLst/>
                <a:latin typeface="Times New Roman" panose="02020603050405020304" pitchFamily="18" charset="0"/>
              </a:rPr>
              <a:t>нього</a:t>
            </a:r>
            <a:r>
              <a:rPr lang="ru-RU" b="0" i="0" dirty="0" smtClean="0">
                <a:solidFill>
                  <a:srgbClr val="000000"/>
                </a:solidFill>
                <a:effectLst/>
                <a:latin typeface="Times New Roman" panose="02020603050405020304" pitchFamily="18" charset="0"/>
              </a:rPr>
              <a:t> як батька з актового </a:t>
            </a:r>
            <a:r>
              <a:rPr lang="ru-RU" b="0" i="0" dirty="0" err="1" smtClean="0">
                <a:solidFill>
                  <a:srgbClr val="000000"/>
                </a:solidFill>
                <a:effectLst/>
                <a:latin typeface="Times New Roman" panose="02020603050405020304" pitchFamily="18" charset="0"/>
              </a:rPr>
              <a:t>запису</a:t>
            </a:r>
            <a:r>
              <a:rPr lang="ru-RU" b="0" i="0" dirty="0" smtClean="0">
                <a:solidFill>
                  <a:srgbClr val="000000"/>
                </a:solidFill>
                <a:effectLst/>
                <a:latin typeface="Times New Roman" panose="02020603050405020304" pitchFamily="18" charset="0"/>
              </a:rPr>
              <a:t> про </a:t>
            </a:r>
            <a:r>
              <a:rPr lang="ru-RU" b="0" i="0" dirty="0" err="1" smtClean="0">
                <a:solidFill>
                  <a:srgbClr val="000000"/>
                </a:solidFill>
                <a:effectLst/>
                <a:latin typeface="Times New Roman" panose="02020603050405020304" pitchFamily="18" charset="0"/>
              </a:rPr>
              <a:t>народження</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дитини</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позовна</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давність</a:t>
            </a:r>
            <a:r>
              <a:rPr lang="ru-RU" b="0" i="0" dirty="0" smtClean="0">
                <a:solidFill>
                  <a:srgbClr val="000000"/>
                </a:solidFill>
                <a:effectLst/>
                <a:latin typeface="Times New Roman" panose="02020603050405020304" pitchFamily="18" charset="0"/>
              </a:rPr>
              <a:t> не </a:t>
            </a:r>
            <a:r>
              <a:rPr lang="ru-RU" b="0" i="0" dirty="0" err="1" smtClean="0">
                <a:solidFill>
                  <a:srgbClr val="000000"/>
                </a:solidFill>
                <a:effectLst/>
                <a:latin typeface="Times New Roman" panose="02020603050405020304" pitchFamily="18" charset="0"/>
              </a:rPr>
              <a:t>застосовується</a:t>
            </a:r>
            <a:r>
              <a:rPr lang="ru-RU" b="0" i="0" dirty="0" smtClean="0">
                <a:solidFill>
                  <a:srgbClr val="000000"/>
                </a:solidFill>
                <a:effectLst/>
                <a:latin typeface="Times New Roman" panose="02020603050405020304" pitchFamily="18" charset="0"/>
              </a:rPr>
              <a:t>.</a:t>
            </a:r>
          </a:p>
          <a:p>
            <a:pPr algn="just"/>
            <a:endParaRPr lang="uk-UA" dirty="0">
              <a:solidFill>
                <a:srgbClr val="000000"/>
              </a:solidFill>
              <a:latin typeface="Times New Roman" panose="02020603050405020304" pitchFamily="18" charset="0"/>
            </a:endParaRPr>
          </a:p>
          <a:p>
            <a:r>
              <a:rPr lang="ru-RU" b="1" dirty="0" err="1">
                <a:latin typeface="Times New Roman" panose="02020603050405020304" pitchFamily="18" charset="0"/>
              </a:rPr>
              <a:t>Стаття</a:t>
            </a:r>
            <a:r>
              <a:rPr lang="ru-RU" b="1" dirty="0">
                <a:latin typeface="Times New Roman" panose="02020603050405020304" pitchFamily="18" charset="0"/>
              </a:rPr>
              <a:t> 137.</a:t>
            </a:r>
            <a:r>
              <a:rPr lang="ru-RU" dirty="0">
                <a:latin typeface="Times New Roman" panose="02020603050405020304" pitchFamily="18" charset="0"/>
              </a:rPr>
              <a:t> </a:t>
            </a:r>
            <a:r>
              <a:rPr lang="ru-RU" dirty="0" err="1">
                <a:latin typeface="Times New Roman" panose="02020603050405020304" pitchFamily="18" charset="0"/>
              </a:rPr>
              <a:t>Оспорювання</a:t>
            </a:r>
            <a:r>
              <a:rPr lang="ru-RU" dirty="0">
                <a:latin typeface="Times New Roman" panose="02020603050405020304" pitchFamily="18" charset="0"/>
              </a:rPr>
              <a:t> </a:t>
            </a:r>
            <a:r>
              <a:rPr lang="ru-RU" dirty="0" err="1">
                <a:latin typeface="Times New Roman" panose="02020603050405020304" pitchFamily="18" charset="0"/>
              </a:rPr>
              <a:t>батьківства</a:t>
            </a:r>
            <a:r>
              <a:rPr lang="ru-RU" dirty="0">
                <a:latin typeface="Times New Roman" panose="02020603050405020304" pitchFamily="18" charset="0"/>
              </a:rPr>
              <a:t> </a:t>
            </a:r>
            <a:r>
              <a:rPr lang="ru-RU" dirty="0" err="1">
                <a:latin typeface="Times New Roman" panose="02020603050405020304" pitchFamily="18" charset="0"/>
              </a:rPr>
              <a:t>після</a:t>
            </a:r>
            <a:r>
              <a:rPr lang="ru-RU" dirty="0">
                <a:latin typeface="Times New Roman" panose="02020603050405020304" pitchFamily="18" charset="0"/>
              </a:rPr>
              <a:t> </a:t>
            </a:r>
            <a:r>
              <a:rPr lang="ru-RU" dirty="0" err="1">
                <a:latin typeface="Times New Roman" panose="02020603050405020304" pitchFamily="18" charset="0"/>
              </a:rPr>
              <a:t>смерті</a:t>
            </a:r>
            <a:r>
              <a:rPr lang="ru-RU" dirty="0">
                <a:latin typeface="Times New Roman" panose="02020603050405020304" pitchFamily="18" charset="0"/>
              </a:rPr>
              <a:t> особи, яка записана </a:t>
            </a:r>
            <a:r>
              <a:rPr lang="ru-RU" dirty="0" err="1">
                <a:latin typeface="Times New Roman" panose="02020603050405020304" pitchFamily="18" charset="0"/>
              </a:rPr>
              <a:t>батьком</a:t>
            </a:r>
            <a:r>
              <a:rPr lang="ru-RU" dirty="0">
                <a:latin typeface="Times New Roman" panose="02020603050405020304" pitchFamily="18" charset="0"/>
              </a:rPr>
              <a:t> </a:t>
            </a:r>
            <a:r>
              <a:rPr lang="ru-RU" dirty="0" err="1">
                <a:latin typeface="Times New Roman" panose="02020603050405020304" pitchFamily="18" charset="0"/>
              </a:rPr>
              <a:t>дитини</a:t>
            </a:r>
            <a:endParaRPr lang="ru-RU" dirty="0">
              <a:latin typeface="Times New Roman" panose="02020603050405020304" pitchFamily="18" charset="0"/>
            </a:endParaRPr>
          </a:p>
          <a:p>
            <a:r>
              <a:rPr lang="ru-RU" dirty="0">
                <a:latin typeface="Times New Roman" panose="02020603050405020304" pitchFamily="18" charset="0"/>
              </a:rPr>
              <a:t>1. </a:t>
            </a:r>
            <a:r>
              <a:rPr lang="ru-RU" dirty="0" err="1">
                <a:latin typeface="Times New Roman" panose="02020603050405020304" pitchFamily="18" charset="0"/>
              </a:rPr>
              <a:t>Якщо</a:t>
            </a:r>
            <a:r>
              <a:rPr lang="ru-RU" dirty="0">
                <a:latin typeface="Times New Roman" panose="02020603050405020304" pitchFamily="18" charset="0"/>
              </a:rPr>
              <a:t> той, </a:t>
            </a:r>
            <a:r>
              <a:rPr lang="ru-RU" dirty="0" err="1">
                <a:latin typeface="Times New Roman" panose="02020603050405020304" pitchFamily="18" charset="0"/>
              </a:rPr>
              <a:t>хто</a:t>
            </a:r>
            <a:r>
              <a:rPr lang="ru-RU" dirty="0">
                <a:latin typeface="Times New Roman" panose="02020603050405020304" pitchFamily="18" charset="0"/>
              </a:rPr>
              <a:t> </a:t>
            </a:r>
            <a:r>
              <a:rPr lang="ru-RU" dirty="0" err="1">
                <a:latin typeface="Times New Roman" panose="02020603050405020304" pitchFamily="18" charset="0"/>
              </a:rPr>
              <a:t>записаний</a:t>
            </a:r>
            <a:r>
              <a:rPr lang="ru-RU" dirty="0">
                <a:latin typeface="Times New Roman" panose="02020603050405020304" pitchFamily="18" charset="0"/>
              </a:rPr>
              <a:t> </a:t>
            </a:r>
            <a:r>
              <a:rPr lang="ru-RU" dirty="0" err="1">
                <a:latin typeface="Times New Roman" panose="02020603050405020304" pitchFamily="18" charset="0"/>
              </a:rPr>
              <a:t>батьком</a:t>
            </a:r>
            <a:r>
              <a:rPr lang="ru-RU" dirty="0">
                <a:latin typeface="Times New Roman" panose="02020603050405020304" pitchFamily="18" charset="0"/>
              </a:rPr>
              <a:t> </a:t>
            </a:r>
            <a:r>
              <a:rPr lang="ru-RU" dirty="0" err="1">
                <a:latin typeface="Times New Roman" panose="02020603050405020304" pitchFamily="18" charset="0"/>
              </a:rPr>
              <a:t>дитини</a:t>
            </a:r>
            <a:r>
              <a:rPr lang="ru-RU" dirty="0">
                <a:latin typeface="Times New Roman" panose="02020603050405020304" pitchFamily="18" charset="0"/>
              </a:rPr>
              <a:t>, помер до </a:t>
            </a:r>
            <a:r>
              <a:rPr lang="ru-RU" dirty="0" err="1">
                <a:latin typeface="Times New Roman" panose="02020603050405020304" pitchFamily="18" charset="0"/>
              </a:rPr>
              <a:t>народження</a:t>
            </a:r>
            <a:r>
              <a:rPr lang="ru-RU" dirty="0">
                <a:latin typeface="Times New Roman" panose="02020603050405020304" pitchFamily="18" charset="0"/>
              </a:rPr>
              <a:t> </a:t>
            </a:r>
            <a:r>
              <a:rPr lang="ru-RU" dirty="0" err="1">
                <a:latin typeface="Times New Roman" panose="02020603050405020304" pitchFamily="18" charset="0"/>
              </a:rPr>
              <a:t>дитини</a:t>
            </a:r>
            <a:r>
              <a:rPr lang="ru-RU" dirty="0">
                <a:latin typeface="Times New Roman" panose="02020603050405020304" pitchFamily="18" charset="0"/>
              </a:rPr>
              <a:t>, </a:t>
            </a:r>
            <a:r>
              <a:rPr lang="ru-RU" dirty="0" err="1">
                <a:latin typeface="Times New Roman" panose="02020603050405020304" pitchFamily="18" charset="0"/>
              </a:rPr>
              <a:t>оспорити</a:t>
            </a:r>
            <a:r>
              <a:rPr lang="ru-RU" dirty="0">
                <a:latin typeface="Times New Roman" panose="02020603050405020304" pitchFamily="18" charset="0"/>
              </a:rPr>
              <a:t> </a:t>
            </a:r>
            <a:r>
              <a:rPr lang="ru-RU" dirty="0" err="1">
                <a:latin typeface="Times New Roman" panose="02020603050405020304" pitchFamily="18" charset="0"/>
              </a:rPr>
              <a:t>його</a:t>
            </a:r>
            <a:r>
              <a:rPr lang="ru-RU" dirty="0">
                <a:latin typeface="Times New Roman" panose="02020603050405020304" pitchFamily="18" charset="0"/>
              </a:rPr>
              <a:t> </a:t>
            </a:r>
            <a:r>
              <a:rPr lang="ru-RU" dirty="0" err="1">
                <a:latin typeface="Times New Roman" panose="02020603050405020304" pitchFamily="18" charset="0"/>
              </a:rPr>
              <a:t>батьківство</a:t>
            </a:r>
            <a:r>
              <a:rPr lang="ru-RU" dirty="0">
                <a:latin typeface="Times New Roman" panose="02020603050405020304" pitchFamily="18" charset="0"/>
              </a:rPr>
              <a:t> </a:t>
            </a:r>
            <a:r>
              <a:rPr lang="ru-RU" dirty="0" err="1">
                <a:latin typeface="Times New Roman" panose="02020603050405020304" pitchFamily="18" charset="0"/>
              </a:rPr>
              <a:t>мають</a:t>
            </a:r>
            <a:r>
              <a:rPr lang="ru-RU" dirty="0">
                <a:latin typeface="Times New Roman" panose="02020603050405020304" pitchFamily="18" charset="0"/>
              </a:rPr>
              <a:t> право </a:t>
            </a:r>
            <a:r>
              <a:rPr lang="ru-RU" dirty="0" err="1">
                <a:latin typeface="Times New Roman" panose="02020603050405020304" pitchFamily="18" charset="0"/>
              </a:rPr>
              <a:t>його</a:t>
            </a:r>
            <a:r>
              <a:rPr lang="ru-RU" dirty="0">
                <a:latin typeface="Times New Roman" panose="02020603050405020304" pitchFamily="18" charset="0"/>
              </a:rPr>
              <a:t> </a:t>
            </a:r>
            <a:r>
              <a:rPr lang="ru-RU" dirty="0" err="1">
                <a:latin typeface="Times New Roman" panose="02020603050405020304" pitchFamily="18" charset="0"/>
              </a:rPr>
              <a:t>спадкоємці</a:t>
            </a:r>
            <a:r>
              <a:rPr lang="ru-RU" dirty="0">
                <a:latin typeface="Times New Roman" panose="02020603050405020304" pitchFamily="18" charset="0"/>
              </a:rPr>
              <a:t>, за </a:t>
            </a:r>
            <a:r>
              <a:rPr lang="ru-RU" dirty="0" err="1">
                <a:latin typeface="Times New Roman" panose="02020603050405020304" pitchFamily="18" charset="0"/>
              </a:rPr>
              <a:t>умови</a:t>
            </a:r>
            <a:r>
              <a:rPr lang="ru-RU" dirty="0">
                <a:latin typeface="Times New Roman" panose="02020603050405020304" pitchFamily="18" charset="0"/>
              </a:rPr>
              <a:t> </a:t>
            </a:r>
            <a:r>
              <a:rPr lang="ru-RU" dirty="0" err="1">
                <a:latin typeface="Times New Roman" panose="02020603050405020304" pitchFamily="18" charset="0"/>
              </a:rPr>
              <a:t>подання</a:t>
            </a:r>
            <a:r>
              <a:rPr lang="ru-RU" dirty="0">
                <a:latin typeface="Times New Roman" panose="02020603050405020304" pitchFamily="18" charset="0"/>
              </a:rPr>
              <a:t> ним за </a:t>
            </a:r>
            <a:r>
              <a:rPr lang="ru-RU" dirty="0" err="1">
                <a:latin typeface="Times New Roman" panose="02020603050405020304" pitchFamily="18" charset="0"/>
              </a:rPr>
              <a:t>життя</a:t>
            </a:r>
            <a:r>
              <a:rPr lang="ru-RU" dirty="0">
                <a:latin typeface="Times New Roman" panose="02020603050405020304" pitchFamily="18" charset="0"/>
              </a:rPr>
              <a:t> до </a:t>
            </a:r>
            <a:r>
              <a:rPr lang="ru-RU" dirty="0" err="1">
                <a:latin typeface="Times New Roman" panose="02020603050405020304" pitchFamily="18" charset="0"/>
              </a:rPr>
              <a:t>нотаріуса</a:t>
            </a:r>
            <a:r>
              <a:rPr lang="ru-RU" dirty="0">
                <a:latin typeface="Times New Roman" panose="02020603050405020304" pitchFamily="18" charset="0"/>
              </a:rPr>
              <a:t> заяви про </a:t>
            </a:r>
            <a:r>
              <a:rPr lang="ru-RU" dirty="0" err="1">
                <a:latin typeface="Times New Roman" panose="02020603050405020304" pitchFamily="18" charset="0"/>
              </a:rPr>
              <a:t>невизнання</a:t>
            </a:r>
            <a:r>
              <a:rPr lang="ru-RU" dirty="0">
                <a:latin typeface="Times New Roman" panose="02020603050405020304" pitchFamily="18" charset="0"/>
              </a:rPr>
              <a:t> </a:t>
            </a:r>
            <a:r>
              <a:rPr lang="ru-RU" dirty="0" err="1">
                <a:latin typeface="Times New Roman" panose="02020603050405020304" pitchFamily="18" charset="0"/>
              </a:rPr>
              <a:t>свого</a:t>
            </a:r>
            <a:r>
              <a:rPr lang="ru-RU" dirty="0">
                <a:latin typeface="Times New Roman" panose="02020603050405020304" pitchFamily="18" charset="0"/>
              </a:rPr>
              <a:t> </a:t>
            </a:r>
            <a:r>
              <a:rPr lang="ru-RU" dirty="0" err="1">
                <a:latin typeface="Times New Roman" panose="02020603050405020304" pitchFamily="18" charset="0"/>
              </a:rPr>
              <a:t>батьківства</a:t>
            </a:r>
            <a:r>
              <a:rPr lang="ru-RU" dirty="0">
                <a:latin typeface="Times New Roman" panose="02020603050405020304" pitchFamily="18" charset="0"/>
              </a:rPr>
              <a:t>.</a:t>
            </a:r>
          </a:p>
          <a:p>
            <a:r>
              <a:rPr lang="ru-RU" dirty="0">
                <a:latin typeface="Times New Roman" panose="02020603050405020304" pitchFamily="18" charset="0"/>
              </a:rPr>
              <a:t>2. </a:t>
            </a:r>
            <a:r>
              <a:rPr lang="ru-RU" dirty="0" err="1">
                <a:latin typeface="Times New Roman" panose="02020603050405020304" pitchFamily="18" charset="0"/>
              </a:rPr>
              <a:t>Якщо</a:t>
            </a:r>
            <a:r>
              <a:rPr lang="ru-RU" dirty="0">
                <a:latin typeface="Times New Roman" panose="02020603050405020304" pitchFamily="18" charset="0"/>
              </a:rPr>
              <a:t> той, </a:t>
            </a:r>
            <a:r>
              <a:rPr lang="ru-RU" dirty="0" err="1">
                <a:latin typeface="Times New Roman" panose="02020603050405020304" pitchFamily="18" charset="0"/>
              </a:rPr>
              <a:t>хто</a:t>
            </a:r>
            <a:r>
              <a:rPr lang="ru-RU" dirty="0">
                <a:latin typeface="Times New Roman" panose="02020603050405020304" pitchFamily="18" charset="0"/>
              </a:rPr>
              <a:t> </a:t>
            </a:r>
            <a:r>
              <a:rPr lang="ru-RU" dirty="0" err="1">
                <a:latin typeface="Times New Roman" panose="02020603050405020304" pitchFamily="18" charset="0"/>
              </a:rPr>
              <a:t>записаний</a:t>
            </a:r>
            <a:r>
              <a:rPr lang="ru-RU" dirty="0">
                <a:latin typeface="Times New Roman" panose="02020603050405020304" pitchFamily="18" charset="0"/>
              </a:rPr>
              <a:t> </a:t>
            </a:r>
            <a:r>
              <a:rPr lang="ru-RU" dirty="0" err="1">
                <a:latin typeface="Times New Roman" panose="02020603050405020304" pitchFamily="18" charset="0"/>
              </a:rPr>
              <a:t>батьком</a:t>
            </a:r>
            <a:r>
              <a:rPr lang="ru-RU" dirty="0">
                <a:latin typeface="Times New Roman" panose="02020603050405020304" pitchFamily="18" charset="0"/>
              </a:rPr>
              <a:t> </a:t>
            </a:r>
            <a:r>
              <a:rPr lang="ru-RU" dirty="0" err="1">
                <a:latin typeface="Times New Roman" panose="02020603050405020304" pitchFamily="18" charset="0"/>
              </a:rPr>
              <a:t>дитини</a:t>
            </a:r>
            <a:r>
              <a:rPr lang="ru-RU" dirty="0">
                <a:latin typeface="Times New Roman" panose="02020603050405020304" pitchFamily="18" charset="0"/>
              </a:rPr>
              <a:t>, помер </a:t>
            </a:r>
            <a:r>
              <a:rPr lang="ru-RU" dirty="0" err="1">
                <a:latin typeface="Times New Roman" panose="02020603050405020304" pitchFamily="18" charset="0"/>
              </a:rPr>
              <a:t>після</a:t>
            </a:r>
            <a:r>
              <a:rPr lang="ru-RU" dirty="0">
                <a:latin typeface="Times New Roman" panose="02020603050405020304" pitchFamily="18" charset="0"/>
              </a:rPr>
              <a:t> </a:t>
            </a:r>
            <a:r>
              <a:rPr lang="ru-RU" dirty="0" err="1">
                <a:latin typeface="Times New Roman" panose="02020603050405020304" pitchFamily="18" charset="0"/>
              </a:rPr>
              <a:t>пред'явлення</a:t>
            </a:r>
            <a:r>
              <a:rPr lang="ru-RU" dirty="0">
                <a:latin typeface="Times New Roman" panose="02020603050405020304" pitchFamily="18" charset="0"/>
              </a:rPr>
              <a:t> ним позову про </a:t>
            </a:r>
            <a:r>
              <a:rPr lang="ru-RU" dirty="0" err="1">
                <a:latin typeface="Times New Roman" panose="02020603050405020304" pitchFamily="18" charset="0"/>
              </a:rPr>
              <a:t>виключення</a:t>
            </a:r>
            <a:r>
              <a:rPr lang="ru-RU" dirty="0">
                <a:latin typeface="Times New Roman" panose="02020603050405020304" pitchFamily="18" charset="0"/>
              </a:rPr>
              <a:t> </a:t>
            </a:r>
            <a:r>
              <a:rPr lang="ru-RU" dirty="0" err="1">
                <a:latin typeface="Times New Roman" panose="02020603050405020304" pitchFamily="18" charset="0"/>
              </a:rPr>
              <a:t>свого</a:t>
            </a:r>
            <a:r>
              <a:rPr lang="ru-RU" dirty="0">
                <a:latin typeface="Times New Roman" panose="02020603050405020304" pitchFamily="18" charset="0"/>
              </a:rPr>
              <a:t> </a:t>
            </a:r>
            <a:r>
              <a:rPr lang="ru-RU" dirty="0" err="1">
                <a:latin typeface="Times New Roman" panose="02020603050405020304" pitchFamily="18" charset="0"/>
              </a:rPr>
              <a:t>імені</a:t>
            </a:r>
            <a:r>
              <a:rPr lang="ru-RU" dirty="0">
                <a:latin typeface="Times New Roman" panose="02020603050405020304" pitchFamily="18" charset="0"/>
              </a:rPr>
              <a:t> як батька з актового </a:t>
            </a:r>
            <a:r>
              <a:rPr lang="ru-RU" dirty="0" err="1">
                <a:latin typeface="Times New Roman" panose="02020603050405020304" pitchFamily="18" charset="0"/>
              </a:rPr>
              <a:t>запису</a:t>
            </a:r>
            <a:r>
              <a:rPr lang="ru-RU" dirty="0">
                <a:latin typeface="Times New Roman" panose="02020603050405020304" pitchFamily="18" charset="0"/>
              </a:rPr>
              <a:t> про </a:t>
            </a:r>
            <a:r>
              <a:rPr lang="ru-RU" dirty="0" err="1">
                <a:latin typeface="Times New Roman" panose="02020603050405020304" pitchFamily="18" charset="0"/>
              </a:rPr>
              <a:t>народження</a:t>
            </a:r>
            <a:r>
              <a:rPr lang="ru-RU" dirty="0">
                <a:latin typeface="Times New Roman" panose="02020603050405020304" pitchFamily="18" charset="0"/>
              </a:rPr>
              <a:t> </a:t>
            </a:r>
            <a:r>
              <a:rPr lang="ru-RU" dirty="0" err="1">
                <a:latin typeface="Times New Roman" panose="02020603050405020304" pitchFamily="18" charset="0"/>
              </a:rPr>
              <a:t>дитини</a:t>
            </a:r>
            <a:r>
              <a:rPr lang="ru-RU" dirty="0">
                <a:latin typeface="Times New Roman" panose="02020603050405020304" pitchFamily="18" charset="0"/>
              </a:rPr>
              <a:t>, </a:t>
            </a:r>
            <a:r>
              <a:rPr lang="ru-RU" dirty="0" err="1">
                <a:latin typeface="Times New Roman" panose="02020603050405020304" pitchFamily="18" charset="0"/>
              </a:rPr>
              <a:t>позовну</a:t>
            </a:r>
            <a:r>
              <a:rPr lang="ru-RU" dirty="0">
                <a:latin typeface="Times New Roman" panose="02020603050405020304" pitchFamily="18" charset="0"/>
              </a:rPr>
              <a:t> </a:t>
            </a:r>
            <a:r>
              <a:rPr lang="ru-RU" dirty="0" err="1">
                <a:latin typeface="Times New Roman" panose="02020603050405020304" pitchFamily="18" charset="0"/>
              </a:rPr>
              <a:t>заяву</a:t>
            </a:r>
            <a:r>
              <a:rPr lang="ru-RU" dirty="0">
                <a:latin typeface="Times New Roman" panose="02020603050405020304" pitchFamily="18" charset="0"/>
              </a:rPr>
              <a:t> </a:t>
            </a:r>
            <a:r>
              <a:rPr lang="ru-RU" dirty="0" err="1">
                <a:latin typeface="Times New Roman" panose="02020603050405020304" pitchFamily="18" charset="0"/>
              </a:rPr>
              <a:t>можуть</a:t>
            </a:r>
            <a:r>
              <a:rPr lang="ru-RU" dirty="0">
                <a:latin typeface="Times New Roman" panose="02020603050405020304" pitchFamily="18" charset="0"/>
              </a:rPr>
              <a:t> </a:t>
            </a:r>
            <a:r>
              <a:rPr lang="ru-RU" dirty="0" err="1">
                <a:latin typeface="Times New Roman" panose="02020603050405020304" pitchFamily="18" charset="0"/>
              </a:rPr>
              <a:t>підтримати</a:t>
            </a:r>
            <a:r>
              <a:rPr lang="ru-RU" dirty="0">
                <a:latin typeface="Times New Roman" panose="02020603050405020304" pitchFamily="18" charset="0"/>
              </a:rPr>
              <a:t> в </a:t>
            </a:r>
            <a:r>
              <a:rPr lang="ru-RU" dirty="0" err="1">
                <a:latin typeface="Times New Roman" panose="02020603050405020304" pitchFamily="18" charset="0"/>
              </a:rPr>
              <a:t>суді</a:t>
            </a:r>
            <a:r>
              <a:rPr lang="ru-RU" dirty="0">
                <a:latin typeface="Times New Roman" panose="02020603050405020304" pitchFamily="18" charset="0"/>
              </a:rPr>
              <a:t> </a:t>
            </a:r>
            <a:r>
              <a:rPr lang="ru-RU" dirty="0" err="1">
                <a:latin typeface="Times New Roman" panose="02020603050405020304" pitchFamily="18" charset="0"/>
              </a:rPr>
              <a:t>його</a:t>
            </a:r>
            <a:r>
              <a:rPr lang="ru-RU" dirty="0">
                <a:latin typeface="Times New Roman" panose="02020603050405020304" pitchFamily="18" charset="0"/>
              </a:rPr>
              <a:t> </a:t>
            </a:r>
            <a:r>
              <a:rPr lang="ru-RU" dirty="0" err="1">
                <a:latin typeface="Times New Roman" panose="02020603050405020304" pitchFamily="18" charset="0"/>
              </a:rPr>
              <a:t>спадкоємці</a:t>
            </a:r>
            <a:r>
              <a:rPr lang="ru-RU" dirty="0">
                <a:latin typeface="Times New Roman" panose="02020603050405020304" pitchFamily="18" charset="0"/>
              </a:rPr>
              <a:t>.</a:t>
            </a:r>
          </a:p>
          <a:p>
            <a:r>
              <a:rPr lang="ru-RU" dirty="0">
                <a:latin typeface="Times New Roman" panose="02020603050405020304" pitchFamily="18" charset="0"/>
              </a:rPr>
              <a:t>3. </a:t>
            </a:r>
            <a:r>
              <a:rPr lang="ru-RU" dirty="0" err="1">
                <a:latin typeface="Times New Roman" panose="02020603050405020304" pitchFamily="18" charset="0"/>
              </a:rPr>
              <a:t>Якщо</a:t>
            </a:r>
            <a:r>
              <a:rPr lang="ru-RU" dirty="0">
                <a:latin typeface="Times New Roman" panose="02020603050405020304" pitchFamily="18" charset="0"/>
              </a:rPr>
              <a:t> через </a:t>
            </a:r>
            <a:r>
              <a:rPr lang="ru-RU" dirty="0" err="1">
                <a:latin typeface="Times New Roman" panose="02020603050405020304" pitchFamily="18" charset="0"/>
              </a:rPr>
              <a:t>поважні</a:t>
            </a:r>
            <a:r>
              <a:rPr lang="ru-RU" dirty="0">
                <a:latin typeface="Times New Roman" panose="02020603050405020304" pitchFamily="18" charset="0"/>
              </a:rPr>
              <a:t> причини особа не знала про те, </a:t>
            </a:r>
            <a:r>
              <a:rPr lang="ru-RU" dirty="0" err="1">
                <a:latin typeface="Times New Roman" panose="02020603050405020304" pitchFamily="18" charset="0"/>
              </a:rPr>
              <a:t>що</a:t>
            </a:r>
            <a:r>
              <a:rPr lang="ru-RU" dirty="0">
                <a:latin typeface="Times New Roman" panose="02020603050405020304" pitchFamily="18" charset="0"/>
              </a:rPr>
              <a:t> записана </a:t>
            </a:r>
            <a:r>
              <a:rPr lang="ru-RU" dirty="0" err="1">
                <a:latin typeface="Times New Roman" panose="02020603050405020304" pitchFamily="18" charset="0"/>
              </a:rPr>
              <a:t>батьком</a:t>
            </a:r>
            <a:r>
              <a:rPr lang="ru-RU" dirty="0">
                <a:latin typeface="Times New Roman" panose="02020603050405020304" pitchFamily="18" charset="0"/>
              </a:rPr>
              <a:t> </a:t>
            </a:r>
            <a:r>
              <a:rPr lang="ru-RU" dirty="0" err="1">
                <a:latin typeface="Times New Roman" panose="02020603050405020304" pitchFamily="18" charset="0"/>
              </a:rPr>
              <a:t>дитини</a:t>
            </a:r>
            <a:r>
              <a:rPr lang="ru-RU" dirty="0">
                <a:latin typeface="Times New Roman" panose="02020603050405020304" pitchFamily="18" charset="0"/>
              </a:rPr>
              <a:t>, і померла, </a:t>
            </a:r>
            <a:r>
              <a:rPr lang="ru-RU" dirty="0" err="1">
                <a:latin typeface="Times New Roman" panose="02020603050405020304" pitchFamily="18" charset="0"/>
              </a:rPr>
              <a:t>оспорити</a:t>
            </a:r>
            <a:r>
              <a:rPr lang="ru-RU" dirty="0">
                <a:latin typeface="Times New Roman" panose="02020603050405020304" pitchFamily="18" charset="0"/>
              </a:rPr>
              <a:t> </a:t>
            </a:r>
            <a:r>
              <a:rPr lang="ru-RU" dirty="0" err="1">
                <a:latin typeface="Times New Roman" panose="02020603050405020304" pitchFamily="18" charset="0"/>
              </a:rPr>
              <a:t>батьківство</a:t>
            </a:r>
            <a:r>
              <a:rPr lang="ru-RU" dirty="0">
                <a:latin typeface="Times New Roman" panose="02020603050405020304" pitchFamily="18" charset="0"/>
              </a:rPr>
              <a:t> </a:t>
            </a:r>
            <a:r>
              <a:rPr lang="ru-RU" dirty="0" err="1">
                <a:latin typeface="Times New Roman" panose="02020603050405020304" pitchFamily="18" charset="0"/>
              </a:rPr>
              <a:t>можуть</a:t>
            </a:r>
            <a:r>
              <a:rPr lang="ru-RU" dirty="0">
                <a:latin typeface="Times New Roman" panose="02020603050405020304" pitchFamily="18" charset="0"/>
              </a:rPr>
              <a:t> </a:t>
            </a:r>
            <a:r>
              <a:rPr lang="ru-RU" dirty="0" err="1">
                <a:latin typeface="Times New Roman" panose="02020603050405020304" pitchFamily="18" charset="0"/>
              </a:rPr>
              <a:t>її</a:t>
            </a:r>
            <a:r>
              <a:rPr lang="ru-RU" dirty="0">
                <a:latin typeface="Times New Roman" panose="02020603050405020304" pitchFamily="18" charset="0"/>
              </a:rPr>
              <a:t> </a:t>
            </a:r>
            <a:r>
              <a:rPr lang="ru-RU" dirty="0" err="1">
                <a:latin typeface="Times New Roman" panose="02020603050405020304" pitchFamily="18" charset="0"/>
              </a:rPr>
              <a:t>спадкоємці</a:t>
            </a:r>
            <a:r>
              <a:rPr lang="ru-RU" dirty="0">
                <a:latin typeface="Times New Roman" panose="02020603050405020304" pitchFamily="18" charset="0"/>
              </a:rPr>
              <a:t>: дружина, батьки та </a:t>
            </a:r>
            <a:r>
              <a:rPr lang="ru-RU" dirty="0" err="1">
                <a:latin typeface="Times New Roman" panose="02020603050405020304" pitchFamily="18" charset="0"/>
              </a:rPr>
              <a:t>діти</a:t>
            </a:r>
            <a:r>
              <a:rPr lang="ru-RU" dirty="0">
                <a:latin typeface="Times New Roman" panose="02020603050405020304" pitchFamily="18" charset="0"/>
              </a:rPr>
              <a:t>.</a:t>
            </a:r>
          </a:p>
          <a:p>
            <a:r>
              <a:rPr lang="ru-RU" dirty="0">
                <a:latin typeface="Times New Roman" panose="02020603050405020304" pitchFamily="18" charset="0"/>
              </a:rPr>
              <a:t>4. До </a:t>
            </a:r>
            <a:r>
              <a:rPr lang="ru-RU" dirty="0" err="1">
                <a:latin typeface="Times New Roman" panose="02020603050405020304" pitchFamily="18" charset="0"/>
              </a:rPr>
              <a:t>вимоги</a:t>
            </a:r>
            <a:r>
              <a:rPr lang="ru-RU" dirty="0">
                <a:latin typeface="Times New Roman" panose="02020603050405020304" pitchFamily="18" charset="0"/>
              </a:rPr>
              <a:t> про </a:t>
            </a:r>
            <a:r>
              <a:rPr lang="ru-RU" dirty="0" err="1">
                <a:latin typeface="Times New Roman" panose="02020603050405020304" pitchFamily="18" charset="0"/>
              </a:rPr>
              <a:t>виключення</a:t>
            </a:r>
            <a:r>
              <a:rPr lang="ru-RU" dirty="0">
                <a:latin typeface="Times New Roman" panose="02020603050405020304" pitchFamily="18" charset="0"/>
              </a:rPr>
              <a:t> </a:t>
            </a:r>
            <a:r>
              <a:rPr lang="ru-RU" dirty="0" err="1">
                <a:latin typeface="Times New Roman" panose="02020603050405020304" pitchFamily="18" charset="0"/>
              </a:rPr>
              <a:t>запису</a:t>
            </a:r>
            <a:r>
              <a:rPr lang="ru-RU" dirty="0">
                <a:latin typeface="Times New Roman" panose="02020603050405020304" pitchFamily="18" charset="0"/>
              </a:rPr>
              <a:t> про особу як батька </a:t>
            </a:r>
            <a:r>
              <a:rPr lang="ru-RU" dirty="0" err="1">
                <a:latin typeface="Times New Roman" panose="02020603050405020304" pitchFamily="18" charset="0"/>
              </a:rPr>
              <a:t>дитини</a:t>
            </a:r>
            <a:r>
              <a:rPr lang="ru-RU" dirty="0">
                <a:latin typeface="Times New Roman" panose="02020603050405020304" pitchFamily="18" charset="0"/>
              </a:rPr>
              <a:t> з актового </a:t>
            </a:r>
            <a:r>
              <a:rPr lang="ru-RU" dirty="0" err="1">
                <a:latin typeface="Times New Roman" panose="02020603050405020304" pitchFamily="18" charset="0"/>
              </a:rPr>
              <a:t>запису</a:t>
            </a:r>
            <a:r>
              <a:rPr lang="ru-RU" dirty="0">
                <a:latin typeface="Times New Roman" panose="02020603050405020304" pitchFamily="18" charset="0"/>
              </a:rPr>
              <a:t> про </a:t>
            </a:r>
            <a:r>
              <a:rPr lang="ru-RU" dirty="0" err="1">
                <a:latin typeface="Times New Roman" panose="02020603050405020304" pitchFamily="18" charset="0"/>
              </a:rPr>
              <a:t>народження</a:t>
            </a:r>
            <a:r>
              <a:rPr lang="ru-RU" dirty="0">
                <a:latin typeface="Times New Roman" panose="02020603050405020304" pitchFamily="18" charset="0"/>
              </a:rPr>
              <a:t> </a:t>
            </a:r>
            <a:r>
              <a:rPr lang="ru-RU" dirty="0" err="1">
                <a:latin typeface="Times New Roman" panose="02020603050405020304" pitchFamily="18" charset="0"/>
              </a:rPr>
              <a:t>дитини</a:t>
            </a:r>
            <a:r>
              <a:rPr lang="ru-RU" dirty="0">
                <a:latin typeface="Times New Roman" panose="02020603050405020304" pitchFamily="18" charset="0"/>
              </a:rPr>
              <a:t> </a:t>
            </a:r>
            <a:r>
              <a:rPr lang="ru-RU" dirty="0" err="1">
                <a:latin typeface="Times New Roman" panose="02020603050405020304" pitchFamily="18" charset="0"/>
              </a:rPr>
              <a:t>позовна</a:t>
            </a:r>
            <a:r>
              <a:rPr lang="ru-RU" dirty="0">
                <a:latin typeface="Times New Roman" panose="02020603050405020304" pitchFamily="18" charset="0"/>
              </a:rPr>
              <a:t> </a:t>
            </a:r>
            <a:r>
              <a:rPr lang="ru-RU" dirty="0" err="1">
                <a:latin typeface="Times New Roman" panose="02020603050405020304" pitchFamily="18" charset="0"/>
              </a:rPr>
              <a:t>давність</a:t>
            </a:r>
            <a:r>
              <a:rPr lang="ru-RU" dirty="0">
                <a:latin typeface="Times New Roman" panose="02020603050405020304" pitchFamily="18" charset="0"/>
              </a:rPr>
              <a:t> не </a:t>
            </a:r>
            <a:r>
              <a:rPr lang="ru-RU" dirty="0" err="1">
                <a:latin typeface="Times New Roman" panose="02020603050405020304" pitchFamily="18" charset="0"/>
              </a:rPr>
              <a:t>застосовується</a:t>
            </a:r>
            <a:r>
              <a:rPr lang="ru-RU" dirty="0" smtClean="0">
                <a:latin typeface="Times New Roman" panose="02020603050405020304" pitchFamily="18" charset="0"/>
              </a:rPr>
              <a:t>.</a:t>
            </a:r>
            <a:endParaRPr lang="ru-RU" b="0" i="0" dirty="0">
              <a:solidFill>
                <a:srgbClr val="000000"/>
              </a:solidFill>
              <a:effectLst/>
              <a:latin typeface="Times New Roman" panose="02020603050405020304" pitchFamily="18" charset="0"/>
            </a:endParaRPr>
          </a:p>
        </p:txBody>
      </p:sp>
    </p:spTree>
    <p:extLst>
      <p:ext uri="{BB962C8B-B14F-4D97-AF65-F5344CB8AC3E}">
        <p14:creationId xmlns:p14="http://schemas.microsoft.com/office/powerpoint/2010/main" val="1489271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68740" y="545910"/>
            <a:ext cx="10849970" cy="4431983"/>
          </a:xfrm>
          <a:prstGeom prst="rect">
            <a:avLst/>
          </a:prstGeom>
        </p:spPr>
        <p:txBody>
          <a:bodyPr wrap="square">
            <a:spAutoFit/>
          </a:bodyPr>
          <a:lstStyle/>
          <a:p>
            <a:pPr algn="ctr"/>
            <a:r>
              <a:rPr lang="uk-UA" sz="2400" b="1" dirty="0" smtClean="0">
                <a:latin typeface="Times New Roman" panose="02020603050405020304" pitchFamily="18" charset="0"/>
              </a:rPr>
              <a:t>Оспорювання материнства є можливим у двох випадках:</a:t>
            </a:r>
            <a:r>
              <a:rPr lang="ru-RU" sz="2400" dirty="0" smtClean="0">
                <a:latin typeface="Times New Roman" panose="02020603050405020304" pitchFamily="18" charset="0"/>
              </a:rPr>
              <a:t/>
            </a:r>
            <a:br>
              <a:rPr lang="ru-RU" sz="2400" dirty="0" smtClean="0">
                <a:latin typeface="Times New Roman" panose="02020603050405020304" pitchFamily="18" charset="0"/>
              </a:rPr>
            </a:br>
            <a:endParaRPr lang="ru-RU" sz="2400" dirty="0" smtClean="0">
              <a:latin typeface="Times New Roman" panose="02020603050405020304" pitchFamily="18" charset="0"/>
            </a:endParaRPr>
          </a:p>
          <a:p>
            <a:pPr lvl="0" algn="just"/>
            <a:r>
              <a:rPr lang="ru-RU" sz="2400" dirty="0" smtClean="0">
                <a:latin typeface="Times New Roman" panose="02020603050405020304" pitchFamily="18" charset="0"/>
              </a:rPr>
              <a:t>	- </a:t>
            </a:r>
            <a:r>
              <a:rPr lang="ru-RU" sz="2400" dirty="0" err="1" smtClean="0">
                <a:latin typeface="Times New Roman" panose="02020603050405020304" pitchFamily="18" charset="0"/>
              </a:rPr>
              <a:t>Жінка</a:t>
            </a:r>
            <a:r>
              <a:rPr lang="ru-RU" sz="2400" dirty="0" smtClean="0">
                <a:latin typeface="Times New Roman" panose="02020603050405020304" pitchFamily="18" charset="0"/>
              </a:rPr>
              <a:t>, яка записана </a:t>
            </a:r>
            <a:r>
              <a:rPr lang="ru-RU" sz="2400" dirty="0" err="1" smtClean="0">
                <a:latin typeface="Times New Roman" panose="02020603050405020304" pitchFamily="18" charset="0"/>
              </a:rPr>
              <a:t>матір'ю</a:t>
            </a:r>
            <a:r>
              <a:rPr lang="ru-RU" sz="2400" dirty="0" smtClean="0">
                <a:latin typeface="Times New Roman" panose="02020603050405020304" pitchFamily="18" charset="0"/>
              </a:rPr>
              <a:t> </a:t>
            </a:r>
            <a:r>
              <a:rPr lang="ru-RU" sz="2400" dirty="0" err="1" smtClean="0">
                <a:latin typeface="Times New Roman" panose="02020603050405020304" pitchFamily="18" charset="0"/>
              </a:rPr>
              <a:t>дитини</a:t>
            </a:r>
            <a:r>
              <a:rPr lang="ru-RU" sz="2400" dirty="0" smtClean="0">
                <a:latin typeface="Times New Roman" panose="02020603050405020304" pitchFamily="18" charset="0"/>
              </a:rPr>
              <a:t>, </a:t>
            </a:r>
            <a:r>
              <a:rPr lang="ru-RU" sz="2400" dirty="0" err="1" smtClean="0">
                <a:latin typeface="Times New Roman" panose="02020603050405020304" pitchFamily="18" charset="0"/>
              </a:rPr>
              <a:t>може</a:t>
            </a:r>
            <a:r>
              <a:rPr lang="ru-RU" sz="2400" dirty="0" smtClean="0">
                <a:latin typeface="Times New Roman" panose="02020603050405020304" pitchFamily="18" charset="0"/>
              </a:rPr>
              <a:t> </a:t>
            </a:r>
            <a:r>
              <a:rPr lang="ru-RU" sz="2400" dirty="0" err="1" smtClean="0">
                <a:latin typeface="Times New Roman" panose="02020603050405020304" pitchFamily="18" charset="0"/>
              </a:rPr>
              <a:t>оспорити</a:t>
            </a:r>
            <a:r>
              <a:rPr lang="ru-RU" sz="2400" dirty="0" smtClean="0">
                <a:latin typeface="Times New Roman" panose="02020603050405020304" pitchFamily="18" charset="0"/>
              </a:rPr>
              <a:t> </a:t>
            </a:r>
            <a:r>
              <a:rPr lang="ru-RU" sz="2400" dirty="0" err="1" smtClean="0">
                <a:latin typeface="Times New Roman" panose="02020603050405020304" pitchFamily="18" charset="0"/>
              </a:rPr>
              <a:t>своє</a:t>
            </a:r>
            <a:r>
              <a:rPr lang="ru-RU" sz="2400" dirty="0" smtClean="0">
                <a:latin typeface="Times New Roman" panose="02020603050405020304" pitchFamily="18" charset="0"/>
              </a:rPr>
              <a:t> материнство  (ч. 1 ст. 139 СК </a:t>
            </a:r>
            <a:r>
              <a:rPr lang="ru-RU" sz="2400" dirty="0" err="1" smtClean="0">
                <a:latin typeface="Times New Roman" panose="02020603050405020304" pitchFamily="18" charset="0"/>
              </a:rPr>
              <a:t>України</a:t>
            </a:r>
            <a:r>
              <a:rPr lang="ru-RU" sz="2400" dirty="0" smtClean="0">
                <a:latin typeface="Times New Roman" panose="02020603050405020304" pitchFamily="18" charset="0"/>
              </a:rPr>
              <a:t>);</a:t>
            </a:r>
          </a:p>
          <a:p>
            <a:pPr lvl="0" algn="just"/>
            <a:r>
              <a:rPr lang="ru-RU" sz="2400" dirty="0" smtClean="0">
                <a:latin typeface="Times New Roman" panose="02020603050405020304" pitchFamily="18" charset="0"/>
              </a:rPr>
              <a:t>	- </a:t>
            </a:r>
            <a:r>
              <a:rPr lang="ru-RU" sz="2400" dirty="0" err="1" smtClean="0">
                <a:latin typeface="Times New Roman" panose="02020603050405020304" pitchFamily="18" charset="0"/>
              </a:rPr>
              <a:t>Жінка</a:t>
            </a:r>
            <a:r>
              <a:rPr lang="ru-RU" sz="2400" dirty="0" smtClean="0">
                <a:latin typeface="Times New Roman" panose="02020603050405020304" pitchFamily="18" charset="0"/>
              </a:rPr>
              <a:t>, яка </a:t>
            </a:r>
            <a:r>
              <a:rPr lang="ru-RU" sz="2400" dirty="0" err="1" smtClean="0">
                <a:latin typeface="Times New Roman" panose="02020603050405020304" pitchFamily="18" charset="0"/>
              </a:rPr>
              <a:t>вважає</a:t>
            </a:r>
            <a:r>
              <a:rPr lang="ru-RU" sz="2400" dirty="0" smtClean="0">
                <a:latin typeface="Times New Roman" panose="02020603050405020304" pitchFamily="18" charset="0"/>
              </a:rPr>
              <a:t> себе </a:t>
            </a:r>
            <a:r>
              <a:rPr lang="ru-RU" sz="2400" dirty="0" err="1" smtClean="0">
                <a:latin typeface="Times New Roman" panose="02020603050405020304" pitchFamily="18" charset="0"/>
              </a:rPr>
              <a:t>матір'ю</a:t>
            </a:r>
            <a:r>
              <a:rPr lang="ru-RU" sz="2400" dirty="0" smtClean="0">
                <a:latin typeface="Times New Roman" panose="02020603050405020304" pitchFamily="18" charset="0"/>
              </a:rPr>
              <a:t> </a:t>
            </a:r>
            <a:r>
              <a:rPr lang="ru-RU" sz="2400" dirty="0" err="1" smtClean="0">
                <a:latin typeface="Times New Roman" panose="02020603050405020304" pitchFamily="18" charset="0"/>
              </a:rPr>
              <a:t>дитини</a:t>
            </a:r>
            <a:r>
              <a:rPr lang="ru-RU" sz="2400" dirty="0" smtClean="0">
                <a:latin typeface="Times New Roman" panose="02020603050405020304" pitchFamily="18" charset="0"/>
              </a:rPr>
              <a:t>, </a:t>
            </a:r>
            <a:r>
              <a:rPr lang="ru-RU" sz="2400" dirty="0" err="1" smtClean="0">
                <a:latin typeface="Times New Roman" panose="02020603050405020304" pitchFamily="18" charset="0"/>
              </a:rPr>
              <a:t>має</a:t>
            </a:r>
            <a:r>
              <a:rPr lang="ru-RU" sz="2400" dirty="0" smtClean="0">
                <a:latin typeface="Times New Roman" panose="02020603050405020304" pitchFamily="18" charset="0"/>
              </a:rPr>
              <a:t> право </a:t>
            </a:r>
            <a:r>
              <a:rPr lang="ru-RU" sz="2400" dirty="0" err="1" smtClean="0">
                <a:latin typeface="Times New Roman" panose="02020603050405020304" pitchFamily="18" charset="0"/>
              </a:rPr>
              <a:t>пред'явити</a:t>
            </a:r>
            <a:r>
              <a:rPr lang="ru-RU" sz="2400" dirty="0" smtClean="0">
                <a:latin typeface="Times New Roman" panose="02020603050405020304" pitchFamily="18" charset="0"/>
              </a:rPr>
              <a:t> </a:t>
            </a:r>
            <a:r>
              <a:rPr lang="ru-RU" sz="2400" dirty="0" err="1" smtClean="0">
                <a:latin typeface="Times New Roman" panose="02020603050405020304" pitchFamily="18" charset="0"/>
              </a:rPr>
              <a:t>позов</a:t>
            </a:r>
            <a:r>
              <a:rPr lang="ru-RU" sz="2400" dirty="0" smtClean="0">
                <a:latin typeface="Times New Roman" panose="02020603050405020304" pitchFamily="18" charset="0"/>
              </a:rPr>
              <a:t> до </a:t>
            </a:r>
            <a:r>
              <a:rPr lang="ru-RU" sz="2400" dirty="0" err="1" smtClean="0">
                <a:latin typeface="Times New Roman" panose="02020603050405020304" pitchFamily="18" charset="0"/>
              </a:rPr>
              <a:t>жінки</a:t>
            </a:r>
            <a:r>
              <a:rPr lang="ru-RU" sz="2400" dirty="0" smtClean="0">
                <a:latin typeface="Times New Roman" panose="02020603050405020304" pitchFamily="18" charset="0"/>
              </a:rPr>
              <a:t>, яка записана </a:t>
            </a:r>
            <a:r>
              <a:rPr lang="ru-RU" sz="2400" dirty="0" err="1" smtClean="0">
                <a:latin typeface="Times New Roman" panose="02020603050405020304" pitchFamily="18" charset="0"/>
              </a:rPr>
              <a:t>матір'ю</a:t>
            </a:r>
            <a:r>
              <a:rPr lang="ru-RU" sz="2400" dirty="0" smtClean="0">
                <a:latin typeface="Times New Roman" panose="02020603050405020304" pitchFamily="18" charset="0"/>
              </a:rPr>
              <a:t> </a:t>
            </a:r>
            <a:r>
              <a:rPr lang="ru-RU" sz="2400" dirty="0" err="1" smtClean="0">
                <a:latin typeface="Times New Roman" panose="02020603050405020304" pitchFamily="18" charset="0"/>
              </a:rPr>
              <a:t>дитини</a:t>
            </a:r>
            <a:r>
              <a:rPr lang="ru-RU" sz="2400" dirty="0" smtClean="0">
                <a:latin typeface="Times New Roman" panose="02020603050405020304" pitchFamily="18" charset="0"/>
              </a:rPr>
              <a:t>, про </a:t>
            </a:r>
            <a:r>
              <a:rPr lang="ru-RU" sz="2400" dirty="0" err="1" smtClean="0">
                <a:latin typeface="Times New Roman" panose="02020603050405020304" pitchFamily="18" charset="0"/>
              </a:rPr>
              <a:t>визнання</a:t>
            </a:r>
            <a:r>
              <a:rPr lang="ru-RU" sz="2400" dirty="0" smtClean="0">
                <a:latin typeface="Times New Roman" panose="02020603050405020304" pitchFamily="18" charset="0"/>
              </a:rPr>
              <a:t> </a:t>
            </a:r>
            <a:r>
              <a:rPr lang="ru-RU" sz="2400" dirty="0" err="1" smtClean="0">
                <a:latin typeface="Times New Roman" panose="02020603050405020304" pitchFamily="18" charset="0"/>
              </a:rPr>
              <a:t>свого</a:t>
            </a:r>
            <a:r>
              <a:rPr lang="ru-RU" sz="2400" dirty="0" smtClean="0">
                <a:latin typeface="Times New Roman" panose="02020603050405020304" pitchFamily="18" charset="0"/>
              </a:rPr>
              <a:t> материнства (ч. 2 ст. 139 СК </a:t>
            </a:r>
            <a:r>
              <a:rPr lang="ru-RU" sz="2400" dirty="0" err="1" smtClean="0">
                <a:latin typeface="Times New Roman" panose="02020603050405020304" pitchFamily="18" charset="0"/>
              </a:rPr>
              <a:t>України</a:t>
            </a:r>
            <a:r>
              <a:rPr lang="ru-RU" sz="2400" dirty="0" smtClean="0">
                <a:latin typeface="Times New Roman" panose="02020603050405020304" pitchFamily="18" charset="0"/>
              </a:rPr>
              <a:t>). </a:t>
            </a:r>
          </a:p>
          <a:p>
            <a:pPr algn="just"/>
            <a:r>
              <a:rPr lang="ru-RU" sz="2400" dirty="0" smtClean="0">
                <a:latin typeface="Times New Roman" panose="02020603050405020304" pitchFamily="18" charset="0"/>
              </a:rPr>
              <a:t>	</a:t>
            </a:r>
          </a:p>
          <a:p>
            <a:pPr algn="just"/>
            <a:r>
              <a:rPr lang="ru-RU" sz="2400" dirty="0" smtClean="0">
                <a:latin typeface="Times New Roman" panose="02020603050405020304" pitchFamily="18" charset="0"/>
              </a:rPr>
              <a:t>	До </a:t>
            </a:r>
            <a:r>
              <a:rPr lang="ru-RU" sz="2400" dirty="0" err="1" smtClean="0">
                <a:latin typeface="Times New Roman" panose="02020603050405020304" pitchFamily="18" charset="0"/>
              </a:rPr>
              <a:t>вимоги</a:t>
            </a:r>
            <a:r>
              <a:rPr lang="ru-RU" sz="2400" dirty="0" smtClean="0">
                <a:latin typeface="Times New Roman" panose="02020603050405020304" pitchFamily="18" charset="0"/>
              </a:rPr>
              <a:t> про </a:t>
            </a:r>
            <a:r>
              <a:rPr lang="ru-RU" sz="2400" dirty="0" err="1" smtClean="0">
                <a:latin typeface="Times New Roman" panose="02020603050405020304" pitchFamily="18" charset="0"/>
              </a:rPr>
              <a:t>визнання</a:t>
            </a:r>
            <a:r>
              <a:rPr lang="ru-RU" sz="2400" dirty="0" smtClean="0">
                <a:latin typeface="Times New Roman" panose="02020603050405020304" pitchFamily="18" charset="0"/>
              </a:rPr>
              <a:t> материнства </a:t>
            </a:r>
            <a:r>
              <a:rPr lang="ru-RU" sz="2400" dirty="0" err="1" smtClean="0">
                <a:latin typeface="Times New Roman" panose="02020603050405020304" pitchFamily="18" charset="0"/>
              </a:rPr>
              <a:t>встановлюється</a:t>
            </a:r>
            <a:r>
              <a:rPr lang="ru-RU" sz="2400" dirty="0" smtClean="0">
                <a:latin typeface="Times New Roman" panose="02020603050405020304" pitchFamily="18" charset="0"/>
              </a:rPr>
              <a:t> </a:t>
            </a:r>
            <a:r>
              <a:rPr lang="ru-RU" sz="2400" b="1" dirty="0" err="1" smtClean="0">
                <a:latin typeface="Times New Roman" panose="02020603050405020304" pitchFamily="18" charset="0"/>
              </a:rPr>
              <a:t>позовна</a:t>
            </a:r>
            <a:r>
              <a:rPr lang="ru-RU" sz="2400" b="1" dirty="0" smtClean="0">
                <a:latin typeface="Times New Roman" panose="02020603050405020304" pitchFamily="18" charset="0"/>
              </a:rPr>
              <a:t> </a:t>
            </a:r>
            <a:r>
              <a:rPr lang="ru-RU" sz="2400" b="1" dirty="0" err="1" smtClean="0">
                <a:latin typeface="Times New Roman" panose="02020603050405020304" pitchFamily="18" charset="0"/>
              </a:rPr>
              <a:t>давність</a:t>
            </a:r>
            <a:r>
              <a:rPr lang="ru-RU" sz="2400" b="1" dirty="0" smtClean="0">
                <a:latin typeface="Times New Roman" panose="02020603050405020304" pitchFamily="18" charset="0"/>
              </a:rPr>
              <a:t> в один </a:t>
            </a:r>
            <a:r>
              <a:rPr lang="ru-RU" sz="2400" b="1" dirty="0" err="1" smtClean="0">
                <a:latin typeface="Times New Roman" panose="02020603050405020304" pitchFamily="18" charset="0"/>
              </a:rPr>
              <a:t>рік</a:t>
            </a:r>
            <a:r>
              <a:rPr lang="ru-RU" sz="2400" b="1" dirty="0" smtClean="0">
                <a:latin typeface="Times New Roman" panose="02020603050405020304" pitchFamily="18" charset="0"/>
              </a:rPr>
              <a:t>, </a:t>
            </a:r>
            <a:r>
              <a:rPr lang="ru-RU" sz="2400" dirty="0" smtClean="0">
                <a:latin typeface="Times New Roman" panose="02020603050405020304" pitchFamily="18" charset="0"/>
              </a:rPr>
              <a:t>яка </a:t>
            </a:r>
            <a:r>
              <a:rPr lang="ru-RU" sz="2400" dirty="0" err="1" smtClean="0">
                <a:latin typeface="Times New Roman" panose="02020603050405020304" pitchFamily="18" charset="0"/>
              </a:rPr>
              <a:t>починається</a:t>
            </a:r>
            <a:r>
              <a:rPr lang="ru-RU" sz="2400" dirty="0" smtClean="0">
                <a:latin typeface="Times New Roman" panose="02020603050405020304" pitchFamily="18" charset="0"/>
              </a:rPr>
              <a:t> </a:t>
            </a:r>
            <a:r>
              <a:rPr lang="ru-RU" sz="2400" dirty="0" err="1" smtClean="0">
                <a:latin typeface="Times New Roman" panose="02020603050405020304" pitchFamily="18" charset="0"/>
              </a:rPr>
              <a:t>від</a:t>
            </a:r>
            <a:r>
              <a:rPr lang="ru-RU" sz="2400" dirty="0" smtClean="0">
                <a:latin typeface="Times New Roman" panose="02020603050405020304" pitchFamily="18" charset="0"/>
              </a:rPr>
              <a:t> дня, коли особа </a:t>
            </a:r>
            <a:r>
              <a:rPr lang="ru-RU" sz="2400" dirty="0" err="1" smtClean="0">
                <a:latin typeface="Times New Roman" panose="02020603050405020304" pitchFamily="18" charset="0"/>
              </a:rPr>
              <a:t>дізналася</a:t>
            </a:r>
            <a:r>
              <a:rPr lang="ru-RU" sz="2400" dirty="0" smtClean="0">
                <a:latin typeface="Times New Roman" panose="02020603050405020304" pitchFamily="18" charset="0"/>
              </a:rPr>
              <a:t> </a:t>
            </a:r>
            <a:r>
              <a:rPr lang="ru-RU" sz="2400" dirty="0" err="1" smtClean="0">
                <a:latin typeface="Times New Roman" panose="02020603050405020304" pitchFamily="18" charset="0"/>
              </a:rPr>
              <a:t>або</a:t>
            </a:r>
            <a:r>
              <a:rPr lang="ru-RU" sz="2400" dirty="0" smtClean="0">
                <a:latin typeface="Times New Roman" panose="02020603050405020304" pitchFamily="18" charset="0"/>
              </a:rPr>
              <a:t> могла </a:t>
            </a:r>
            <a:r>
              <a:rPr lang="ru-RU" sz="2400" dirty="0" err="1" smtClean="0">
                <a:latin typeface="Times New Roman" panose="02020603050405020304" pitchFamily="18" charset="0"/>
              </a:rPr>
              <a:t>дізнатися</a:t>
            </a:r>
            <a:r>
              <a:rPr lang="ru-RU" sz="2400" dirty="0" smtClean="0">
                <a:latin typeface="Times New Roman" panose="02020603050405020304" pitchFamily="18" charset="0"/>
              </a:rPr>
              <a:t>, </a:t>
            </a:r>
            <a:r>
              <a:rPr lang="ru-RU" sz="2400" dirty="0" err="1" smtClean="0">
                <a:latin typeface="Times New Roman" panose="02020603050405020304" pitchFamily="18" charset="0"/>
              </a:rPr>
              <a:t>що</a:t>
            </a:r>
            <a:r>
              <a:rPr lang="ru-RU" sz="2400" dirty="0" smtClean="0">
                <a:latin typeface="Times New Roman" panose="02020603050405020304" pitchFamily="18" charset="0"/>
              </a:rPr>
              <a:t> є </a:t>
            </a:r>
            <a:r>
              <a:rPr lang="ru-RU" sz="2400" dirty="0" err="1" smtClean="0">
                <a:latin typeface="Times New Roman" panose="02020603050405020304" pitchFamily="18" charset="0"/>
              </a:rPr>
              <a:t>матір'ю</a:t>
            </a:r>
            <a:r>
              <a:rPr lang="ru-RU" sz="2400" dirty="0" smtClean="0">
                <a:latin typeface="Times New Roman" panose="02020603050405020304" pitchFamily="18" charset="0"/>
              </a:rPr>
              <a:t> </a:t>
            </a:r>
            <a:r>
              <a:rPr lang="ru-RU" sz="2400" dirty="0" err="1" smtClean="0">
                <a:latin typeface="Times New Roman" panose="02020603050405020304" pitchFamily="18" charset="0"/>
              </a:rPr>
              <a:t>дитини</a:t>
            </a:r>
            <a:r>
              <a:rPr lang="ru-RU" sz="2400" dirty="0" smtClean="0">
                <a:latin typeface="Times New Roman" panose="02020603050405020304" pitchFamily="18" charset="0"/>
              </a:rPr>
              <a:t> (ч. 3 ст. 139 СК </a:t>
            </a:r>
            <a:r>
              <a:rPr lang="ru-RU" sz="2400" dirty="0" err="1" smtClean="0">
                <a:latin typeface="Times New Roman" panose="02020603050405020304" pitchFamily="18" charset="0"/>
              </a:rPr>
              <a:t>України</a:t>
            </a:r>
            <a:r>
              <a:rPr lang="ru-RU" sz="2400" dirty="0" smtClean="0">
                <a:latin typeface="Times New Roman" panose="02020603050405020304" pitchFamily="18" charset="0"/>
              </a:rPr>
              <a:t>).</a:t>
            </a:r>
          </a:p>
          <a:p>
            <a:endParaRPr lang="ru-RU" dirty="0"/>
          </a:p>
        </p:txBody>
      </p:sp>
    </p:spTree>
    <p:extLst>
      <p:ext uri="{BB962C8B-B14F-4D97-AF65-F5344CB8AC3E}">
        <p14:creationId xmlns:p14="http://schemas.microsoft.com/office/powerpoint/2010/main" val="17293529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28548" y="2388358"/>
            <a:ext cx="9321421" cy="1015663"/>
          </a:xfrm>
          <a:prstGeom prst="rect">
            <a:avLst/>
          </a:prstGeom>
        </p:spPr>
        <p:txBody>
          <a:bodyPr wrap="square">
            <a:spAutoFit/>
          </a:bodyPr>
          <a:lstStyle/>
          <a:p>
            <a:pPr algn="ctr"/>
            <a:r>
              <a:rPr lang="uk-UA" sz="6000" i="1" dirty="0" smtClean="0">
                <a:latin typeface="Times New Roman" panose="02020603050405020304" pitchFamily="18" charset="0"/>
              </a:rPr>
              <a:t>ДЯКУЮ ЗА УВАГУ!</a:t>
            </a:r>
            <a:endParaRPr lang="ru-RU" sz="6000" i="1" dirty="0">
              <a:latin typeface="Times New Roman" panose="02020603050405020304" pitchFamily="18" charset="0"/>
            </a:endParaRPr>
          </a:p>
        </p:txBody>
      </p:sp>
    </p:spTree>
    <p:extLst>
      <p:ext uri="{BB962C8B-B14F-4D97-AF65-F5344CB8AC3E}">
        <p14:creationId xmlns:p14="http://schemas.microsoft.com/office/powerpoint/2010/main" val="20694204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4149" y="682388"/>
            <a:ext cx="11273051" cy="5016758"/>
          </a:xfrm>
          <a:prstGeom prst="rect">
            <a:avLst/>
          </a:prstGeom>
        </p:spPr>
        <p:txBody>
          <a:bodyPr wrap="square">
            <a:spAutoFit/>
          </a:bodyPr>
          <a:lstStyle/>
          <a:p>
            <a:pPr algn="ctr"/>
            <a:r>
              <a:rPr lang="uk-UA" sz="3200" b="1" dirty="0" smtClean="0">
                <a:latin typeface="Times New Roman" panose="02020603050405020304" pitchFamily="18" charset="0"/>
              </a:rPr>
              <a:t>План.</a:t>
            </a:r>
          </a:p>
          <a:p>
            <a:pPr algn="ctr"/>
            <a:endParaRPr lang="uk-UA" sz="3200" b="1" dirty="0" smtClean="0">
              <a:latin typeface="Times New Roman" panose="02020603050405020304" pitchFamily="18" charset="0"/>
            </a:endParaRPr>
          </a:p>
          <a:p>
            <a:pPr algn="just"/>
            <a:r>
              <a:rPr lang="uk-UA" sz="3200" dirty="0" smtClean="0">
                <a:latin typeface="Times New Roman" panose="02020603050405020304" pitchFamily="18" charset="0"/>
              </a:rPr>
              <a:t>1. Підстави виникнення прав та обов’язків батьків і дітей. Державна реєстрація народження дитини.</a:t>
            </a:r>
            <a:endParaRPr lang="ru-RU" sz="3200" dirty="0" smtClean="0">
              <a:latin typeface="Times New Roman" panose="02020603050405020304" pitchFamily="18" charset="0"/>
            </a:endParaRPr>
          </a:p>
          <a:p>
            <a:pPr algn="just"/>
            <a:r>
              <a:rPr lang="uk-UA" sz="3200" dirty="0" smtClean="0">
                <a:latin typeface="Times New Roman" panose="02020603050405020304" pitchFamily="18" charset="0"/>
              </a:rPr>
              <a:t>2. Визначення походження дитини від матері. </a:t>
            </a:r>
            <a:endParaRPr lang="ru-RU" sz="3200" dirty="0" smtClean="0">
              <a:latin typeface="Times New Roman" panose="02020603050405020304" pitchFamily="18" charset="0"/>
            </a:endParaRPr>
          </a:p>
          <a:p>
            <a:pPr algn="just"/>
            <a:r>
              <a:rPr lang="uk-UA" sz="3200" dirty="0" smtClean="0">
                <a:latin typeface="Times New Roman" panose="02020603050405020304" pitchFamily="18" charset="0"/>
              </a:rPr>
              <a:t>3. Визначення походження дитини від батька, який перебуває у шлюбі з матір’ю дитини. </a:t>
            </a:r>
            <a:endParaRPr lang="ru-RU" sz="3200" dirty="0" smtClean="0">
              <a:latin typeface="Times New Roman" panose="02020603050405020304" pitchFamily="18" charset="0"/>
            </a:endParaRPr>
          </a:p>
          <a:p>
            <a:pPr algn="just"/>
            <a:r>
              <a:rPr lang="uk-UA" sz="3200" dirty="0" smtClean="0">
                <a:latin typeface="Times New Roman" panose="02020603050405020304" pitchFamily="18" charset="0"/>
              </a:rPr>
              <a:t>4. Визначення походження дитини від батька, який не перебуває у шлюбі з матір’ю дитини. </a:t>
            </a:r>
            <a:endParaRPr lang="ru-RU" sz="3200" dirty="0" smtClean="0">
              <a:latin typeface="Times New Roman" panose="02020603050405020304" pitchFamily="18" charset="0"/>
            </a:endParaRPr>
          </a:p>
          <a:p>
            <a:pPr algn="just"/>
            <a:r>
              <a:rPr lang="uk-UA" sz="3200" dirty="0" smtClean="0">
                <a:latin typeface="Times New Roman" panose="02020603050405020304" pitchFamily="18" charset="0"/>
              </a:rPr>
              <a:t>5. Оспорювання батьківства (материнства).</a:t>
            </a:r>
            <a:endParaRPr lang="ru-RU" sz="3200" dirty="0">
              <a:latin typeface="Times New Roman" panose="02020603050405020304" pitchFamily="18" charset="0"/>
            </a:endParaRPr>
          </a:p>
        </p:txBody>
      </p:sp>
    </p:spTree>
    <p:extLst>
      <p:ext uri="{BB962C8B-B14F-4D97-AF65-F5344CB8AC3E}">
        <p14:creationId xmlns:p14="http://schemas.microsoft.com/office/powerpoint/2010/main" val="19645960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6603" y="300251"/>
            <a:ext cx="11450472" cy="6647974"/>
          </a:xfrm>
          <a:prstGeom prst="rect">
            <a:avLst/>
          </a:prstGeom>
        </p:spPr>
        <p:txBody>
          <a:bodyPr wrap="square">
            <a:spAutoFit/>
          </a:bodyPr>
          <a:lstStyle/>
          <a:p>
            <a:pPr algn="just" fontAlgn="base"/>
            <a:r>
              <a:rPr lang="uk-UA" b="1" dirty="0" smtClean="0">
                <a:latin typeface="Times New Roman" panose="02020603050405020304" pitchFamily="18" charset="0"/>
              </a:rPr>
              <a:t>	</a:t>
            </a:r>
            <a:r>
              <a:rPr lang="uk-UA" sz="2400" b="1" dirty="0" smtClean="0">
                <a:latin typeface="Times New Roman" panose="02020603050405020304" pitchFamily="18" charset="0"/>
              </a:rPr>
              <a:t>Народження</a:t>
            </a:r>
            <a:r>
              <a:rPr lang="uk-UA" sz="2400" dirty="0" smtClean="0">
                <a:latin typeface="Times New Roman" panose="02020603050405020304" pitchFamily="18" charset="0"/>
              </a:rPr>
              <a:t> </a:t>
            </a:r>
            <a:r>
              <a:rPr lang="uk-UA" sz="2400" b="1" dirty="0" smtClean="0">
                <a:latin typeface="Times New Roman" panose="02020603050405020304" pitchFamily="18" charset="0"/>
              </a:rPr>
              <a:t>фізичної особи та її походження </a:t>
            </a:r>
            <a:r>
              <a:rPr lang="uk-UA" sz="2400" dirty="0" smtClean="0">
                <a:latin typeface="Times New Roman" panose="02020603050405020304" pitchFamily="18" charset="0"/>
              </a:rPr>
              <a:t>належать до актів цивільного стану, </a:t>
            </a:r>
            <a:r>
              <a:rPr lang="uk-UA" sz="2400" u="sng" dirty="0" smtClean="0">
                <a:latin typeface="Times New Roman" panose="02020603050405020304" pitchFamily="18" charset="0"/>
              </a:rPr>
              <a:t>що підлягають державній реєстрації </a:t>
            </a:r>
            <a:r>
              <a:rPr lang="uk-UA" sz="2400" dirty="0" smtClean="0">
                <a:latin typeface="Times New Roman" panose="02020603050405020304" pitchFamily="18" charset="0"/>
              </a:rPr>
              <a:t>(ст. 49 ЦК України). </a:t>
            </a:r>
          </a:p>
          <a:p>
            <a:pPr algn="just" fontAlgn="base"/>
            <a:r>
              <a:rPr lang="uk-UA" sz="2400" dirty="0">
                <a:latin typeface="Times New Roman" panose="02020603050405020304" pitchFamily="18" charset="0"/>
              </a:rPr>
              <a:t>	</a:t>
            </a:r>
            <a:r>
              <a:rPr lang="uk-UA" sz="2400" dirty="0" smtClean="0">
                <a:latin typeface="Times New Roman" panose="02020603050405020304" pitchFamily="18" charset="0"/>
              </a:rPr>
              <a:t>Державна реєстра­ція народження та походження дитини проводиться шляхом складення </a:t>
            </a:r>
            <a:r>
              <a:rPr lang="uk-UA" sz="2400" b="1" i="1" dirty="0" smtClean="0">
                <a:latin typeface="Times New Roman" panose="02020603050405020304" pitchFamily="18" charset="0"/>
              </a:rPr>
              <a:t>актового запису цивільного стану про народження. </a:t>
            </a:r>
            <a:r>
              <a:rPr lang="uk-UA" sz="2400" dirty="0" smtClean="0">
                <a:latin typeface="Times New Roman" panose="02020603050405020304" pitchFamily="18" charset="0"/>
              </a:rPr>
              <a:t>З цього моменту виникає юридич­ний зв’язок між батьками та дитиною.</a:t>
            </a:r>
          </a:p>
          <a:p>
            <a:pPr algn="just" fontAlgn="base"/>
            <a:r>
              <a:rPr lang="uk-UA" sz="2400" dirty="0">
                <a:latin typeface="Times New Roman" panose="02020603050405020304" pitchFamily="18" charset="0"/>
              </a:rPr>
              <a:t>	</a:t>
            </a:r>
            <a:r>
              <a:rPr lang="uk-UA" sz="2400" dirty="0" smtClean="0">
                <a:latin typeface="Times New Roman" panose="02020603050405020304" pitchFamily="18" charset="0"/>
              </a:rPr>
              <a:t>Відповідно до ч. </a:t>
            </a:r>
            <a:r>
              <a:rPr lang="uk-UA" sz="2400" dirty="0">
                <a:latin typeface="Times New Roman" panose="02020603050405020304" pitchFamily="18" charset="0"/>
              </a:rPr>
              <a:t>1</a:t>
            </a:r>
            <a:r>
              <a:rPr lang="uk-UA" sz="2400" dirty="0" smtClean="0">
                <a:latin typeface="Times New Roman" panose="02020603050405020304" pitchFamily="18" charset="0"/>
              </a:rPr>
              <a:t> ст. 13 Закону України «Про державну реєстрацію актів цивільного стану» від 01.07.2010 року </a:t>
            </a:r>
            <a:r>
              <a:rPr lang="uk-UA" sz="2400" u="sng" dirty="0" smtClean="0">
                <a:latin typeface="Times New Roman" panose="02020603050405020304" pitchFamily="18" charset="0"/>
              </a:rPr>
              <a:t>реєстрація народження дитини здійснюється з одночасним визна­ченням її походження та присвоєнням прізвища, власного імені та по батькові. </a:t>
            </a:r>
            <a:r>
              <a:rPr lang="uk-UA" sz="2400" dirty="0" smtClean="0">
                <a:latin typeface="Times New Roman" panose="02020603050405020304" pitchFamily="18" charset="0"/>
              </a:rPr>
              <a:t>Походження дитини визначається відповідно до Сімейного кодексу України.	</a:t>
            </a:r>
          </a:p>
          <a:p>
            <a:pPr algn="just" fontAlgn="base"/>
            <a:r>
              <a:rPr lang="uk-UA" sz="2400" dirty="0">
                <a:latin typeface="Times New Roman" panose="02020603050405020304" pitchFamily="18" charset="0"/>
              </a:rPr>
              <a:t>	</a:t>
            </a:r>
            <a:r>
              <a:rPr lang="uk-UA" sz="2400" dirty="0" smtClean="0">
                <a:latin typeface="Times New Roman" panose="02020603050405020304" pitchFamily="18" charset="0"/>
              </a:rPr>
              <a:t>Д</a:t>
            </a:r>
            <a:r>
              <a:rPr lang="uk-UA" sz="2400" dirty="0" smtClean="0">
                <a:latin typeface="Times New Roman" panose="02020603050405020304" pitchFamily="18" charset="0"/>
              </a:rPr>
              <a:t>ержавна реєстрація народження дитини проводиться </a:t>
            </a:r>
            <a:r>
              <a:rPr lang="uk-UA" sz="2400" b="1" dirty="0" smtClean="0">
                <a:latin typeface="Times New Roman" panose="02020603050405020304" pitchFamily="18" charset="0"/>
              </a:rPr>
              <a:t>не пізніше одного місяця з дня її народження,</a:t>
            </a:r>
            <a:r>
              <a:rPr lang="uk-UA" sz="2400" dirty="0" smtClean="0">
                <a:latin typeface="Times New Roman" panose="02020603050405020304" pitchFamily="18" charset="0"/>
              </a:rPr>
              <a:t> а в разі народження дитини мертвою — не пізніше трьох днів (ч. 3 ст. 13 Закону).</a:t>
            </a:r>
            <a:endParaRPr lang="ru-RU" sz="2400" dirty="0">
              <a:latin typeface="Times New Roman" panose="02020603050405020304" pitchFamily="18" charset="0"/>
            </a:endParaRPr>
          </a:p>
          <a:p>
            <a:pPr algn="just" fontAlgn="base"/>
            <a:r>
              <a:rPr lang="ru-RU" sz="2400" dirty="0" smtClean="0">
                <a:latin typeface="Times New Roman" panose="02020603050405020304" pitchFamily="18" charset="0"/>
              </a:rPr>
              <a:t>	</a:t>
            </a:r>
            <a:r>
              <a:rPr lang="ru-RU" sz="2400" i="1" dirty="0" err="1" smtClean="0">
                <a:latin typeface="Times New Roman" panose="02020603050405020304" pitchFamily="18" charset="0"/>
              </a:rPr>
              <a:t>Підставою</a:t>
            </a:r>
            <a:r>
              <a:rPr lang="ru-RU" sz="2400" dirty="0" smtClean="0">
                <a:latin typeface="Times New Roman" panose="02020603050405020304" pitchFamily="18" charset="0"/>
              </a:rPr>
              <a:t> </a:t>
            </a:r>
            <a:r>
              <a:rPr lang="ru-RU" sz="2400" dirty="0">
                <a:latin typeface="Times New Roman" panose="02020603050405020304" pitchFamily="18" charset="0"/>
              </a:rPr>
              <a:t>для </a:t>
            </a:r>
            <a:r>
              <a:rPr lang="ru-RU" sz="2400" dirty="0" err="1">
                <a:latin typeface="Times New Roman" panose="02020603050405020304" pitchFamily="18" charset="0"/>
              </a:rPr>
              <a:t>проведення</a:t>
            </a:r>
            <a:r>
              <a:rPr lang="ru-RU" sz="2400" dirty="0">
                <a:latin typeface="Times New Roman" panose="02020603050405020304" pitchFamily="18" charset="0"/>
              </a:rPr>
              <a:t> </a:t>
            </a:r>
            <a:r>
              <a:rPr lang="ru-RU" sz="2400" dirty="0" err="1">
                <a:latin typeface="Times New Roman" panose="02020603050405020304" pitchFamily="18" charset="0"/>
              </a:rPr>
              <a:t>державної</a:t>
            </a:r>
            <a:r>
              <a:rPr lang="ru-RU" sz="2400" dirty="0">
                <a:latin typeface="Times New Roman" panose="02020603050405020304" pitchFamily="18" charset="0"/>
              </a:rPr>
              <a:t> </a:t>
            </a:r>
            <a:r>
              <a:rPr lang="ru-RU" sz="2400" dirty="0" err="1">
                <a:latin typeface="Times New Roman" panose="02020603050405020304" pitchFamily="18" charset="0"/>
              </a:rPr>
              <a:t>реєстрації</a:t>
            </a:r>
            <a:r>
              <a:rPr lang="ru-RU" sz="2400" dirty="0">
                <a:latin typeface="Times New Roman" panose="02020603050405020304" pitchFamily="18" charset="0"/>
              </a:rPr>
              <a:t> </a:t>
            </a:r>
            <a:r>
              <a:rPr lang="ru-RU" sz="2400" dirty="0" err="1">
                <a:latin typeface="Times New Roman" panose="02020603050405020304" pitchFamily="18" charset="0"/>
              </a:rPr>
              <a:t>народження</a:t>
            </a:r>
            <a:r>
              <a:rPr lang="ru-RU" sz="2400" dirty="0">
                <a:latin typeface="Times New Roman" panose="02020603050405020304" pitchFamily="18" charset="0"/>
              </a:rPr>
              <a:t> </a:t>
            </a:r>
            <a:r>
              <a:rPr lang="ru-RU" sz="2400" dirty="0" err="1">
                <a:latin typeface="Times New Roman" panose="02020603050405020304" pitchFamily="18" charset="0"/>
              </a:rPr>
              <a:t>дитини</a:t>
            </a:r>
            <a:r>
              <a:rPr lang="ru-RU" sz="2400" dirty="0">
                <a:latin typeface="Times New Roman" panose="02020603050405020304" pitchFamily="18" charset="0"/>
              </a:rPr>
              <a:t> </a:t>
            </a:r>
            <a:r>
              <a:rPr lang="ru-RU" sz="2400" i="1" dirty="0">
                <a:latin typeface="Times New Roman" panose="02020603050405020304" pitchFamily="18" charset="0"/>
              </a:rPr>
              <a:t>є </a:t>
            </a:r>
            <a:r>
              <a:rPr lang="ru-RU" sz="2400" dirty="0" err="1">
                <a:latin typeface="Times New Roman" panose="02020603050405020304" pitchFamily="18" charset="0"/>
              </a:rPr>
              <a:t>визначені</a:t>
            </a:r>
            <a:r>
              <a:rPr lang="ru-RU" sz="2400" dirty="0">
                <a:latin typeface="Times New Roman" panose="02020603050405020304" pitchFamily="18" charset="0"/>
              </a:rPr>
              <a:t> </a:t>
            </a:r>
            <a:r>
              <a:rPr lang="ru-RU" sz="2400" dirty="0" err="1">
                <a:latin typeface="Times New Roman" panose="02020603050405020304" pitchFamily="18" charset="0"/>
              </a:rPr>
              <a:t>центральним</a:t>
            </a:r>
            <a:r>
              <a:rPr lang="ru-RU" sz="2400" dirty="0">
                <a:latin typeface="Times New Roman" panose="02020603050405020304" pitchFamily="18" charset="0"/>
              </a:rPr>
              <a:t> органом </a:t>
            </a:r>
            <a:r>
              <a:rPr lang="ru-RU" sz="2400" dirty="0" err="1">
                <a:latin typeface="Times New Roman" panose="02020603050405020304" pitchFamily="18" charset="0"/>
              </a:rPr>
              <a:t>виконавчої</a:t>
            </a:r>
            <a:r>
              <a:rPr lang="ru-RU" sz="2400" dirty="0">
                <a:latin typeface="Times New Roman" panose="02020603050405020304" pitchFamily="18" charset="0"/>
              </a:rPr>
              <a:t> </a:t>
            </a:r>
            <a:r>
              <a:rPr lang="ru-RU" sz="2400" dirty="0" err="1">
                <a:latin typeface="Times New Roman" panose="02020603050405020304" pitchFamily="18" charset="0"/>
              </a:rPr>
              <a:t>влади</a:t>
            </a:r>
            <a:r>
              <a:rPr lang="ru-RU" sz="2400" dirty="0">
                <a:latin typeface="Times New Roman" panose="02020603050405020304" pitchFamily="18" charset="0"/>
              </a:rPr>
              <a:t>, </a:t>
            </a:r>
            <a:r>
              <a:rPr lang="ru-RU" sz="2400" dirty="0" err="1">
                <a:latin typeface="Times New Roman" panose="02020603050405020304" pitchFamily="18" charset="0"/>
              </a:rPr>
              <a:t>що</a:t>
            </a:r>
            <a:r>
              <a:rPr lang="ru-RU" sz="2400" dirty="0">
                <a:latin typeface="Times New Roman" panose="02020603050405020304" pitchFamily="18" charset="0"/>
              </a:rPr>
              <a:t> </a:t>
            </a:r>
            <a:r>
              <a:rPr lang="ru-RU" sz="2400" dirty="0" err="1">
                <a:latin typeface="Times New Roman" panose="02020603050405020304" pitchFamily="18" charset="0"/>
              </a:rPr>
              <a:t>забезпечує</a:t>
            </a:r>
            <a:r>
              <a:rPr lang="ru-RU" sz="2400" dirty="0">
                <a:latin typeface="Times New Roman" panose="02020603050405020304" pitchFamily="18" charset="0"/>
              </a:rPr>
              <a:t> </a:t>
            </a:r>
            <a:r>
              <a:rPr lang="ru-RU" sz="2400" dirty="0" err="1">
                <a:latin typeface="Times New Roman" panose="02020603050405020304" pitchFamily="18" charset="0"/>
              </a:rPr>
              <a:t>формування</a:t>
            </a:r>
            <a:r>
              <a:rPr lang="ru-RU" sz="2400" dirty="0">
                <a:latin typeface="Times New Roman" panose="02020603050405020304" pitchFamily="18" charset="0"/>
              </a:rPr>
              <a:t> </a:t>
            </a:r>
            <a:r>
              <a:rPr lang="ru-RU" sz="2400" dirty="0" err="1">
                <a:latin typeface="Times New Roman" panose="02020603050405020304" pitchFamily="18" charset="0"/>
              </a:rPr>
              <a:t>державної</a:t>
            </a:r>
            <a:r>
              <a:rPr lang="ru-RU" sz="2400" dirty="0">
                <a:latin typeface="Times New Roman" panose="02020603050405020304" pitchFamily="18" charset="0"/>
              </a:rPr>
              <a:t> </a:t>
            </a:r>
            <a:r>
              <a:rPr lang="ru-RU" sz="2400" dirty="0" err="1">
                <a:latin typeface="Times New Roman" panose="02020603050405020304" pitchFamily="18" charset="0"/>
              </a:rPr>
              <a:t>політики</a:t>
            </a:r>
            <a:r>
              <a:rPr lang="ru-RU" sz="2400" dirty="0">
                <a:latin typeface="Times New Roman" panose="02020603050405020304" pitchFamily="18" charset="0"/>
              </a:rPr>
              <a:t> у </a:t>
            </a:r>
            <a:r>
              <a:rPr lang="ru-RU" sz="2400" dirty="0" err="1">
                <a:latin typeface="Times New Roman" panose="02020603050405020304" pitchFamily="18" charset="0"/>
              </a:rPr>
              <a:t>сфері</a:t>
            </a:r>
            <a:r>
              <a:rPr lang="ru-RU" sz="2400" dirty="0">
                <a:latin typeface="Times New Roman" panose="02020603050405020304" pitchFamily="18" charset="0"/>
              </a:rPr>
              <a:t> </a:t>
            </a:r>
            <a:r>
              <a:rPr lang="ru-RU" sz="2400" dirty="0" err="1">
                <a:latin typeface="Times New Roman" panose="02020603050405020304" pitchFamily="18" charset="0"/>
              </a:rPr>
              <a:t>охорони</a:t>
            </a:r>
            <a:r>
              <a:rPr lang="ru-RU" sz="2400" dirty="0">
                <a:latin typeface="Times New Roman" panose="02020603050405020304" pitchFamily="18" charset="0"/>
              </a:rPr>
              <a:t> </a:t>
            </a:r>
            <a:r>
              <a:rPr lang="ru-RU" sz="2400" dirty="0" err="1">
                <a:latin typeface="Times New Roman" panose="02020603050405020304" pitchFamily="18" charset="0"/>
              </a:rPr>
              <a:t>здоров'я</a:t>
            </a:r>
            <a:r>
              <a:rPr lang="ru-RU" sz="2400" dirty="0">
                <a:latin typeface="Times New Roman" panose="02020603050405020304" pitchFamily="18" charset="0"/>
              </a:rPr>
              <a:t> </a:t>
            </a:r>
            <a:r>
              <a:rPr lang="ru-RU" sz="2400" i="1" dirty="0" err="1">
                <a:latin typeface="Times New Roman" panose="02020603050405020304" pitchFamily="18" charset="0"/>
              </a:rPr>
              <a:t>документи</a:t>
            </a:r>
            <a:r>
              <a:rPr lang="ru-RU" sz="2400" i="1" dirty="0">
                <a:latin typeface="Times New Roman" panose="02020603050405020304" pitchFamily="18" charset="0"/>
              </a:rPr>
              <a:t>, </a:t>
            </a:r>
            <a:r>
              <a:rPr lang="ru-RU" sz="2400" i="1" dirty="0" err="1">
                <a:latin typeface="Times New Roman" panose="02020603050405020304" pitchFamily="18" charset="0"/>
              </a:rPr>
              <a:t>що</a:t>
            </a:r>
            <a:r>
              <a:rPr lang="ru-RU" sz="2400" i="1" dirty="0">
                <a:latin typeface="Times New Roman" panose="02020603050405020304" pitchFamily="18" charset="0"/>
              </a:rPr>
              <a:t> </a:t>
            </a:r>
            <a:r>
              <a:rPr lang="ru-RU" sz="2400" i="1" dirty="0" err="1">
                <a:latin typeface="Times New Roman" panose="02020603050405020304" pitchFamily="18" charset="0"/>
              </a:rPr>
              <a:t>підтверджують</a:t>
            </a:r>
            <a:r>
              <a:rPr lang="ru-RU" sz="2400" i="1" dirty="0">
                <a:latin typeface="Times New Roman" panose="02020603050405020304" pitchFamily="18" charset="0"/>
              </a:rPr>
              <a:t> факт </a:t>
            </a:r>
            <a:r>
              <a:rPr lang="ru-RU" sz="2400" i="1" dirty="0" err="1" smtClean="0">
                <a:latin typeface="Times New Roman" panose="02020603050405020304" pitchFamily="18" charset="0"/>
              </a:rPr>
              <a:t>народження</a:t>
            </a:r>
            <a:r>
              <a:rPr lang="ru-RU" sz="2400" dirty="0" smtClean="0">
                <a:latin typeface="Times New Roman" panose="02020603050405020304" pitchFamily="18" charset="0"/>
              </a:rPr>
              <a:t> (ч. 4 ст. 13 Закону).</a:t>
            </a:r>
            <a:endParaRPr lang="ru-RU" sz="2400" dirty="0" smtClean="0">
              <a:latin typeface="Times New Roman" panose="02020603050405020304" pitchFamily="18" charset="0"/>
            </a:endParaRPr>
          </a:p>
          <a:p>
            <a:pPr algn="just" fontAlgn="base"/>
            <a:endParaRPr lang="ru-RU" dirty="0">
              <a:latin typeface="Times New Roman" panose="02020603050405020304" pitchFamily="18" charset="0"/>
            </a:endParaRPr>
          </a:p>
        </p:txBody>
      </p:sp>
    </p:spTree>
    <p:extLst>
      <p:ext uri="{BB962C8B-B14F-4D97-AF65-F5344CB8AC3E}">
        <p14:creationId xmlns:p14="http://schemas.microsoft.com/office/powerpoint/2010/main" val="15033305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13900" y="218364"/>
            <a:ext cx="11505062" cy="6463308"/>
          </a:xfrm>
          <a:prstGeom prst="rect">
            <a:avLst/>
          </a:prstGeom>
        </p:spPr>
        <p:txBody>
          <a:bodyPr wrap="square">
            <a:spAutoFit/>
          </a:bodyPr>
          <a:lstStyle/>
          <a:p>
            <a:pPr algn="just"/>
            <a:r>
              <a:rPr lang="uk-UA" b="0" i="0" dirty="0" smtClean="0">
                <a:solidFill>
                  <a:srgbClr val="000000"/>
                </a:solidFill>
                <a:effectLst/>
                <a:latin typeface="Times New Roman" panose="02020603050405020304" pitchFamily="18" charset="0"/>
              </a:rPr>
              <a:t>	Відповідно до п. 2, підрозділу 1 розділу ІІІ Правил  державної  реєстрації актів цивільного стану в Україні п</a:t>
            </a:r>
            <a:r>
              <a:rPr lang="ru-RU" b="0" i="0" dirty="0" err="1" smtClean="0">
                <a:solidFill>
                  <a:srgbClr val="000000"/>
                </a:solidFill>
                <a:effectLst/>
                <a:latin typeface="Times New Roman" panose="02020603050405020304" pitchFamily="18" charset="0"/>
              </a:rPr>
              <a:t>ідставами</a:t>
            </a:r>
            <a:r>
              <a:rPr lang="ru-RU" b="0" i="0" dirty="0" smtClean="0">
                <a:solidFill>
                  <a:srgbClr val="000000"/>
                </a:solidFill>
                <a:effectLst/>
                <a:latin typeface="Times New Roman" panose="02020603050405020304" pitchFamily="18" charset="0"/>
              </a:rPr>
              <a:t> для </a:t>
            </a:r>
            <a:r>
              <a:rPr lang="ru-RU" b="0" i="0" dirty="0" err="1" smtClean="0">
                <a:solidFill>
                  <a:srgbClr val="000000"/>
                </a:solidFill>
                <a:effectLst/>
                <a:latin typeface="Times New Roman" panose="02020603050405020304" pitchFamily="18" charset="0"/>
              </a:rPr>
              <a:t>проведення</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державної</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реєстрації</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народження</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дитини</a:t>
            </a:r>
            <a:r>
              <a:rPr lang="ru-RU" b="0" i="0" dirty="0" smtClean="0">
                <a:solidFill>
                  <a:srgbClr val="000000"/>
                </a:solidFill>
                <a:effectLst/>
                <a:latin typeface="Times New Roman" panose="02020603050405020304" pitchFamily="18" charset="0"/>
              </a:rPr>
              <a:t> є:</a:t>
            </a:r>
          </a:p>
          <a:p>
            <a:pPr algn="just"/>
            <a:endParaRPr lang="ru-RU" b="0" i="0" dirty="0" smtClean="0">
              <a:solidFill>
                <a:srgbClr val="000000"/>
              </a:solidFill>
              <a:effectLst/>
              <a:latin typeface="Times New Roman" panose="02020603050405020304" pitchFamily="18" charset="0"/>
            </a:endParaRPr>
          </a:p>
          <a:p>
            <a:pPr algn="just"/>
            <a:r>
              <a:rPr lang="ru-RU" b="0" i="0" dirty="0" smtClean="0">
                <a:solidFill>
                  <a:srgbClr val="000000"/>
                </a:solidFill>
                <a:effectLst/>
                <a:latin typeface="Times New Roman" panose="02020603050405020304" pitchFamily="18" charset="0"/>
              </a:rPr>
              <a:t>	а) </a:t>
            </a:r>
            <a:r>
              <a:rPr lang="ru-RU" b="0" i="0" dirty="0" err="1" smtClean="0">
                <a:solidFill>
                  <a:srgbClr val="000099"/>
                </a:solidFill>
                <a:effectLst/>
                <a:latin typeface="Times New Roman" panose="02020603050405020304" pitchFamily="18" charset="0"/>
              </a:rPr>
              <a:t>медичне</a:t>
            </a:r>
            <a:r>
              <a:rPr lang="ru-RU" b="0" i="0" dirty="0" smtClean="0">
                <a:solidFill>
                  <a:srgbClr val="000099"/>
                </a:solidFill>
                <a:effectLst/>
                <a:latin typeface="Times New Roman" panose="02020603050405020304" pitchFamily="18" charset="0"/>
              </a:rPr>
              <a:t> </a:t>
            </a:r>
            <a:r>
              <a:rPr lang="ru-RU" b="0" i="0" dirty="0" err="1" smtClean="0">
                <a:solidFill>
                  <a:srgbClr val="000099"/>
                </a:solidFill>
                <a:effectLst/>
                <a:latin typeface="Times New Roman" panose="02020603050405020304" pitchFamily="18" charset="0"/>
              </a:rPr>
              <a:t>свідоцтво</a:t>
            </a:r>
            <a:r>
              <a:rPr lang="ru-RU" b="0" i="0" dirty="0" smtClean="0">
                <a:solidFill>
                  <a:srgbClr val="000099"/>
                </a:solidFill>
                <a:effectLst/>
                <a:latin typeface="Times New Roman" panose="02020603050405020304" pitchFamily="18" charset="0"/>
              </a:rPr>
              <a:t> про </a:t>
            </a:r>
            <a:r>
              <a:rPr lang="ru-RU" b="0" i="0" dirty="0" err="1" smtClean="0">
                <a:solidFill>
                  <a:srgbClr val="000099"/>
                </a:solidFill>
                <a:effectLst/>
                <a:latin typeface="Times New Roman" panose="02020603050405020304" pitchFamily="18" charset="0"/>
              </a:rPr>
              <a:t>народження</a:t>
            </a:r>
            <a:r>
              <a:rPr lang="ru-RU" b="0" i="0" dirty="0" smtClean="0">
                <a:solidFill>
                  <a:srgbClr val="000099"/>
                </a:solidFill>
                <a:effectLst/>
                <a:latin typeface="Times New Roman" panose="02020603050405020304" pitchFamily="18" charset="0"/>
              </a:rPr>
              <a:t> (форма № 103/о)</a:t>
            </a:r>
            <a:r>
              <a:rPr lang="ru-RU" dirty="0" smtClean="0">
                <a:solidFill>
                  <a:srgbClr val="000000"/>
                </a:solidFill>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що</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видається</a:t>
            </a:r>
            <a:r>
              <a:rPr lang="ru-RU" b="0" i="0" dirty="0" smtClean="0">
                <a:solidFill>
                  <a:srgbClr val="000000"/>
                </a:solidFill>
                <a:effectLst/>
                <a:latin typeface="Times New Roman" panose="02020603050405020304" pitchFamily="18" charset="0"/>
              </a:rPr>
              <a:t> закладами </a:t>
            </a:r>
            <a:r>
              <a:rPr lang="ru-RU" b="0" i="0" dirty="0" err="1" smtClean="0">
                <a:solidFill>
                  <a:srgbClr val="000000"/>
                </a:solidFill>
                <a:effectLst/>
                <a:latin typeface="Times New Roman" panose="02020603050405020304" pitchFamily="18" charset="0"/>
              </a:rPr>
              <a:t>охорони</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здоров'я</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незалежно</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від</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підпорядкування</a:t>
            </a:r>
            <a:r>
              <a:rPr lang="ru-RU" b="0" i="0" dirty="0" smtClean="0">
                <a:solidFill>
                  <a:srgbClr val="000000"/>
                </a:solidFill>
                <a:effectLst/>
                <a:latin typeface="Times New Roman" panose="02020603050405020304" pitchFamily="18" charset="0"/>
              </a:rPr>
              <a:t> та </a:t>
            </a:r>
            <a:r>
              <a:rPr lang="ru-RU" b="0" i="0" dirty="0" err="1" smtClean="0">
                <a:solidFill>
                  <a:srgbClr val="000000"/>
                </a:solidFill>
                <a:effectLst/>
                <a:latin typeface="Times New Roman" panose="02020603050405020304" pitchFamily="18" charset="0"/>
              </a:rPr>
              <a:t>форми</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власності</a:t>
            </a:r>
            <a:r>
              <a:rPr lang="ru-RU" b="0" i="0" dirty="0" smtClean="0">
                <a:solidFill>
                  <a:srgbClr val="000000"/>
                </a:solidFill>
                <a:effectLst/>
                <a:latin typeface="Times New Roman" panose="02020603050405020304" pitchFamily="18" charset="0"/>
              </a:rPr>
              <a:t>, де </a:t>
            </a:r>
            <a:r>
              <a:rPr lang="ru-RU" b="0" i="0" dirty="0" err="1" smtClean="0">
                <a:solidFill>
                  <a:srgbClr val="000000"/>
                </a:solidFill>
                <a:effectLst/>
                <a:latin typeface="Times New Roman" panose="02020603050405020304" pitchFamily="18" charset="0"/>
              </a:rPr>
              <a:t>приймаються</a:t>
            </a:r>
            <a:r>
              <a:rPr lang="ru-RU" b="0" i="0" dirty="0" smtClean="0">
                <a:solidFill>
                  <a:srgbClr val="000000"/>
                </a:solidFill>
                <a:effectLst/>
                <a:latin typeface="Times New Roman" panose="02020603050405020304" pitchFamily="18" charset="0"/>
              </a:rPr>
              <a:t> пологи. У </a:t>
            </a:r>
            <a:r>
              <a:rPr lang="ru-RU" b="0" i="0" dirty="0" err="1" smtClean="0">
                <a:solidFill>
                  <a:srgbClr val="000000"/>
                </a:solidFill>
                <a:effectLst/>
                <a:latin typeface="Times New Roman" panose="02020603050405020304" pitchFamily="18" charset="0"/>
              </a:rPr>
              <a:t>разі</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народження</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дитини</a:t>
            </a:r>
            <a:r>
              <a:rPr lang="ru-RU" b="0" i="0" dirty="0" smtClean="0">
                <a:solidFill>
                  <a:srgbClr val="000000"/>
                </a:solidFill>
                <a:effectLst/>
                <a:latin typeface="Times New Roman" panose="02020603050405020304" pitchFamily="18" charset="0"/>
              </a:rPr>
              <a:t> поза закладом </a:t>
            </a:r>
            <a:r>
              <a:rPr lang="ru-RU" b="0" i="0" dirty="0" err="1" smtClean="0">
                <a:solidFill>
                  <a:srgbClr val="000000"/>
                </a:solidFill>
                <a:effectLst/>
                <a:latin typeface="Times New Roman" panose="02020603050405020304" pitchFamily="18" charset="0"/>
              </a:rPr>
              <a:t>охорони</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здоров'я</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державна</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реєстрація</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народження</a:t>
            </a:r>
            <a:r>
              <a:rPr lang="ru-RU" b="0" i="0" dirty="0" smtClean="0">
                <a:solidFill>
                  <a:srgbClr val="000000"/>
                </a:solidFill>
                <a:effectLst/>
                <a:latin typeface="Times New Roman" panose="02020603050405020304" pitchFamily="18" charset="0"/>
              </a:rPr>
              <a:t> проводиться на </a:t>
            </a:r>
            <a:r>
              <a:rPr lang="ru-RU" b="0" i="0" dirty="0" err="1" smtClean="0">
                <a:solidFill>
                  <a:srgbClr val="000000"/>
                </a:solidFill>
                <a:effectLst/>
                <a:latin typeface="Times New Roman" panose="02020603050405020304" pitchFamily="18" charset="0"/>
              </a:rPr>
              <a:t>підставі</a:t>
            </a:r>
            <a:r>
              <a:rPr lang="ru-RU" b="0" i="0" dirty="0" smtClean="0">
                <a:solidFill>
                  <a:srgbClr val="000000"/>
                </a:solidFill>
                <a:effectLst/>
                <a:latin typeface="Times New Roman" panose="02020603050405020304" pitchFamily="18" charset="0"/>
              </a:rPr>
              <a:t> </a:t>
            </a:r>
            <a:r>
              <a:rPr lang="ru-RU" b="0" i="0" dirty="0" err="1" smtClean="0">
                <a:solidFill>
                  <a:srgbClr val="000099"/>
                </a:solidFill>
                <a:effectLst/>
                <a:latin typeface="Times New Roman" panose="02020603050405020304" pitchFamily="18" charset="0"/>
                <a:hlinkClick r:id="rId2"/>
              </a:rPr>
              <a:t>медичного</a:t>
            </a:r>
            <a:r>
              <a:rPr lang="ru-RU" b="0" i="0" dirty="0" smtClean="0">
                <a:solidFill>
                  <a:srgbClr val="000099"/>
                </a:solidFill>
                <a:effectLst/>
                <a:latin typeface="Times New Roman" panose="02020603050405020304" pitchFamily="18" charset="0"/>
                <a:hlinkClick r:id="rId2"/>
              </a:rPr>
              <a:t> </a:t>
            </a:r>
            <a:r>
              <a:rPr lang="ru-RU" b="0" i="0" dirty="0" err="1" smtClean="0">
                <a:solidFill>
                  <a:srgbClr val="000099"/>
                </a:solidFill>
                <a:effectLst/>
                <a:latin typeface="Times New Roman" panose="02020603050405020304" pitchFamily="18" charset="0"/>
                <a:hlinkClick r:id="rId2"/>
              </a:rPr>
              <a:t>свідоцтва</a:t>
            </a:r>
            <a:r>
              <a:rPr lang="ru-RU" b="0" i="0" dirty="0" smtClean="0">
                <a:solidFill>
                  <a:srgbClr val="000099"/>
                </a:solidFill>
                <a:effectLst/>
                <a:latin typeface="Times New Roman" panose="02020603050405020304" pitchFamily="18" charset="0"/>
                <a:hlinkClick r:id="rId2"/>
              </a:rPr>
              <a:t> про </a:t>
            </a:r>
            <a:r>
              <a:rPr lang="ru-RU" b="0" i="0" dirty="0" err="1" smtClean="0">
                <a:solidFill>
                  <a:srgbClr val="000099"/>
                </a:solidFill>
                <a:effectLst/>
                <a:latin typeface="Times New Roman" panose="02020603050405020304" pitchFamily="18" charset="0"/>
                <a:hlinkClick r:id="rId2"/>
              </a:rPr>
              <a:t>народження</a:t>
            </a:r>
            <a:r>
              <a:rPr lang="ru-RU" b="0" i="0" dirty="0" smtClean="0">
                <a:solidFill>
                  <a:srgbClr val="000099"/>
                </a:solidFill>
                <a:effectLst/>
                <a:latin typeface="Times New Roman" panose="02020603050405020304" pitchFamily="18" charset="0"/>
                <a:hlinkClick r:id="rId2"/>
              </a:rPr>
              <a:t> </a:t>
            </a:r>
            <a:r>
              <a:rPr lang="ru-RU" b="0" i="0" dirty="0" err="1" smtClean="0">
                <a:solidFill>
                  <a:srgbClr val="000099"/>
                </a:solidFill>
                <a:effectLst/>
                <a:latin typeface="Times New Roman" panose="02020603050405020304" pitchFamily="18" charset="0"/>
                <a:hlinkClick r:id="rId2"/>
              </a:rPr>
              <a:t>або</a:t>
            </a:r>
            <a:r>
              <a:rPr lang="ru-RU" b="0" i="0" dirty="0" smtClean="0">
                <a:solidFill>
                  <a:srgbClr val="000099"/>
                </a:solidFill>
                <a:effectLst/>
                <a:latin typeface="Times New Roman" panose="02020603050405020304" pitchFamily="18" charset="0"/>
                <a:hlinkClick r:id="rId2"/>
              </a:rPr>
              <a:t> </a:t>
            </a:r>
            <a:r>
              <a:rPr lang="ru-RU" b="0" i="0" dirty="0" err="1" smtClean="0">
                <a:solidFill>
                  <a:srgbClr val="000099"/>
                </a:solidFill>
                <a:effectLst/>
                <a:latin typeface="Times New Roman" panose="02020603050405020304" pitchFamily="18" charset="0"/>
                <a:hlinkClick r:id="rId2"/>
              </a:rPr>
              <a:t>медичної</a:t>
            </a:r>
            <a:r>
              <a:rPr lang="ru-RU" b="0" i="0" dirty="0" smtClean="0">
                <a:solidFill>
                  <a:srgbClr val="000099"/>
                </a:solidFill>
                <a:effectLst/>
                <a:latin typeface="Times New Roman" panose="02020603050405020304" pitchFamily="18" charset="0"/>
                <a:hlinkClick r:id="rId2"/>
              </a:rPr>
              <a:t> </a:t>
            </a:r>
            <a:r>
              <a:rPr lang="ru-RU" b="0" i="0" dirty="0" err="1" smtClean="0">
                <a:solidFill>
                  <a:srgbClr val="000099"/>
                </a:solidFill>
                <a:effectLst/>
                <a:latin typeface="Times New Roman" panose="02020603050405020304" pitchFamily="18" charset="0"/>
                <a:hlinkClick r:id="rId2"/>
              </a:rPr>
              <a:t>довідки</a:t>
            </a:r>
            <a:r>
              <a:rPr lang="ru-RU" b="0" i="0" dirty="0" smtClean="0">
                <a:solidFill>
                  <a:srgbClr val="000099"/>
                </a:solidFill>
                <a:effectLst/>
                <a:latin typeface="Times New Roman" panose="02020603050405020304" pitchFamily="18" charset="0"/>
                <a:hlinkClick r:id="rId2"/>
              </a:rPr>
              <a:t> про </a:t>
            </a:r>
            <a:r>
              <a:rPr lang="ru-RU" b="0" i="0" dirty="0" err="1" smtClean="0">
                <a:solidFill>
                  <a:srgbClr val="000099"/>
                </a:solidFill>
                <a:effectLst/>
                <a:latin typeface="Times New Roman" panose="02020603050405020304" pitchFamily="18" charset="0"/>
                <a:hlinkClick r:id="rId2"/>
              </a:rPr>
              <a:t>перебування</a:t>
            </a:r>
            <a:r>
              <a:rPr lang="ru-RU" b="0" i="0" dirty="0" smtClean="0">
                <a:solidFill>
                  <a:srgbClr val="000099"/>
                </a:solidFill>
                <a:effectLst/>
                <a:latin typeface="Times New Roman" panose="02020603050405020304" pitchFamily="18" charset="0"/>
                <a:hlinkClick r:id="rId2"/>
              </a:rPr>
              <a:t> </a:t>
            </a:r>
            <a:r>
              <a:rPr lang="ru-RU" b="0" i="0" dirty="0" err="1" smtClean="0">
                <a:solidFill>
                  <a:srgbClr val="000099"/>
                </a:solidFill>
                <a:effectLst/>
                <a:latin typeface="Times New Roman" panose="02020603050405020304" pitchFamily="18" charset="0"/>
                <a:hlinkClick r:id="rId2"/>
              </a:rPr>
              <a:t>дитини</a:t>
            </a:r>
            <a:r>
              <a:rPr lang="ru-RU" b="0" i="0" dirty="0" smtClean="0">
                <a:solidFill>
                  <a:srgbClr val="000099"/>
                </a:solidFill>
                <a:effectLst/>
                <a:latin typeface="Times New Roman" panose="02020603050405020304" pitchFamily="18" charset="0"/>
                <a:hlinkClick r:id="rId2"/>
              </a:rPr>
              <a:t> </a:t>
            </a:r>
            <a:r>
              <a:rPr lang="ru-RU" b="0" i="0" dirty="0" err="1" smtClean="0">
                <a:solidFill>
                  <a:srgbClr val="000099"/>
                </a:solidFill>
                <a:effectLst/>
                <a:latin typeface="Times New Roman" panose="02020603050405020304" pitchFamily="18" charset="0"/>
                <a:hlinkClick r:id="rId2"/>
              </a:rPr>
              <a:t>під</a:t>
            </a:r>
            <a:r>
              <a:rPr lang="ru-RU" b="0" i="0" dirty="0" smtClean="0">
                <a:solidFill>
                  <a:srgbClr val="000099"/>
                </a:solidFill>
                <a:effectLst/>
                <a:latin typeface="Times New Roman" panose="02020603050405020304" pitchFamily="18" charset="0"/>
                <a:hlinkClick r:id="rId2"/>
              </a:rPr>
              <a:t> </a:t>
            </a:r>
            <a:r>
              <a:rPr lang="ru-RU" b="0" i="0" dirty="0" err="1" smtClean="0">
                <a:solidFill>
                  <a:srgbClr val="000099"/>
                </a:solidFill>
                <a:effectLst/>
                <a:latin typeface="Times New Roman" panose="02020603050405020304" pitchFamily="18" charset="0"/>
                <a:hlinkClick r:id="rId2"/>
              </a:rPr>
              <a:t>наглядом</a:t>
            </a:r>
            <a:r>
              <a:rPr lang="ru-RU" b="0" i="0" dirty="0" smtClean="0">
                <a:solidFill>
                  <a:srgbClr val="000099"/>
                </a:solidFill>
                <a:effectLst/>
                <a:latin typeface="Times New Roman" panose="02020603050405020304" pitchFamily="18" charset="0"/>
                <a:hlinkClick r:id="rId2"/>
              </a:rPr>
              <a:t> </a:t>
            </a:r>
            <a:r>
              <a:rPr lang="ru-RU" b="0" i="0" dirty="0" err="1" smtClean="0">
                <a:solidFill>
                  <a:srgbClr val="000099"/>
                </a:solidFill>
                <a:effectLst/>
                <a:latin typeface="Times New Roman" panose="02020603050405020304" pitchFamily="18" charset="0"/>
                <a:hlinkClick r:id="rId2"/>
              </a:rPr>
              <a:t>лікувального</a:t>
            </a:r>
            <a:r>
              <a:rPr lang="ru-RU" b="0" i="0" dirty="0" smtClean="0">
                <a:solidFill>
                  <a:srgbClr val="000099"/>
                </a:solidFill>
                <a:effectLst/>
                <a:latin typeface="Times New Roman" panose="02020603050405020304" pitchFamily="18" charset="0"/>
                <a:hlinkClick r:id="rId2"/>
              </a:rPr>
              <a:t> закладу (форма № 103-1/о)</a:t>
            </a:r>
            <a:r>
              <a:rPr lang="ru-RU" dirty="0">
                <a:solidFill>
                  <a:srgbClr val="000000"/>
                </a:solidFill>
                <a:latin typeface="Times New Roman" panose="02020603050405020304" pitchFamily="18" charset="0"/>
              </a:rPr>
              <a:t> </a:t>
            </a:r>
            <a:r>
              <a:rPr lang="ru-RU" b="0" i="0" dirty="0" smtClean="0">
                <a:solidFill>
                  <a:srgbClr val="000000"/>
                </a:solidFill>
                <a:effectLst/>
                <a:latin typeface="Times New Roman" panose="02020603050405020304" pitchFamily="18" charset="0"/>
              </a:rPr>
              <a:t>та </a:t>
            </a:r>
            <a:r>
              <a:rPr lang="ru-RU" b="0" i="0" dirty="0" err="1" smtClean="0">
                <a:solidFill>
                  <a:srgbClr val="000099"/>
                </a:solidFill>
                <a:effectLst/>
                <a:latin typeface="Times New Roman" panose="02020603050405020304" pitchFamily="18" charset="0"/>
                <a:hlinkClick r:id="rId3"/>
              </a:rPr>
              <a:t>висновку</a:t>
            </a:r>
            <a:r>
              <a:rPr lang="ru-RU" b="0" i="0" dirty="0" smtClean="0">
                <a:solidFill>
                  <a:srgbClr val="000099"/>
                </a:solidFill>
                <a:effectLst/>
                <a:latin typeface="Times New Roman" panose="02020603050405020304" pitchFamily="18" charset="0"/>
                <a:hlinkClick r:id="rId3"/>
              </a:rPr>
              <a:t> про </a:t>
            </a:r>
            <a:r>
              <a:rPr lang="ru-RU" b="0" i="0" dirty="0" err="1" smtClean="0">
                <a:solidFill>
                  <a:srgbClr val="000099"/>
                </a:solidFill>
                <a:effectLst/>
                <a:latin typeface="Times New Roman" panose="02020603050405020304" pitchFamily="18" charset="0"/>
                <a:hlinkClick r:id="rId3"/>
              </a:rPr>
              <a:t>підтвердження</a:t>
            </a:r>
            <a:r>
              <a:rPr lang="ru-RU" b="0" i="0" dirty="0" smtClean="0">
                <a:solidFill>
                  <a:srgbClr val="000099"/>
                </a:solidFill>
                <a:effectLst/>
                <a:latin typeface="Times New Roman" panose="02020603050405020304" pitchFamily="18" charset="0"/>
                <a:hlinkClick r:id="rId3"/>
              </a:rPr>
              <a:t> факту </a:t>
            </a:r>
            <a:r>
              <a:rPr lang="ru-RU" b="0" i="0" dirty="0" err="1" smtClean="0">
                <a:solidFill>
                  <a:srgbClr val="000099"/>
                </a:solidFill>
                <a:effectLst/>
                <a:latin typeface="Times New Roman" panose="02020603050405020304" pitchFamily="18" charset="0"/>
                <a:hlinkClick r:id="rId3"/>
              </a:rPr>
              <a:t>народження</a:t>
            </a:r>
            <a:r>
              <a:rPr lang="ru-RU" b="0" i="0" dirty="0" smtClean="0">
                <a:solidFill>
                  <a:srgbClr val="000099"/>
                </a:solidFill>
                <a:effectLst/>
                <a:latin typeface="Times New Roman" panose="02020603050405020304" pitchFamily="18" charset="0"/>
                <a:hlinkClick r:id="rId3"/>
              </a:rPr>
              <a:t> </a:t>
            </a:r>
            <a:r>
              <a:rPr lang="ru-RU" b="0" i="0" dirty="0" err="1" smtClean="0">
                <a:solidFill>
                  <a:srgbClr val="000099"/>
                </a:solidFill>
                <a:effectLst/>
                <a:latin typeface="Times New Roman" panose="02020603050405020304" pitchFamily="18" charset="0"/>
                <a:hlinkClick r:id="rId3"/>
              </a:rPr>
              <a:t>дитини</a:t>
            </a:r>
            <a:r>
              <a:rPr lang="ru-RU" b="0" i="0" dirty="0" smtClean="0">
                <a:solidFill>
                  <a:srgbClr val="000099"/>
                </a:solidFill>
                <a:effectLst/>
                <a:latin typeface="Times New Roman" panose="02020603050405020304" pitchFamily="18" charset="0"/>
                <a:hlinkClick r:id="rId3"/>
              </a:rPr>
              <a:t> поза закладом </a:t>
            </a:r>
            <a:r>
              <a:rPr lang="ru-RU" b="0" i="0" dirty="0" err="1" smtClean="0">
                <a:solidFill>
                  <a:srgbClr val="000099"/>
                </a:solidFill>
                <a:effectLst/>
                <a:latin typeface="Times New Roman" panose="02020603050405020304" pitchFamily="18" charset="0"/>
                <a:hlinkClick r:id="rId3"/>
              </a:rPr>
              <a:t>охорони</a:t>
            </a:r>
            <a:r>
              <a:rPr lang="ru-RU" b="0" i="0" dirty="0" smtClean="0">
                <a:solidFill>
                  <a:srgbClr val="000099"/>
                </a:solidFill>
                <a:effectLst/>
                <a:latin typeface="Times New Roman" panose="02020603050405020304" pitchFamily="18" charset="0"/>
                <a:hlinkClick r:id="rId3"/>
              </a:rPr>
              <a:t> </a:t>
            </a:r>
            <a:r>
              <a:rPr lang="ru-RU" b="0" i="0" dirty="0" err="1" smtClean="0">
                <a:solidFill>
                  <a:srgbClr val="000099"/>
                </a:solidFill>
                <a:effectLst/>
                <a:latin typeface="Times New Roman" panose="02020603050405020304" pitchFamily="18" charset="0"/>
                <a:hlinkClick r:id="rId3"/>
              </a:rPr>
              <a:t>здоров’я</a:t>
            </a:r>
            <a:r>
              <a:rPr lang="ru-RU" b="0" i="0" dirty="0" smtClean="0">
                <a:solidFill>
                  <a:srgbClr val="000000"/>
                </a:solidFill>
                <a:effectLst/>
                <a:latin typeface="Times New Roman" panose="02020603050405020304" pitchFamily="18" charset="0"/>
              </a:rPr>
              <a:t> за формою, </a:t>
            </a:r>
            <a:r>
              <a:rPr lang="ru-RU" b="0" i="0" dirty="0" err="1" smtClean="0">
                <a:solidFill>
                  <a:srgbClr val="000000"/>
                </a:solidFill>
                <a:effectLst/>
                <a:latin typeface="Times New Roman" panose="02020603050405020304" pitchFamily="18" charset="0"/>
              </a:rPr>
              <a:t>встановленою</a:t>
            </a:r>
            <a:r>
              <a:rPr lang="ru-RU" b="0" i="0" dirty="0" smtClean="0">
                <a:solidFill>
                  <a:srgbClr val="000000"/>
                </a:solidFill>
                <a:effectLst/>
                <a:latin typeface="Times New Roman" panose="02020603050405020304" pitchFamily="18" charset="0"/>
              </a:rPr>
              <a:t> у </a:t>
            </a:r>
            <a:r>
              <a:rPr lang="ru-RU" b="0" i="0" dirty="0" err="1" smtClean="0">
                <a:solidFill>
                  <a:srgbClr val="000000"/>
                </a:solidFill>
                <a:effectLst/>
                <a:latin typeface="Times New Roman" panose="02020603050405020304" pitchFamily="18" charset="0"/>
              </a:rPr>
              <a:t>додатку</a:t>
            </a:r>
            <a:r>
              <a:rPr lang="ru-RU" b="0" i="0" dirty="0" smtClean="0">
                <a:solidFill>
                  <a:srgbClr val="000000"/>
                </a:solidFill>
                <a:effectLst/>
                <a:latin typeface="Times New Roman" panose="02020603050405020304" pitchFamily="18" charset="0"/>
              </a:rPr>
              <a:t> 3 до Порядку </a:t>
            </a:r>
            <a:r>
              <a:rPr lang="ru-RU" b="0" i="0" dirty="0" err="1" smtClean="0">
                <a:solidFill>
                  <a:srgbClr val="000000"/>
                </a:solidFill>
                <a:effectLst/>
                <a:latin typeface="Times New Roman" panose="02020603050405020304" pitchFamily="18" charset="0"/>
              </a:rPr>
              <a:t>підтвердження</a:t>
            </a:r>
            <a:r>
              <a:rPr lang="ru-RU" b="0" i="0" dirty="0" smtClean="0">
                <a:solidFill>
                  <a:srgbClr val="000000"/>
                </a:solidFill>
                <a:effectLst/>
                <a:latin typeface="Times New Roman" panose="02020603050405020304" pitchFamily="18" charset="0"/>
              </a:rPr>
              <a:t> факту </a:t>
            </a:r>
            <a:r>
              <a:rPr lang="ru-RU" b="0" i="0" dirty="0" err="1" smtClean="0">
                <a:solidFill>
                  <a:srgbClr val="000000"/>
                </a:solidFill>
                <a:effectLst/>
                <a:latin typeface="Times New Roman" panose="02020603050405020304" pitchFamily="18" charset="0"/>
              </a:rPr>
              <a:t>народження</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дитини</a:t>
            </a:r>
            <a:r>
              <a:rPr lang="ru-RU" b="0" i="0" dirty="0" smtClean="0">
                <a:solidFill>
                  <a:srgbClr val="000000"/>
                </a:solidFill>
                <a:effectLst/>
                <a:latin typeface="Times New Roman" panose="02020603050405020304" pitchFamily="18" charset="0"/>
              </a:rPr>
              <a:t> поза закладом </a:t>
            </a:r>
            <a:r>
              <a:rPr lang="ru-RU" b="0" i="0" dirty="0" err="1" smtClean="0">
                <a:solidFill>
                  <a:srgbClr val="000000"/>
                </a:solidFill>
                <a:effectLst/>
                <a:latin typeface="Times New Roman" panose="02020603050405020304" pitchFamily="18" charset="0"/>
              </a:rPr>
              <a:t>охорони</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здоров’я</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затвердженого</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постановою</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Кабінету</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Міністрів</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України</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від</a:t>
            </a:r>
            <a:r>
              <a:rPr lang="ru-RU" b="0" i="0" dirty="0" smtClean="0">
                <a:solidFill>
                  <a:srgbClr val="000000"/>
                </a:solidFill>
                <a:effectLst/>
                <a:latin typeface="Times New Roman" panose="02020603050405020304" pitchFamily="18" charset="0"/>
              </a:rPr>
              <a:t> 09 </a:t>
            </a:r>
            <a:r>
              <a:rPr lang="ru-RU" b="0" i="0" dirty="0" err="1" smtClean="0">
                <a:solidFill>
                  <a:srgbClr val="000000"/>
                </a:solidFill>
                <a:effectLst/>
                <a:latin typeface="Times New Roman" panose="02020603050405020304" pitchFamily="18" charset="0"/>
              </a:rPr>
              <a:t>січня</a:t>
            </a:r>
            <a:r>
              <a:rPr lang="ru-RU" b="0" i="0" dirty="0" smtClean="0">
                <a:solidFill>
                  <a:srgbClr val="000000"/>
                </a:solidFill>
                <a:effectLst/>
                <a:latin typeface="Times New Roman" panose="02020603050405020304" pitchFamily="18" charset="0"/>
              </a:rPr>
              <a:t> 2013 року № 9;</a:t>
            </a:r>
          </a:p>
          <a:p>
            <a:pPr algn="just"/>
            <a:endParaRPr lang="ru-RU" b="0" i="0" dirty="0" smtClean="0">
              <a:solidFill>
                <a:srgbClr val="000000"/>
              </a:solidFill>
              <a:effectLst/>
              <a:latin typeface="Times New Roman" panose="02020603050405020304" pitchFamily="18" charset="0"/>
            </a:endParaRPr>
          </a:p>
          <a:p>
            <a:pPr algn="just"/>
            <a:r>
              <a:rPr lang="ru-RU" dirty="0" smtClean="0">
                <a:latin typeface="Times New Roman" panose="02020603050405020304" pitchFamily="18" charset="0"/>
              </a:rPr>
              <a:t>	б</a:t>
            </a:r>
            <a:r>
              <a:rPr lang="ru-RU" dirty="0">
                <a:latin typeface="Times New Roman" panose="02020603050405020304" pitchFamily="18" charset="0"/>
              </a:rPr>
              <a:t>) </a:t>
            </a:r>
            <a:r>
              <a:rPr lang="ru-RU" dirty="0" err="1">
                <a:latin typeface="Times New Roman" panose="02020603050405020304" pitchFamily="18" charset="0"/>
              </a:rPr>
              <a:t>медичне</a:t>
            </a:r>
            <a:r>
              <a:rPr lang="ru-RU" dirty="0">
                <a:latin typeface="Times New Roman" panose="02020603050405020304" pitchFamily="18" charset="0"/>
              </a:rPr>
              <a:t> </a:t>
            </a:r>
            <a:r>
              <a:rPr lang="ru-RU" dirty="0" err="1">
                <a:latin typeface="Times New Roman" panose="02020603050405020304" pitchFamily="18" charset="0"/>
              </a:rPr>
              <a:t>свідоцтво</a:t>
            </a:r>
            <a:r>
              <a:rPr lang="ru-RU" dirty="0">
                <a:latin typeface="Times New Roman" panose="02020603050405020304" pitchFamily="18" charset="0"/>
              </a:rPr>
              <a:t> про </a:t>
            </a:r>
            <a:r>
              <a:rPr lang="ru-RU" dirty="0" err="1">
                <a:latin typeface="Times New Roman" panose="02020603050405020304" pitchFamily="18" charset="0"/>
              </a:rPr>
              <a:t>народження</a:t>
            </a:r>
            <a:r>
              <a:rPr lang="ru-RU" dirty="0">
                <a:latin typeface="Times New Roman" panose="02020603050405020304" pitchFamily="18" charset="0"/>
              </a:rPr>
              <a:t>, </a:t>
            </a:r>
            <a:r>
              <a:rPr lang="ru-RU" dirty="0" err="1">
                <a:latin typeface="Times New Roman" panose="02020603050405020304" pitchFamily="18" charset="0"/>
              </a:rPr>
              <a:t>медична</a:t>
            </a:r>
            <a:r>
              <a:rPr lang="ru-RU" dirty="0">
                <a:latin typeface="Times New Roman" panose="02020603050405020304" pitchFamily="18" charset="0"/>
              </a:rPr>
              <a:t> </a:t>
            </a:r>
            <a:r>
              <a:rPr lang="ru-RU" dirty="0" err="1">
                <a:latin typeface="Times New Roman" panose="02020603050405020304" pitchFamily="18" charset="0"/>
              </a:rPr>
              <a:t>довідка</a:t>
            </a:r>
            <a:r>
              <a:rPr lang="ru-RU" dirty="0">
                <a:latin typeface="Times New Roman" panose="02020603050405020304" pitchFamily="18" charset="0"/>
              </a:rPr>
              <a:t> про </a:t>
            </a:r>
            <a:r>
              <a:rPr lang="ru-RU" dirty="0" err="1">
                <a:latin typeface="Times New Roman" panose="02020603050405020304" pitchFamily="18" charset="0"/>
              </a:rPr>
              <a:t>перебування</a:t>
            </a:r>
            <a:r>
              <a:rPr lang="ru-RU" dirty="0">
                <a:latin typeface="Times New Roman" panose="02020603050405020304" pitchFamily="18" charset="0"/>
              </a:rPr>
              <a:t> </a:t>
            </a:r>
            <a:r>
              <a:rPr lang="ru-RU" dirty="0" err="1">
                <a:latin typeface="Times New Roman" panose="02020603050405020304" pitchFamily="18" charset="0"/>
              </a:rPr>
              <a:t>дитини</a:t>
            </a:r>
            <a:r>
              <a:rPr lang="ru-RU" dirty="0">
                <a:latin typeface="Times New Roman" panose="02020603050405020304" pitchFamily="18" charset="0"/>
              </a:rPr>
              <a:t> </a:t>
            </a:r>
            <a:r>
              <a:rPr lang="ru-RU" dirty="0" err="1">
                <a:latin typeface="Times New Roman" panose="02020603050405020304" pitchFamily="18" charset="0"/>
              </a:rPr>
              <a:t>під</a:t>
            </a:r>
            <a:r>
              <a:rPr lang="ru-RU" dirty="0">
                <a:latin typeface="Times New Roman" panose="02020603050405020304" pitchFamily="18" charset="0"/>
              </a:rPr>
              <a:t> </a:t>
            </a:r>
            <a:r>
              <a:rPr lang="ru-RU" dirty="0" err="1">
                <a:latin typeface="Times New Roman" panose="02020603050405020304" pitchFamily="18" charset="0"/>
              </a:rPr>
              <a:t>наглядом</a:t>
            </a:r>
            <a:r>
              <a:rPr lang="ru-RU" dirty="0">
                <a:latin typeface="Times New Roman" panose="02020603050405020304" pitchFamily="18" charset="0"/>
              </a:rPr>
              <a:t> </a:t>
            </a:r>
            <a:r>
              <a:rPr lang="ru-RU" dirty="0" err="1">
                <a:latin typeface="Times New Roman" panose="02020603050405020304" pitchFamily="18" charset="0"/>
              </a:rPr>
              <a:t>лікувального</a:t>
            </a:r>
            <a:r>
              <a:rPr lang="ru-RU" dirty="0">
                <a:latin typeface="Times New Roman" panose="02020603050405020304" pitchFamily="18" charset="0"/>
              </a:rPr>
              <a:t> закладу. </a:t>
            </a:r>
            <a:r>
              <a:rPr lang="ru-RU" dirty="0" err="1">
                <a:latin typeface="Times New Roman" panose="02020603050405020304" pitchFamily="18" charset="0"/>
              </a:rPr>
              <a:t>Ці</a:t>
            </a:r>
            <a:r>
              <a:rPr lang="ru-RU" dirty="0">
                <a:latin typeface="Times New Roman" panose="02020603050405020304" pitchFamily="18" charset="0"/>
              </a:rPr>
              <a:t> </a:t>
            </a:r>
            <a:r>
              <a:rPr lang="ru-RU" dirty="0" err="1">
                <a:latin typeface="Times New Roman" panose="02020603050405020304" pitchFamily="18" charset="0"/>
              </a:rPr>
              <a:t>документи</a:t>
            </a:r>
            <a:r>
              <a:rPr lang="ru-RU" dirty="0">
                <a:latin typeface="Times New Roman" panose="02020603050405020304" pitchFamily="18" charset="0"/>
              </a:rPr>
              <a:t> </a:t>
            </a:r>
            <a:r>
              <a:rPr lang="ru-RU" dirty="0" err="1">
                <a:latin typeface="Times New Roman" panose="02020603050405020304" pitchFamily="18" charset="0"/>
              </a:rPr>
              <a:t>подаються</a:t>
            </a:r>
            <a:r>
              <a:rPr lang="ru-RU" dirty="0">
                <a:latin typeface="Times New Roman" panose="02020603050405020304" pitchFamily="18" charset="0"/>
              </a:rPr>
              <a:t> для </a:t>
            </a:r>
            <a:r>
              <a:rPr lang="ru-RU" dirty="0" err="1">
                <a:latin typeface="Times New Roman" panose="02020603050405020304" pitchFamily="18" charset="0"/>
              </a:rPr>
              <a:t>державної</a:t>
            </a:r>
            <a:r>
              <a:rPr lang="ru-RU" dirty="0">
                <a:latin typeface="Times New Roman" panose="02020603050405020304" pitchFamily="18" charset="0"/>
              </a:rPr>
              <a:t> </a:t>
            </a:r>
            <a:r>
              <a:rPr lang="ru-RU" dirty="0" err="1">
                <a:latin typeface="Times New Roman" panose="02020603050405020304" pitchFamily="18" charset="0"/>
              </a:rPr>
              <a:t>реєстрації</a:t>
            </a:r>
            <a:r>
              <a:rPr lang="ru-RU" dirty="0">
                <a:latin typeface="Times New Roman" panose="02020603050405020304" pitchFamily="18" charset="0"/>
              </a:rPr>
              <a:t> </a:t>
            </a:r>
            <a:r>
              <a:rPr lang="ru-RU" dirty="0" err="1">
                <a:latin typeface="Times New Roman" panose="02020603050405020304" pitchFamily="18" charset="0"/>
              </a:rPr>
              <a:t>народження</a:t>
            </a:r>
            <a:r>
              <a:rPr lang="ru-RU" dirty="0">
                <a:latin typeface="Times New Roman" panose="02020603050405020304" pitchFamily="18" charset="0"/>
              </a:rPr>
              <a:t> </a:t>
            </a:r>
            <a:r>
              <a:rPr lang="ru-RU" dirty="0" err="1">
                <a:latin typeface="Times New Roman" panose="02020603050405020304" pitchFamily="18" charset="0"/>
              </a:rPr>
              <a:t>дитини</a:t>
            </a:r>
            <a:r>
              <a:rPr lang="ru-RU" dirty="0">
                <a:latin typeface="Times New Roman" panose="02020603050405020304" pitchFamily="18" charset="0"/>
              </a:rPr>
              <a:t>, яка </a:t>
            </a:r>
            <a:r>
              <a:rPr lang="ru-RU" dirty="0" err="1">
                <a:latin typeface="Times New Roman" panose="02020603050405020304" pitchFamily="18" charset="0"/>
              </a:rPr>
              <a:t>досягла</a:t>
            </a:r>
            <a:r>
              <a:rPr lang="ru-RU" dirty="0">
                <a:latin typeface="Times New Roman" panose="02020603050405020304" pitchFamily="18" charset="0"/>
              </a:rPr>
              <a:t> одного року і </a:t>
            </a:r>
            <a:r>
              <a:rPr lang="ru-RU" dirty="0" err="1" smtClean="0">
                <a:latin typeface="Times New Roman" panose="02020603050405020304" pitchFamily="18" charset="0"/>
              </a:rPr>
              <a:t>більше</a:t>
            </a:r>
            <a:r>
              <a:rPr lang="ru-RU" dirty="0">
                <a:latin typeface="Times New Roman" panose="02020603050405020304" pitchFamily="18" charset="0"/>
              </a:rPr>
              <a:t>;</a:t>
            </a:r>
            <a:endParaRPr lang="ru-RU" dirty="0" smtClean="0">
              <a:latin typeface="Times New Roman" panose="02020603050405020304" pitchFamily="18" charset="0"/>
            </a:endParaRPr>
          </a:p>
          <a:p>
            <a:pPr algn="just"/>
            <a:endParaRPr lang="ru-RU" dirty="0" smtClean="0">
              <a:latin typeface="Times New Roman" panose="02020603050405020304" pitchFamily="18" charset="0"/>
            </a:endParaRPr>
          </a:p>
          <a:p>
            <a:pPr algn="just"/>
            <a:r>
              <a:rPr lang="ru-RU" dirty="0" smtClean="0">
                <a:latin typeface="Times New Roman" panose="02020603050405020304" pitchFamily="18" charset="0"/>
              </a:rPr>
              <a:t>	в</a:t>
            </a:r>
            <a:r>
              <a:rPr lang="ru-RU" dirty="0">
                <a:latin typeface="Times New Roman" panose="02020603050405020304" pitchFamily="18" charset="0"/>
              </a:rPr>
              <a:t>) акт, </a:t>
            </a:r>
            <a:r>
              <a:rPr lang="ru-RU" dirty="0" err="1">
                <a:latin typeface="Times New Roman" panose="02020603050405020304" pitchFamily="18" charset="0"/>
              </a:rPr>
              <a:t>складений</a:t>
            </a:r>
            <a:r>
              <a:rPr lang="ru-RU" dirty="0">
                <a:latin typeface="Times New Roman" panose="02020603050405020304" pitchFamily="18" charset="0"/>
              </a:rPr>
              <a:t> </a:t>
            </a:r>
            <a:r>
              <a:rPr lang="ru-RU" dirty="0" err="1">
                <a:latin typeface="Times New Roman" panose="02020603050405020304" pitchFamily="18" charset="0"/>
              </a:rPr>
              <a:t>відповідними</a:t>
            </a:r>
            <a:r>
              <a:rPr lang="ru-RU" dirty="0">
                <a:latin typeface="Times New Roman" panose="02020603050405020304" pitchFamily="18" charset="0"/>
              </a:rPr>
              <a:t> </a:t>
            </a:r>
            <a:r>
              <a:rPr lang="ru-RU" dirty="0" err="1">
                <a:latin typeface="Times New Roman" panose="02020603050405020304" pitchFamily="18" charset="0"/>
              </a:rPr>
              <a:t>посадовими</a:t>
            </a:r>
            <a:r>
              <a:rPr lang="ru-RU" dirty="0">
                <a:latin typeface="Times New Roman" panose="02020603050405020304" pitchFamily="18" charset="0"/>
              </a:rPr>
              <a:t> особами (</a:t>
            </a:r>
            <a:r>
              <a:rPr lang="ru-RU" dirty="0" err="1">
                <a:latin typeface="Times New Roman" panose="02020603050405020304" pitchFamily="18" charset="0"/>
              </a:rPr>
              <a:t>капітаном</a:t>
            </a:r>
            <a:r>
              <a:rPr lang="ru-RU" dirty="0">
                <a:latin typeface="Times New Roman" panose="02020603050405020304" pitchFamily="18" charset="0"/>
              </a:rPr>
              <a:t> судна, командиром, начальником потяга </a:t>
            </a:r>
            <a:r>
              <a:rPr lang="ru-RU" dirty="0" err="1">
                <a:latin typeface="Times New Roman" panose="02020603050405020304" pitchFamily="18" charset="0"/>
              </a:rPr>
              <a:t>тощо</a:t>
            </a:r>
            <a:r>
              <a:rPr lang="ru-RU" dirty="0">
                <a:latin typeface="Times New Roman" panose="02020603050405020304" pitchFamily="18" charset="0"/>
              </a:rPr>
              <a:t>) за </a:t>
            </a:r>
            <a:r>
              <a:rPr lang="ru-RU" dirty="0" err="1">
                <a:latin typeface="Times New Roman" panose="02020603050405020304" pitchFamily="18" charset="0"/>
              </a:rPr>
              <a:t>участю</a:t>
            </a:r>
            <a:r>
              <a:rPr lang="ru-RU" dirty="0">
                <a:latin typeface="Times New Roman" panose="02020603050405020304" pitchFamily="18" charset="0"/>
              </a:rPr>
              <a:t> </a:t>
            </a:r>
            <a:r>
              <a:rPr lang="ru-RU" dirty="0" err="1">
                <a:latin typeface="Times New Roman" panose="02020603050405020304" pitchFamily="18" charset="0"/>
              </a:rPr>
              <a:t>двох</a:t>
            </a:r>
            <a:r>
              <a:rPr lang="ru-RU" dirty="0">
                <a:latin typeface="Times New Roman" panose="02020603050405020304" pitchFamily="18" charset="0"/>
              </a:rPr>
              <a:t> </a:t>
            </a:r>
            <a:r>
              <a:rPr lang="ru-RU" dirty="0" err="1">
                <a:latin typeface="Times New Roman" panose="02020603050405020304" pitchFamily="18" charset="0"/>
              </a:rPr>
              <a:t>свідків</a:t>
            </a:r>
            <a:r>
              <a:rPr lang="ru-RU" dirty="0">
                <a:latin typeface="Times New Roman" panose="02020603050405020304" pitchFamily="18" charset="0"/>
              </a:rPr>
              <a:t> і </a:t>
            </a:r>
            <a:r>
              <a:rPr lang="ru-RU" dirty="0" err="1">
                <a:latin typeface="Times New Roman" panose="02020603050405020304" pitchFamily="18" charset="0"/>
              </a:rPr>
              <a:t>лікаря</a:t>
            </a:r>
            <a:r>
              <a:rPr lang="ru-RU" dirty="0">
                <a:latin typeface="Times New Roman" panose="02020603050405020304" pitchFamily="18" charset="0"/>
              </a:rPr>
              <a:t> </a:t>
            </a:r>
            <a:r>
              <a:rPr lang="ru-RU" dirty="0" err="1">
                <a:latin typeface="Times New Roman" panose="02020603050405020304" pitchFamily="18" charset="0"/>
              </a:rPr>
              <a:t>або</a:t>
            </a:r>
            <a:r>
              <a:rPr lang="ru-RU" dirty="0">
                <a:latin typeface="Times New Roman" panose="02020603050405020304" pitchFamily="18" charset="0"/>
              </a:rPr>
              <a:t> фельдшера (</a:t>
            </a:r>
            <a:r>
              <a:rPr lang="ru-RU" dirty="0" err="1">
                <a:latin typeface="Times New Roman" panose="02020603050405020304" pitchFamily="18" charset="0"/>
              </a:rPr>
              <a:t>якщо</a:t>
            </a:r>
            <a:r>
              <a:rPr lang="ru-RU" dirty="0">
                <a:latin typeface="Times New Roman" panose="02020603050405020304" pitchFamily="18" charset="0"/>
              </a:rPr>
              <a:t> </a:t>
            </a:r>
            <a:r>
              <a:rPr lang="ru-RU" dirty="0" err="1">
                <a:latin typeface="Times New Roman" panose="02020603050405020304" pitchFamily="18" charset="0"/>
              </a:rPr>
              <a:t>лікар</a:t>
            </a:r>
            <a:r>
              <a:rPr lang="ru-RU" dirty="0">
                <a:latin typeface="Times New Roman" panose="02020603050405020304" pitchFamily="18" charset="0"/>
              </a:rPr>
              <a:t> </a:t>
            </a:r>
            <a:r>
              <a:rPr lang="ru-RU" dirty="0" err="1">
                <a:latin typeface="Times New Roman" panose="02020603050405020304" pitchFamily="18" charset="0"/>
              </a:rPr>
              <a:t>або</a:t>
            </a:r>
            <a:r>
              <a:rPr lang="ru-RU" dirty="0">
                <a:latin typeface="Times New Roman" panose="02020603050405020304" pitchFamily="18" charset="0"/>
              </a:rPr>
              <a:t> фельдшер </a:t>
            </a:r>
            <a:r>
              <a:rPr lang="ru-RU" dirty="0" err="1">
                <a:latin typeface="Times New Roman" panose="02020603050405020304" pitchFamily="18" charset="0"/>
              </a:rPr>
              <a:t>були</a:t>
            </a:r>
            <a:r>
              <a:rPr lang="ru-RU" dirty="0">
                <a:latin typeface="Times New Roman" panose="02020603050405020304" pitchFamily="18" charset="0"/>
              </a:rPr>
              <a:t> на транспортному </a:t>
            </a:r>
            <a:r>
              <a:rPr lang="ru-RU" dirty="0" err="1">
                <a:latin typeface="Times New Roman" panose="02020603050405020304" pitchFamily="18" charset="0"/>
              </a:rPr>
              <a:t>засобі</a:t>
            </a:r>
            <a:r>
              <a:rPr lang="ru-RU" dirty="0">
                <a:latin typeface="Times New Roman" panose="02020603050405020304" pitchFamily="18" charset="0"/>
              </a:rPr>
              <a:t>), у </a:t>
            </a:r>
            <a:r>
              <a:rPr lang="ru-RU" dirty="0" err="1">
                <a:latin typeface="Times New Roman" panose="02020603050405020304" pitchFamily="18" charset="0"/>
              </a:rPr>
              <a:t>випадку</a:t>
            </a:r>
            <a:r>
              <a:rPr lang="ru-RU" dirty="0">
                <a:latin typeface="Times New Roman" panose="02020603050405020304" pitchFamily="18" charset="0"/>
              </a:rPr>
              <a:t> </a:t>
            </a:r>
            <a:r>
              <a:rPr lang="ru-RU" dirty="0" err="1">
                <a:latin typeface="Times New Roman" panose="02020603050405020304" pitchFamily="18" charset="0"/>
              </a:rPr>
              <a:t>народження</a:t>
            </a:r>
            <a:r>
              <a:rPr lang="ru-RU" dirty="0">
                <a:latin typeface="Times New Roman" panose="02020603050405020304" pitchFamily="18" charset="0"/>
              </a:rPr>
              <a:t> </a:t>
            </a:r>
            <a:r>
              <a:rPr lang="ru-RU" dirty="0" err="1">
                <a:latin typeface="Times New Roman" panose="02020603050405020304" pitchFamily="18" charset="0"/>
              </a:rPr>
              <a:t>дитини</a:t>
            </a:r>
            <a:r>
              <a:rPr lang="ru-RU" dirty="0">
                <a:latin typeface="Times New Roman" panose="02020603050405020304" pitchFamily="18" charset="0"/>
              </a:rPr>
              <a:t> на </a:t>
            </a:r>
            <a:r>
              <a:rPr lang="ru-RU" dirty="0" err="1">
                <a:latin typeface="Times New Roman" panose="02020603050405020304" pitchFamily="18" charset="0"/>
              </a:rPr>
              <a:t>морському</a:t>
            </a:r>
            <a:r>
              <a:rPr lang="ru-RU" dirty="0">
                <a:latin typeface="Times New Roman" panose="02020603050405020304" pitchFamily="18" charset="0"/>
              </a:rPr>
              <a:t>, </a:t>
            </a:r>
            <a:r>
              <a:rPr lang="ru-RU" dirty="0" err="1">
                <a:latin typeface="Times New Roman" panose="02020603050405020304" pitchFamily="18" charset="0"/>
              </a:rPr>
              <a:t>річковому</a:t>
            </a:r>
            <a:r>
              <a:rPr lang="ru-RU" dirty="0">
                <a:latin typeface="Times New Roman" panose="02020603050405020304" pitchFamily="18" charset="0"/>
              </a:rPr>
              <a:t>, </a:t>
            </a:r>
            <a:r>
              <a:rPr lang="ru-RU" dirty="0" err="1">
                <a:latin typeface="Times New Roman" panose="02020603050405020304" pitchFamily="18" charset="0"/>
              </a:rPr>
              <a:t>повітряному</a:t>
            </a:r>
            <a:r>
              <a:rPr lang="ru-RU" dirty="0">
                <a:latin typeface="Times New Roman" panose="02020603050405020304" pitchFamily="18" charset="0"/>
              </a:rPr>
              <a:t> </a:t>
            </a:r>
            <a:r>
              <a:rPr lang="ru-RU" dirty="0" err="1">
                <a:latin typeface="Times New Roman" panose="02020603050405020304" pitchFamily="18" charset="0"/>
              </a:rPr>
              <a:t>судні</a:t>
            </a:r>
            <a:r>
              <a:rPr lang="ru-RU" dirty="0">
                <a:latin typeface="Times New Roman" panose="02020603050405020304" pitchFamily="18" charset="0"/>
              </a:rPr>
              <a:t>, у </a:t>
            </a:r>
            <a:r>
              <a:rPr lang="ru-RU" dirty="0" err="1">
                <a:latin typeface="Times New Roman" panose="02020603050405020304" pitchFamily="18" charset="0"/>
              </a:rPr>
              <a:t>потязі</a:t>
            </a:r>
            <a:r>
              <a:rPr lang="ru-RU" dirty="0">
                <a:latin typeface="Times New Roman" panose="02020603050405020304" pitchFamily="18" charset="0"/>
              </a:rPr>
              <a:t> </a:t>
            </a:r>
            <a:r>
              <a:rPr lang="ru-RU" dirty="0" err="1">
                <a:latin typeface="Times New Roman" panose="02020603050405020304" pitchFamily="18" charset="0"/>
              </a:rPr>
              <a:t>або</a:t>
            </a:r>
            <a:r>
              <a:rPr lang="ru-RU" dirty="0">
                <a:latin typeface="Times New Roman" panose="02020603050405020304" pitchFamily="18" charset="0"/>
              </a:rPr>
              <a:t> в </a:t>
            </a:r>
            <a:r>
              <a:rPr lang="ru-RU" dirty="0" err="1">
                <a:latin typeface="Times New Roman" panose="02020603050405020304" pitchFamily="18" charset="0"/>
              </a:rPr>
              <a:t>іншому</a:t>
            </a:r>
            <a:r>
              <a:rPr lang="ru-RU" dirty="0">
                <a:latin typeface="Times New Roman" panose="02020603050405020304" pitchFamily="18" charset="0"/>
              </a:rPr>
              <a:t> транспортному </a:t>
            </a:r>
            <a:r>
              <a:rPr lang="ru-RU" dirty="0" err="1">
                <a:latin typeface="Times New Roman" panose="02020603050405020304" pitchFamily="18" charset="0"/>
              </a:rPr>
              <a:t>засобі</a:t>
            </a:r>
            <a:r>
              <a:rPr lang="ru-RU" dirty="0">
                <a:latin typeface="Times New Roman" panose="02020603050405020304" pitchFamily="18" charset="0"/>
              </a:rPr>
              <a:t>. У </a:t>
            </a:r>
            <a:r>
              <a:rPr lang="ru-RU" dirty="0" err="1">
                <a:latin typeface="Times New Roman" panose="02020603050405020304" pitchFamily="18" charset="0"/>
              </a:rPr>
              <a:t>разі</a:t>
            </a:r>
            <a:r>
              <a:rPr lang="ru-RU" dirty="0">
                <a:latin typeface="Times New Roman" panose="02020603050405020304" pitchFamily="18" charset="0"/>
              </a:rPr>
              <a:t> </a:t>
            </a:r>
            <a:r>
              <a:rPr lang="ru-RU" dirty="0" err="1">
                <a:latin typeface="Times New Roman" panose="02020603050405020304" pitchFamily="18" charset="0"/>
              </a:rPr>
              <a:t>відсутності</a:t>
            </a:r>
            <a:r>
              <a:rPr lang="ru-RU" dirty="0">
                <a:latin typeface="Times New Roman" panose="02020603050405020304" pitchFamily="18" charset="0"/>
              </a:rPr>
              <a:t> </a:t>
            </a:r>
            <a:r>
              <a:rPr lang="ru-RU" dirty="0" err="1">
                <a:latin typeface="Times New Roman" panose="02020603050405020304" pitchFamily="18" charset="0"/>
              </a:rPr>
              <a:t>лікаря</a:t>
            </a:r>
            <a:r>
              <a:rPr lang="ru-RU" dirty="0">
                <a:latin typeface="Times New Roman" panose="02020603050405020304" pitchFamily="18" charset="0"/>
              </a:rPr>
              <a:t> </a:t>
            </a:r>
            <a:r>
              <a:rPr lang="ru-RU" dirty="0" err="1">
                <a:latin typeface="Times New Roman" panose="02020603050405020304" pitchFamily="18" charset="0"/>
              </a:rPr>
              <a:t>або</a:t>
            </a:r>
            <a:r>
              <a:rPr lang="ru-RU" dirty="0">
                <a:latin typeface="Times New Roman" panose="02020603050405020304" pitchFamily="18" charset="0"/>
              </a:rPr>
              <a:t> фельдшера </a:t>
            </a:r>
            <a:r>
              <a:rPr lang="ru-RU" dirty="0" err="1">
                <a:latin typeface="Times New Roman" panose="02020603050405020304" pitchFamily="18" charset="0"/>
              </a:rPr>
              <a:t>державна</a:t>
            </a:r>
            <a:r>
              <a:rPr lang="ru-RU" dirty="0">
                <a:latin typeface="Times New Roman" panose="02020603050405020304" pitchFamily="18" charset="0"/>
              </a:rPr>
              <a:t> </a:t>
            </a:r>
            <a:r>
              <a:rPr lang="ru-RU" dirty="0" err="1">
                <a:latin typeface="Times New Roman" panose="02020603050405020304" pitchFamily="18" charset="0"/>
              </a:rPr>
              <a:t>реєстрація</a:t>
            </a:r>
            <a:r>
              <a:rPr lang="ru-RU" dirty="0">
                <a:latin typeface="Times New Roman" panose="02020603050405020304" pitchFamily="18" charset="0"/>
              </a:rPr>
              <a:t> </a:t>
            </a:r>
            <a:r>
              <a:rPr lang="ru-RU" dirty="0" err="1">
                <a:latin typeface="Times New Roman" panose="02020603050405020304" pitchFamily="18" charset="0"/>
              </a:rPr>
              <a:t>народження</a:t>
            </a:r>
            <a:r>
              <a:rPr lang="ru-RU" dirty="0">
                <a:latin typeface="Times New Roman" panose="02020603050405020304" pitchFamily="18" charset="0"/>
              </a:rPr>
              <a:t> проводиться на </a:t>
            </a:r>
            <a:r>
              <a:rPr lang="ru-RU" dirty="0" err="1">
                <a:latin typeface="Times New Roman" panose="02020603050405020304" pitchFamily="18" charset="0"/>
              </a:rPr>
              <a:t>підставі</a:t>
            </a:r>
            <a:r>
              <a:rPr lang="ru-RU" dirty="0">
                <a:latin typeface="Times New Roman" panose="02020603050405020304" pitchFamily="18" charset="0"/>
              </a:rPr>
              <a:t> </a:t>
            </a:r>
            <a:r>
              <a:rPr lang="ru-RU" dirty="0" err="1">
                <a:latin typeface="Times New Roman" panose="02020603050405020304" pitchFamily="18" charset="0"/>
              </a:rPr>
              <a:t>вказаного</a:t>
            </a:r>
            <a:r>
              <a:rPr lang="ru-RU" dirty="0">
                <a:latin typeface="Times New Roman" panose="02020603050405020304" pitchFamily="18" charset="0"/>
              </a:rPr>
              <a:t> акта та </a:t>
            </a:r>
            <a:r>
              <a:rPr lang="ru-RU" dirty="0" err="1">
                <a:latin typeface="Times New Roman" panose="02020603050405020304" pitchFamily="18" charset="0"/>
              </a:rPr>
              <a:t>медичної</a:t>
            </a:r>
            <a:r>
              <a:rPr lang="ru-RU" dirty="0">
                <a:latin typeface="Times New Roman" panose="02020603050405020304" pitchFamily="18" charset="0"/>
              </a:rPr>
              <a:t> </a:t>
            </a:r>
            <a:r>
              <a:rPr lang="ru-RU" dirty="0" err="1">
                <a:latin typeface="Times New Roman" panose="02020603050405020304" pitchFamily="18" charset="0"/>
              </a:rPr>
              <a:t>довідки</a:t>
            </a:r>
            <a:r>
              <a:rPr lang="ru-RU" dirty="0">
                <a:latin typeface="Times New Roman" panose="02020603050405020304" pitchFamily="18" charset="0"/>
              </a:rPr>
              <a:t> про </a:t>
            </a:r>
            <a:r>
              <a:rPr lang="ru-RU" dirty="0" err="1">
                <a:latin typeface="Times New Roman" panose="02020603050405020304" pitchFamily="18" charset="0"/>
              </a:rPr>
              <a:t>перебування</a:t>
            </a:r>
            <a:r>
              <a:rPr lang="ru-RU" dirty="0">
                <a:latin typeface="Times New Roman" panose="02020603050405020304" pitchFamily="18" charset="0"/>
              </a:rPr>
              <a:t> </a:t>
            </a:r>
            <a:r>
              <a:rPr lang="ru-RU" dirty="0" err="1">
                <a:latin typeface="Times New Roman" panose="02020603050405020304" pitchFamily="18" charset="0"/>
              </a:rPr>
              <a:t>дитини</a:t>
            </a:r>
            <a:r>
              <a:rPr lang="ru-RU" dirty="0">
                <a:latin typeface="Times New Roman" panose="02020603050405020304" pitchFamily="18" charset="0"/>
              </a:rPr>
              <a:t> </a:t>
            </a:r>
            <a:r>
              <a:rPr lang="ru-RU" dirty="0" err="1">
                <a:latin typeface="Times New Roman" panose="02020603050405020304" pitchFamily="18" charset="0"/>
              </a:rPr>
              <a:t>під</a:t>
            </a:r>
            <a:r>
              <a:rPr lang="ru-RU" dirty="0">
                <a:latin typeface="Times New Roman" panose="02020603050405020304" pitchFamily="18" charset="0"/>
              </a:rPr>
              <a:t> </a:t>
            </a:r>
            <a:r>
              <a:rPr lang="ru-RU" dirty="0" err="1">
                <a:latin typeface="Times New Roman" panose="02020603050405020304" pitchFamily="18" charset="0"/>
              </a:rPr>
              <a:t>наглядом</a:t>
            </a:r>
            <a:r>
              <a:rPr lang="ru-RU" dirty="0">
                <a:latin typeface="Times New Roman" panose="02020603050405020304" pitchFamily="18" charset="0"/>
              </a:rPr>
              <a:t> </a:t>
            </a:r>
            <a:r>
              <a:rPr lang="ru-RU" dirty="0" err="1">
                <a:latin typeface="Times New Roman" panose="02020603050405020304" pitchFamily="18" charset="0"/>
              </a:rPr>
              <a:t>лікувального</a:t>
            </a:r>
            <a:r>
              <a:rPr lang="ru-RU" dirty="0">
                <a:latin typeface="Times New Roman" panose="02020603050405020304" pitchFamily="18" charset="0"/>
              </a:rPr>
              <a:t> закладу</a:t>
            </a:r>
            <a:r>
              <a:rPr lang="ru-RU" dirty="0" smtClean="0">
                <a:latin typeface="Times New Roman" panose="02020603050405020304" pitchFamily="18" charset="0"/>
              </a:rPr>
              <a:t>;</a:t>
            </a:r>
          </a:p>
          <a:p>
            <a:pPr algn="just"/>
            <a:endParaRPr lang="ru-RU" dirty="0">
              <a:latin typeface="Times New Roman" panose="02020603050405020304" pitchFamily="18" charset="0"/>
            </a:endParaRPr>
          </a:p>
          <a:p>
            <a:pPr algn="just"/>
            <a:r>
              <a:rPr lang="ru-RU" dirty="0" smtClean="0">
                <a:latin typeface="Times New Roman" panose="02020603050405020304" pitchFamily="18" charset="0"/>
              </a:rPr>
              <a:t>	г</a:t>
            </a:r>
            <a:r>
              <a:rPr lang="ru-RU" dirty="0">
                <a:latin typeface="Times New Roman" panose="02020603050405020304" pitchFamily="18" charset="0"/>
              </a:rPr>
              <a:t>) </a:t>
            </a:r>
            <a:r>
              <a:rPr lang="ru-RU" u="sng" dirty="0" err="1">
                <a:latin typeface="Times New Roman" panose="02020603050405020304" pitchFamily="18" charset="0"/>
                <a:hlinkClick r:id="rId4"/>
              </a:rPr>
              <a:t>лікарське</a:t>
            </a:r>
            <a:r>
              <a:rPr lang="ru-RU" u="sng" dirty="0">
                <a:latin typeface="Times New Roman" panose="02020603050405020304" pitchFamily="18" charset="0"/>
                <a:hlinkClick r:id="rId4"/>
              </a:rPr>
              <a:t> </a:t>
            </a:r>
            <a:r>
              <a:rPr lang="ru-RU" u="sng" dirty="0" err="1">
                <a:latin typeface="Times New Roman" panose="02020603050405020304" pitchFamily="18" charset="0"/>
                <a:hlinkClick r:id="rId4"/>
              </a:rPr>
              <a:t>свідоцтво</a:t>
            </a:r>
            <a:r>
              <a:rPr lang="ru-RU" u="sng" dirty="0">
                <a:latin typeface="Times New Roman" panose="02020603050405020304" pitchFamily="18" charset="0"/>
                <a:hlinkClick r:id="rId4"/>
              </a:rPr>
              <a:t> про </a:t>
            </a:r>
            <a:r>
              <a:rPr lang="ru-RU" u="sng" dirty="0" err="1">
                <a:latin typeface="Times New Roman" panose="02020603050405020304" pitchFamily="18" charset="0"/>
                <a:hlinkClick r:id="rId4"/>
              </a:rPr>
              <a:t>перинатальну</a:t>
            </a:r>
            <a:r>
              <a:rPr lang="ru-RU" u="sng" dirty="0">
                <a:latin typeface="Times New Roman" panose="02020603050405020304" pitchFamily="18" charset="0"/>
                <a:hlinkClick r:id="rId4"/>
              </a:rPr>
              <a:t> смерть (форма № </a:t>
            </a:r>
            <a:r>
              <a:rPr lang="ru-RU" u="sng" dirty="0" smtClean="0">
                <a:latin typeface="Times New Roman" panose="02020603050405020304" pitchFamily="18" charset="0"/>
                <a:hlinkClick r:id="rId4"/>
              </a:rPr>
              <a:t>106-2/о)</a:t>
            </a:r>
            <a:r>
              <a:rPr lang="ru-RU" dirty="0" smtClean="0">
                <a:latin typeface="Times New Roman" panose="02020603050405020304" pitchFamily="18" charset="0"/>
              </a:rPr>
              <a:t>у </a:t>
            </a:r>
            <a:r>
              <a:rPr lang="ru-RU" dirty="0" err="1">
                <a:latin typeface="Times New Roman" panose="02020603050405020304" pitchFamily="18" charset="0"/>
              </a:rPr>
              <a:t>разі</a:t>
            </a:r>
            <a:r>
              <a:rPr lang="ru-RU" dirty="0">
                <a:latin typeface="Times New Roman" panose="02020603050405020304" pitchFamily="18" charset="0"/>
              </a:rPr>
              <a:t> </a:t>
            </a:r>
            <a:r>
              <a:rPr lang="ru-RU" dirty="0" err="1">
                <a:latin typeface="Times New Roman" panose="02020603050405020304" pitchFamily="18" charset="0"/>
              </a:rPr>
              <a:t>мертвонародження</a:t>
            </a:r>
            <a:r>
              <a:rPr lang="ru-RU" dirty="0">
                <a:latin typeface="Times New Roman" panose="02020603050405020304" pitchFamily="18" charset="0"/>
              </a:rPr>
              <a:t>.</a:t>
            </a:r>
          </a:p>
          <a:p>
            <a:pPr algn="just"/>
            <a:endParaRPr lang="ru-RU" b="0" i="0" dirty="0">
              <a:solidFill>
                <a:srgbClr val="000000"/>
              </a:solidFill>
              <a:effectLst/>
              <a:latin typeface="Times New Roman" panose="02020603050405020304" pitchFamily="18" charset="0"/>
            </a:endParaRPr>
          </a:p>
        </p:txBody>
      </p:sp>
    </p:spTree>
    <p:extLst>
      <p:ext uri="{BB962C8B-B14F-4D97-AF65-F5344CB8AC3E}">
        <p14:creationId xmlns:p14="http://schemas.microsoft.com/office/powerpoint/2010/main" val="32301010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64024" y="204717"/>
            <a:ext cx="11423176" cy="6740307"/>
          </a:xfrm>
          <a:prstGeom prst="rect">
            <a:avLst/>
          </a:prstGeom>
        </p:spPr>
        <p:txBody>
          <a:bodyPr wrap="square">
            <a:spAutoFit/>
          </a:bodyPr>
          <a:lstStyle/>
          <a:p>
            <a:pPr algn="ctr"/>
            <a:endParaRPr lang="uk-UA" b="1" i="0" dirty="0" smtClean="0">
              <a:solidFill>
                <a:srgbClr val="000000"/>
              </a:solidFill>
              <a:effectLst/>
              <a:latin typeface="Times New Roman" panose="02020603050405020304" pitchFamily="18" charset="0"/>
            </a:endParaRPr>
          </a:p>
          <a:p>
            <a:pPr algn="ctr"/>
            <a:r>
              <a:rPr lang="uk-UA" b="1" i="0" dirty="0" smtClean="0">
                <a:solidFill>
                  <a:srgbClr val="000000"/>
                </a:solidFill>
                <a:effectLst/>
                <a:latin typeface="Times New Roman" panose="02020603050405020304" pitchFamily="18" charset="0"/>
              </a:rPr>
              <a:t>Особливості випадки державної реєстрації народження дитини</a:t>
            </a:r>
          </a:p>
          <a:p>
            <a:pPr algn="just"/>
            <a:r>
              <a:rPr lang="ru-RU" dirty="0">
                <a:solidFill>
                  <a:srgbClr val="000000"/>
                </a:solidFill>
                <a:latin typeface="Times New Roman" panose="02020603050405020304" pitchFamily="18" charset="0"/>
              </a:rPr>
              <a:t>	</a:t>
            </a:r>
            <a:endParaRPr lang="ru-RU" dirty="0" smtClean="0">
              <a:solidFill>
                <a:srgbClr val="000000"/>
              </a:solidFill>
              <a:latin typeface="Times New Roman" panose="02020603050405020304" pitchFamily="18" charset="0"/>
            </a:endParaRPr>
          </a:p>
          <a:p>
            <a:pPr algn="just"/>
            <a:r>
              <a:rPr lang="ru-RU" b="0" i="0" dirty="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Державна</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реєстрація</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народження</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дитини</a:t>
            </a:r>
            <a:r>
              <a:rPr lang="ru-RU" b="0" i="0" dirty="0" smtClean="0">
                <a:solidFill>
                  <a:srgbClr val="000000"/>
                </a:solidFill>
                <a:effectLst/>
                <a:latin typeface="Times New Roman" panose="02020603050405020304" pitchFamily="18" charset="0"/>
              </a:rPr>
              <a:t> проводиться за </a:t>
            </a:r>
            <a:r>
              <a:rPr lang="ru-RU" b="0" i="0" dirty="0" err="1" smtClean="0">
                <a:solidFill>
                  <a:srgbClr val="000000"/>
                </a:solidFill>
                <a:effectLst/>
                <a:latin typeface="Times New Roman" panose="02020603050405020304" pitchFamily="18" charset="0"/>
              </a:rPr>
              <a:t>письмовою</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або</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усною</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заявою</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батьків</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чи</a:t>
            </a:r>
            <a:r>
              <a:rPr lang="ru-RU" b="0" i="0" dirty="0" smtClean="0">
                <a:solidFill>
                  <a:srgbClr val="000000"/>
                </a:solidFill>
                <a:effectLst/>
                <a:latin typeface="Times New Roman" panose="02020603050405020304" pitchFamily="18" charset="0"/>
              </a:rPr>
              <a:t> одного з них </a:t>
            </a:r>
            <a:r>
              <a:rPr lang="ru-RU" b="1" i="1" dirty="0" smtClean="0">
                <a:solidFill>
                  <a:srgbClr val="000000"/>
                </a:solidFill>
                <a:effectLst/>
                <a:latin typeface="Times New Roman" panose="02020603050405020304" pitchFamily="18" charset="0"/>
              </a:rPr>
              <a:t>за </a:t>
            </a:r>
            <a:r>
              <a:rPr lang="ru-RU" b="1" i="1" dirty="0" err="1" smtClean="0">
                <a:solidFill>
                  <a:srgbClr val="000000"/>
                </a:solidFill>
                <a:effectLst/>
                <a:latin typeface="Times New Roman" panose="02020603050405020304" pitchFamily="18" charset="0"/>
              </a:rPr>
              <a:t>місцем</a:t>
            </a:r>
            <a:r>
              <a:rPr lang="ru-RU" b="1" i="1" dirty="0" smtClean="0">
                <a:solidFill>
                  <a:srgbClr val="000000"/>
                </a:solidFill>
                <a:effectLst/>
                <a:latin typeface="Times New Roman" panose="02020603050405020304" pitchFamily="18" charset="0"/>
              </a:rPr>
              <a:t> </a:t>
            </a:r>
            <a:r>
              <a:rPr lang="ru-RU" b="1" i="1" dirty="0" err="1" smtClean="0">
                <a:solidFill>
                  <a:srgbClr val="000000"/>
                </a:solidFill>
                <a:effectLst/>
                <a:latin typeface="Times New Roman" panose="02020603050405020304" pitchFamily="18" charset="0"/>
              </a:rPr>
              <a:t>її</a:t>
            </a:r>
            <a:r>
              <a:rPr lang="ru-RU" b="1" i="1" dirty="0" smtClean="0">
                <a:solidFill>
                  <a:srgbClr val="000000"/>
                </a:solidFill>
                <a:effectLst/>
                <a:latin typeface="Times New Roman" panose="02020603050405020304" pitchFamily="18" charset="0"/>
              </a:rPr>
              <a:t> </a:t>
            </a:r>
            <a:r>
              <a:rPr lang="ru-RU" b="1" i="1" dirty="0" err="1" smtClean="0">
                <a:solidFill>
                  <a:srgbClr val="000000"/>
                </a:solidFill>
                <a:effectLst/>
                <a:latin typeface="Times New Roman" panose="02020603050405020304" pitchFamily="18" charset="0"/>
              </a:rPr>
              <a:t>народження</a:t>
            </a:r>
            <a:r>
              <a:rPr lang="ru-RU" b="1" i="1" dirty="0" smtClean="0">
                <a:solidFill>
                  <a:srgbClr val="000000"/>
                </a:solidFill>
                <a:effectLst/>
                <a:latin typeface="Times New Roman" panose="02020603050405020304" pitchFamily="18" charset="0"/>
              </a:rPr>
              <a:t> </a:t>
            </a:r>
            <a:r>
              <a:rPr lang="ru-RU" b="1" i="1" dirty="0" err="1" smtClean="0">
                <a:solidFill>
                  <a:srgbClr val="000000"/>
                </a:solidFill>
                <a:effectLst/>
                <a:latin typeface="Times New Roman" panose="02020603050405020304" pitchFamily="18" charset="0"/>
              </a:rPr>
              <a:t>або</a:t>
            </a:r>
            <a:r>
              <a:rPr lang="ru-RU" b="1" i="1" dirty="0" smtClean="0">
                <a:solidFill>
                  <a:srgbClr val="000000"/>
                </a:solidFill>
                <a:effectLst/>
                <a:latin typeface="Times New Roman" panose="02020603050405020304" pitchFamily="18" charset="0"/>
              </a:rPr>
              <a:t> за </a:t>
            </a:r>
            <a:r>
              <a:rPr lang="ru-RU" b="1" i="1" dirty="0" err="1" smtClean="0">
                <a:solidFill>
                  <a:srgbClr val="000000"/>
                </a:solidFill>
                <a:effectLst/>
                <a:latin typeface="Times New Roman" panose="02020603050405020304" pitchFamily="18" charset="0"/>
              </a:rPr>
              <a:t>місцем</a:t>
            </a:r>
            <a:r>
              <a:rPr lang="ru-RU" b="1" i="1" dirty="0" smtClean="0">
                <a:solidFill>
                  <a:srgbClr val="000000"/>
                </a:solidFill>
                <a:effectLst/>
                <a:latin typeface="Times New Roman" panose="02020603050405020304" pitchFamily="18" charset="0"/>
              </a:rPr>
              <a:t> </a:t>
            </a:r>
            <a:r>
              <a:rPr lang="ru-RU" b="1" i="1" dirty="0" err="1" smtClean="0">
                <a:solidFill>
                  <a:srgbClr val="000000"/>
                </a:solidFill>
                <a:effectLst/>
                <a:latin typeface="Times New Roman" panose="02020603050405020304" pitchFamily="18" charset="0"/>
              </a:rPr>
              <a:t>проживання</a:t>
            </a:r>
            <a:r>
              <a:rPr lang="ru-RU" b="1" i="1" dirty="0" smtClean="0">
                <a:solidFill>
                  <a:srgbClr val="000000"/>
                </a:solidFill>
                <a:effectLst/>
                <a:latin typeface="Times New Roman" panose="02020603050405020304" pitchFamily="18" charset="0"/>
              </a:rPr>
              <a:t> </a:t>
            </a:r>
            <a:r>
              <a:rPr lang="ru-RU" b="1" i="1" dirty="0" err="1" smtClean="0">
                <a:solidFill>
                  <a:srgbClr val="000000"/>
                </a:solidFill>
                <a:effectLst/>
                <a:latin typeface="Times New Roman" panose="02020603050405020304" pitchFamily="18" charset="0"/>
              </a:rPr>
              <a:t>батьків</a:t>
            </a:r>
            <a:r>
              <a:rPr lang="ru-RU" b="1" i="1" dirty="0" smtClean="0">
                <a:solidFill>
                  <a:srgbClr val="000000"/>
                </a:solidFill>
                <a:effectLst/>
                <a:latin typeface="Times New Roman" panose="02020603050405020304" pitchFamily="18" charset="0"/>
              </a:rPr>
              <a:t>.</a:t>
            </a:r>
          </a:p>
          <a:p>
            <a:pPr algn="just"/>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Якщо</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державна</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реєстрація</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народження</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дитини</a:t>
            </a:r>
            <a:r>
              <a:rPr lang="ru-RU" b="0" i="0" dirty="0" smtClean="0">
                <a:solidFill>
                  <a:srgbClr val="000000"/>
                </a:solidFill>
                <a:effectLst/>
                <a:latin typeface="Times New Roman" panose="02020603050405020304" pitchFamily="18" charset="0"/>
              </a:rPr>
              <a:t> проводиться за </a:t>
            </a:r>
            <a:r>
              <a:rPr lang="ru-RU" b="0" i="0" dirty="0" err="1" smtClean="0">
                <a:solidFill>
                  <a:srgbClr val="000000"/>
                </a:solidFill>
                <a:effectLst/>
                <a:latin typeface="Times New Roman" panose="02020603050405020304" pitchFamily="18" charset="0"/>
              </a:rPr>
              <a:t>місцем</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проживання</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батьків</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чи</a:t>
            </a:r>
            <a:r>
              <a:rPr lang="ru-RU" b="0" i="0" dirty="0" smtClean="0">
                <a:solidFill>
                  <a:srgbClr val="000000"/>
                </a:solidFill>
                <a:effectLst/>
                <a:latin typeface="Times New Roman" panose="02020603050405020304" pitchFamily="18" charset="0"/>
              </a:rPr>
              <a:t> одного з них, то за </a:t>
            </a:r>
            <a:r>
              <a:rPr lang="ru-RU" b="0" i="0" dirty="0" err="1" smtClean="0">
                <a:solidFill>
                  <a:srgbClr val="000000"/>
                </a:solidFill>
                <a:effectLst/>
                <a:latin typeface="Times New Roman" panose="02020603050405020304" pitchFamily="18" charset="0"/>
              </a:rPr>
              <a:t>їх</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бажанням</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місцем</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народження</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дитини</a:t>
            </a:r>
            <a:r>
              <a:rPr lang="ru-RU" b="0" i="0" dirty="0" smtClean="0">
                <a:solidFill>
                  <a:srgbClr val="000000"/>
                </a:solidFill>
                <a:effectLst/>
                <a:latin typeface="Times New Roman" panose="02020603050405020304" pitchFamily="18" charset="0"/>
              </a:rPr>
              <a:t> в актовому </a:t>
            </a:r>
            <a:r>
              <a:rPr lang="ru-RU" b="0" i="0" dirty="0" err="1" smtClean="0">
                <a:solidFill>
                  <a:srgbClr val="000000"/>
                </a:solidFill>
                <a:effectLst/>
                <a:latin typeface="Times New Roman" panose="02020603050405020304" pitchFamily="18" charset="0"/>
              </a:rPr>
              <a:t>записі</a:t>
            </a:r>
            <a:r>
              <a:rPr lang="ru-RU" b="0" i="0" dirty="0" smtClean="0">
                <a:solidFill>
                  <a:srgbClr val="000000"/>
                </a:solidFill>
                <a:effectLst/>
                <a:latin typeface="Times New Roman" panose="02020603050405020304" pitchFamily="18" charset="0"/>
              </a:rPr>
              <a:t> про </a:t>
            </a:r>
            <a:r>
              <a:rPr lang="ru-RU" b="0" i="0" dirty="0" err="1" smtClean="0">
                <a:solidFill>
                  <a:srgbClr val="000000"/>
                </a:solidFill>
                <a:effectLst/>
                <a:latin typeface="Times New Roman" panose="02020603050405020304" pitchFamily="18" charset="0"/>
              </a:rPr>
              <a:t>народження</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може</a:t>
            </a:r>
            <a:r>
              <a:rPr lang="ru-RU" b="0" i="0" dirty="0" smtClean="0">
                <a:solidFill>
                  <a:srgbClr val="000000"/>
                </a:solidFill>
                <a:effectLst/>
                <a:latin typeface="Times New Roman" panose="02020603050405020304" pitchFamily="18" charset="0"/>
              </a:rPr>
              <a:t> бути </a:t>
            </a:r>
            <a:r>
              <a:rPr lang="ru-RU" b="0" i="0" dirty="0" err="1" smtClean="0">
                <a:solidFill>
                  <a:srgbClr val="000000"/>
                </a:solidFill>
                <a:effectLst/>
                <a:latin typeface="Times New Roman" panose="02020603050405020304" pitchFamily="18" charset="0"/>
              </a:rPr>
              <a:t>визначене</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фактичне</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місце</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її</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народження</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або</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місце</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проживання</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батьків</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чи</a:t>
            </a:r>
            <a:r>
              <a:rPr lang="ru-RU" b="0" i="0" dirty="0" smtClean="0">
                <a:solidFill>
                  <a:srgbClr val="000000"/>
                </a:solidFill>
                <a:effectLst/>
                <a:latin typeface="Times New Roman" panose="02020603050405020304" pitchFamily="18" charset="0"/>
              </a:rPr>
              <a:t> одного з них.</a:t>
            </a:r>
          </a:p>
          <a:p>
            <a:pPr algn="just"/>
            <a:r>
              <a:rPr lang="ru-RU" b="0" i="0" dirty="0" smtClean="0">
                <a:solidFill>
                  <a:srgbClr val="000000"/>
                </a:solidFill>
                <a:effectLst/>
                <a:latin typeface="Times New Roman" panose="02020603050405020304" pitchFamily="18" charset="0"/>
              </a:rPr>
              <a:t>	</a:t>
            </a:r>
            <a:r>
              <a:rPr lang="ru-RU" b="1" i="1" dirty="0" smtClean="0">
                <a:solidFill>
                  <a:srgbClr val="000000"/>
                </a:solidFill>
                <a:effectLst/>
                <a:latin typeface="Times New Roman" panose="02020603050405020304" pitchFamily="18" charset="0"/>
              </a:rPr>
              <a:t>У </a:t>
            </a:r>
            <a:r>
              <a:rPr lang="ru-RU" b="1" i="1" dirty="0" err="1" smtClean="0">
                <a:solidFill>
                  <a:srgbClr val="000000"/>
                </a:solidFill>
                <a:effectLst/>
                <a:latin typeface="Times New Roman" panose="02020603050405020304" pitchFamily="18" charset="0"/>
              </a:rPr>
              <a:t>разі</a:t>
            </a:r>
            <a:r>
              <a:rPr lang="ru-RU" b="1" i="1" dirty="0" smtClean="0">
                <a:solidFill>
                  <a:srgbClr val="000000"/>
                </a:solidFill>
                <a:effectLst/>
                <a:latin typeface="Times New Roman" panose="02020603050405020304" pitchFamily="18" charset="0"/>
              </a:rPr>
              <a:t> </a:t>
            </a:r>
            <a:r>
              <a:rPr lang="ru-RU" b="1" i="1" dirty="0" err="1" smtClean="0">
                <a:solidFill>
                  <a:srgbClr val="000000"/>
                </a:solidFill>
                <a:effectLst/>
                <a:latin typeface="Times New Roman" panose="02020603050405020304" pitchFamily="18" charset="0"/>
              </a:rPr>
              <a:t>смерті</a:t>
            </a:r>
            <a:r>
              <a:rPr lang="ru-RU" b="1" i="1" dirty="0" smtClean="0">
                <a:solidFill>
                  <a:srgbClr val="000000"/>
                </a:solidFill>
                <a:effectLst/>
                <a:latin typeface="Times New Roman" panose="02020603050405020304" pitchFamily="18" charset="0"/>
              </a:rPr>
              <a:t> </a:t>
            </a:r>
            <a:r>
              <a:rPr lang="ru-RU" b="1" i="1" dirty="0" err="1" smtClean="0">
                <a:solidFill>
                  <a:srgbClr val="000000"/>
                </a:solidFill>
                <a:effectLst/>
                <a:latin typeface="Times New Roman" panose="02020603050405020304" pitchFamily="18" charset="0"/>
              </a:rPr>
              <a:t>батьків</a:t>
            </a:r>
            <a:r>
              <a:rPr lang="ru-RU" b="1" i="1" dirty="0" smtClean="0">
                <a:solidFill>
                  <a:srgbClr val="000000"/>
                </a:solidFill>
                <a:effectLst/>
                <a:latin typeface="Times New Roman" panose="02020603050405020304" pitchFamily="18" charset="0"/>
              </a:rPr>
              <a:t> </a:t>
            </a:r>
            <a:r>
              <a:rPr lang="ru-RU" b="1" i="1" dirty="0" err="1" smtClean="0">
                <a:solidFill>
                  <a:srgbClr val="000000"/>
                </a:solidFill>
                <a:effectLst/>
                <a:latin typeface="Times New Roman" panose="02020603050405020304" pitchFamily="18" charset="0"/>
              </a:rPr>
              <a:t>або</a:t>
            </a:r>
            <a:r>
              <a:rPr lang="ru-RU" b="1" i="1" dirty="0" smtClean="0">
                <a:solidFill>
                  <a:srgbClr val="000000"/>
                </a:solidFill>
                <a:effectLst/>
                <a:latin typeface="Times New Roman" panose="02020603050405020304" pitchFamily="18" charset="0"/>
              </a:rPr>
              <a:t> в </a:t>
            </a:r>
            <a:r>
              <a:rPr lang="ru-RU" b="1" i="1" dirty="0" err="1" smtClean="0">
                <a:solidFill>
                  <a:srgbClr val="000000"/>
                </a:solidFill>
                <a:effectLst/>
                <a:latin typeface="Times New Roman" panose="02020603050405020304" pitchFamily="18" charset="0"/>
              </a:rPr>
              <a:t>разі</a:t>
            </a:r>
            <a:r>
              <a:rPr lang="ru-RU" b="1" i="1" dirty="0" smtClean="0">
                <a:solidFill>
                  <a:srgbClr val="000000"/>
                </a:solidFill>
                <a:effectLst/>
                <a:latin typeface="Times New Roman" panose="02020603050405020304" pitchFamily="18" charset="0"/>
              </a:rPr>
              <a:t> </a:t>
            </a:r>
            <a:r>
              <a:rPr lang="ru-RU" b="1" i="1" dirty="0" err="1" smtClean="0">
                <a:solidFill>
                  <a:srgbClr val="000000"/>
                </a:solidFill>
                <a:effectLst/>
                <a:latin typeface="Times New Roman" panose="02020603050405020304" pitchFamily="18" charset="0"/>
              </a:rPr>
              <a:t>якщо</a:t>
            </a:r>
            <a:r>
              <a:rPr lang="ru-RU" b="1" i="1" dirty="0" smtClean="0">
                <a:solidFill>
                  <a:srgbClr val="000000"/>
                </a:solidFill>
                <a:effectLst/>
                <a:latin typeface="Times New Roman" panose="02020603050405020304" pitchFamily="18" charset="0"/>
              </a:rPr>
              <a:t> вони з </a:t>
            </a:r>
            <a:r>
              <a:rPr lang="ru-RU" b="1" i="1" dirty="0" err="1" smtClean="0">
                <a:solidFill>
                  <a:srgbClr val="000000"/>
                </a:solidFill>
                <a:effectLst/>
                <a:latin typeface="Times New Roman" panose="02020603050405020304" pitchFamily="18" charset="0"/>
              </a:rPr>
              <a:t>інших</a:t>
            </a:r>
            <a:r>
              <a:rPr lang="ru-RU" b="1" i="1" dirty="0" smtClean="0">
                <a:solidFill>
                  <a:srgbClr val="000000"/>
                </a:solidFill>
                <a:effectLst/>
                <a:latin typeface="Times New Roman" panose="02020603050405020304" pitchFamily="18" charset="0"/>
              </a:rPr>
              <a:t> причин не </a:t>
            </a:r>
            <a:r>
              <a:rPr lang="ru-RU" b="1" i="1" dirty="0" err="1" smtClean="0">
                <a:solidFill>
                  <a:srgbClr val="000000"/>
                </a:solidFill>
                <a:effectLst/>
                <a:latin typeface="Times New Roman" panose="02020603050405020304" pitchFamily="18" charset="0"/>
              </a:rPr>
              <a:t>можуть</a:t>
            </a:r>
            <a:r>
              <a:rPr lang="ru-RU" b="1" i="1" dirty="0" smtClean="0">
                <a:solidFill>
                  <a:srgbClr val="000000"/>
                </a:solidFill>
                <a:effectLst/>
                <a:latin typeface="Times New Roman" panose="02020603050405020304" pitchFamily="18" charset="0"/>
              </a:rPr>
              <a:t> </a:t>
            </a:r>
            <a:r>
              <a:rPr lang="ru-RU" b="1" i="1" dirty="0" err="1" smtClean="0">
                <a:solidFill>
                  <a:srgbClr val="000000"/>
                </a:solidFill>
                <a:effectLst/>
                <a:latin typeface="Times New Roman" panose="02020603050405020304" pitchFamily="18" charset="0"/>
              </a:rPr>
              <a:t>зареєструвати</a:t>
            </a:r>
            <a:r>
              <a:rPr lang="ru-RU" b="1" i="1" dirty="0" smtClean="0">
                <a:solidFill>
                  <a:srgbClr val="000000"/>
                </a:solidFill>
                <a:effectLst/>
                <a:latin typeface="Times New Roman" panose="02020603050405020304" pitchFamily="18" charset="0"/>
              </a:rPr>
              <a:t> </a:t>
            </a:r>
            <a:r>
              <a:rPr lang="ru-RU" b="1" i="1" dirty="0" err="1" smtClean="0">
                <a:solidFill>
                  <a:srgbClr val="000000"/>
                </a:solidFill>
                <a:effectLst/>
                <a:latin typeface="Times New Roman" panose="02020603050405020304" pitchFamily="18" charset="0"/>
              </a:rPr>
              <a:t>народження</a:t>
            </a:r>
            <a:r>
              <a:rPr lang="ru-RU" b="1" i="1" dirty="0" smtClean="0">
                <a:solidFill>
                  <a:srgbClr val="000000"/>
                </a:solidFill>
                <a:effectLst/>
                <a:latin typeface="Times New Roman" panose="02020603050405020304" pitchFamily="18" charset="0"/>
              </a:rPr>
              <a:t> </a:t>
            </a:r>
            <a:r>
              <a:rPr lang="ru-RU" b="1" i="1" dirty="0" err="1" smtClean="0">
                <a:solidFill>
                  <a:srgbClr val="000000"/>
                </a:solidFill>
                <a:effectLst/>
                <a:latin typeface="Times New Roman" panose="02020603050405020304" pitchFamily="18" charset="0"/>
              </a:rPr>
              <a:t>дитини</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державна</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реєстрація</a:t>
            </a:r>
            <a:r>
              <a:rPr lang="ru-RU" b="0" i="0" dirty="0" smtClean="0">
                <a:solidFill>
                  <a:srgbClr val="000000"/>
                </a:solidFill>
                <a:effectLst/>
                <a:latin typeface="Times New Roman" panose="02020603050405020304" pitchFamily="18" charset="0"/>
              </a:rPr>
              <a:t> проводиться за </a:t>
            </a:r>
            <a:r>
              <a:rPr lang="ru-RU" b="0" i="0" dirty="0" err="1" smtClean="0">
                <a:solidFill>
                  <a:srgbClr val="000000"/>
                </a:solidFill>
                <a:effectLst/>
                <a:latin typeface="Times New Roman" panose="02020603050405020304" pitchFamily="18" charset="0"/>
              </a:rPr>
              <a:t>заявою</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родичів</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інших</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осіб</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уповноваженого</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представника</a:t>
            </a:r>
            <a:r>
              <a:rPr lang="ru-RU" b="0" i="0" dirty="0" smtClean="0">
                <a:solidFill>
                  <a:srgbClr val="000000"/>
                </a:solidFill>
                <a:effectLst/>
                <a:latin typeface="Times New Roman" panose="02020603050405020304" pitchFamily="18" charset="0"/>
              </a:rPr>
              <a:t> закладу </a:t>
            </a:r>
            <a:r>
              <a:rPr lang="ru-RU" b="0" i="0" dirty="0" err="1" smtClean="0">
                <a:solidFill>
                  <a:srgbClr val="000000"/>
                </a:solidFill>
                <a:effectLst/>
                <a:latin typeface="Times New Roman" panose="02020603050405020304" pitchFamily="18" charset="0"/>
              </a:rPr>
              <a:t>охорони</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здоров'я</a:t>
            </a:r>
            <a:r>
              <a:rPr lang="ru-RU" b="0" i="0" dirty="0" smtClean="0">
                <a:solidFill>
                  <a:srgbClr val="000000"/>
                </a:solidFill>
                <a:effectLst/>
                <a:latin typeface="Times New Roman" panose="02020603050405020304" pitchFamily="18" charset="0"/>
              </a:rPr>
              <a:t>, в </a:t>
            </a:r>
            <a:r>
              <a:rPr lang="ru-RU" b="0" i="0" dirty="0" err="1" smtClean="0">
                <a:solidFill>
                  <a:srgbClr val="000000"/>
                </a:solidFill>
                <a:effectLst/>
                <a:latin typeface="Times New Roman" panose="02020603050405020304" pitchFamily="18" charset="0"/>
              </a:rPr>
              <a:t>якому</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народилася</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дитина</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чи</a:t>
            </a:r>
            <a:r>
              <a:rPr lang="ru-RU" b="0" i="0" dirty="0" smtClean="0">
                <a:solidFill>
                  <a:srgbClr val="000000"/>
                </a:solidFill>
                <a:effectLst/>
                <a:latin typeface="Times New Roman" panose="02020603050405020304" pitchFamily="18" charset="0"/>
              </a:rPr>
              <a:t> в </a:t>
            </a:r>
            <a:r>
              <a:rPr lang="ru-RU" b="0" i="0" dirty="0" err="1" smtClean="0">
                <a:solidFill>
                  <a:srgbClr val="000000"/>
                </a:solidFill>
                <a:effectLst/>
                <a:latin typeface="Times New Roman" panose="02020603050405020304" pitchFamily="18" charset="0"/>
              </a:rPr>
              <a:t>якому</a:t>
            </a:r>
            <a:r>
              <a:rPr lang="ru-RU" b="0" i="0" dirty="0" smtClean="0">
                <a:solidFill>
                  <a:srgbClr val="000000"/>
                </a:solidFill>
                <a:effectLst/>
                <a:latin typeface="Times New Roman" panose="02020603050405020304" pitchFamily="18" charset="0"/>
              </a:rPr>
              <a:t> вона </a:t>
            </a:r>
            <a:r>
              <a:rPr lang="ru-RU" b="0" i="0" dirty="0" err="1" smtClean="0">
                <a:solidFill>
                  <a:srgbClr val="000000"/>
                </a:solidFill>
                <a:effectLst/>
                <a:latin typeface="Times New Roman" panose="02020603050405020304" pitchFamily="18" charset="0"/>
              </a:rPr>
              <a:t>перебуває</a:t>
            </a:r>
            <a:r>
              <a:rPr lang="ru-RU" b="0" i="0" dirty="0" smtClean="0">
                <a:solidFill>
                  <a:srgbClr val="000000"/>
                </a:solidFill>
                <a:effectLst/>
                <a:latin typeface="Times New Roman" panose="02020603050405020304" pitchFamily="18" charset="0"/>
              </a:rPr>
              <a:t> (ч. 2. ст. 13 Закону </a:t>
            </a:r>
            <a:r>
              <a:rPr lang="ru-RU" b="0" i="0" dirty="0" err="1" smtClean="0">
                <a:solidFill>
                  <a:srgbClr val="000000"/>
                </a:solidFill>
                <a:effectLst/>
                <a:latin typeface="Times New Roman" panose="02020603050405020304" pitchFamily="18" charset="0"/>
              </a:rPr>
              <a:t>України</a:t>
            </a:r>
            <a:r>
              <a:rPr lang="ru-RU" b="0" i="0" dirty="0" smtClean="0">
                <a:solidFill>
                  <a:srgbClr val="000000"/>
                </a:solidFill>
                <a:effectLst/>
                <a:latin typeface="Times New Roman" panose="02020603050405020304" pitchFamily="18" charset="0"/>
              </a:rPr>
              <a:t> «Про </a:t>
            </a:r>
            <a:r>
              <a:rPr lang="ru-RU" b="0" i="0" dirty="0" err="1" smtClean="0">
                <a:solidFill>
                  <a:srgbClr val="000000"/>
                </a:solidFill>
                <a:effectLst/>
                <a:latin typeface="Times New Roman" panose="02020603050405020304" pitchFamily="18" charset="0"/>
              </a:rPr>
              <a:t>державну</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реєстрацію</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актів</a:t>
            </a:r>
            <a:r>
              <a:rPr lang="ru-RU" b="0" i="0" dirty="0" smtClean="0">
                <a:solidFill>
                  <a:srgbClr val="000000"/>
                </a:solidFill>
                <a:effectLst/>
                <a:latin typeface="Times New Roman" panose="02020603050405020304" pitchFamily="18" charset="0"/>
              </a:rPr>
              <a:t> </a:t>
            </a:r>
            <a:r>
              <a:rPr lang="ru-RU" b="0" i="0" dirty="0" err="1" smtClean="0">
                <a:solidFill>
                  <a:srgbClr val="000000"/>
                </a:solidFill>
                <a:effectLst/>
                <a:latin typeface="Times New Roman" panose="02020603050405020304" pitchFamily="18" charset="0"/>
              </a:rPr>
              <a:t>цивільного</a:t>
            </a:r>
            <a:r>
              <a:rPr lang="ru-RU" b="0" i="0" dirty="0" smtClean="0">
                <a:solidFill>
                  <a:srgbClr val="000000"/>
                </a:solidFill>
                <a:effectLst/>
                <a:latin typeface="Times New Roman" panose="02020603050405020304" pitchFamily="18" charset="0"/>
              </a:rPr>
              <a:t> стану»).</a:t>
            </a:r>
          </a:p>
          <a:p>
            <a:pPr algn="just"/>
            <a:r>
              <a:rPr lang="ru-RU" dirty="0" smtClean="0">
                <a:latin typeface="Times New Roman" panose="02020603050405020304" pitchFamily="18" charset="0"/>
              </a:rPr>
              <a:t>	</a:t>
            </a:r>
            <a:r>
              <a:rPr lang="ru-RU" b="1" i="1" dirty="0" err="1" smtClean="0">
                <a:latin typeface="Times New Roman" panose="02020603050405020304" pitchFamily="18" charset="0"/>
              </a:rPr>
              <a:t>Державна</a:t>
            </a:r>
            <a:r>
              <a:rPr lang="ru-RU" b="1" i="1" dirty="0" smtClean="0">
                <a:latin typeface="Times New Roman" panose="02020603050405020304" pitchFamily="18" charset="0"/>
              </a:rPr>
              <a:t> </a:t>
            </a:r>
            <a:r>
              <a:rPr lang="ru-RU" b="1" i="1" dirty="0" err="1">
                <a:latin typeface="Times New Roman" panose="02020603050405020304" pitchFamily="18" charset="0"/>
              </a:rPr>
              <a:t>реєстрація</a:t>
            </a:r>
            <a:r>
              <a:rPr lang="ru-RU" b="1" i="1" dirty="0">
                <a:latin typeface="Times New Roman" panose="02020603050405020304" pitchFamily="18" charset="0"/>
              </a:rPr>
              <a:t> </a:t>
            </a:r>
            <a:r>
              <a:rPr lang="ru-RU" b="1" i="1" dirty="0" err="1">
                <a:latin typeface="Times New Roman" panose="02020603050405020304" pitchFamily="18" charset="0"/>
              </a:rPr>
              <a:t>народження</a:t>
            </a:r>
            <a:r>
              <a:rPr lang="ru-RU" b="1" i="1" dirty="0">
                <a:latin typeface="Times New Roman" panose="02020603050405020304" pitchFamily="18" charset="0"/>
              </a:rPr>
              <a:t> </a:t>
            </a:r>
            <a:r>
              <a:rPr lang="ru-RU" b="1" i="1" dirty="0" err="1">
                <a:latin typeface="Times New Roman" panose="02020603050405020304" pitchFamily="18" charset="0"/>
              </a:rPr>
              <a:t>дитини</a:t>
            </a:r>
            <a:r>
              <a:rPr lang="ru-RU" b="1" i="1" dirty="0">
                <a:latin typeface="Times New Roman" panose="02020603050405020304" pitchFamily="18" charset="0"/>
              </a:rPr>
              <a:t>, яку не забрали з </a:t>
            </a:r>
            <a:r>
              <a:rPr lang="ru-RU" b="1" i="1" dirty="0" err="1">
                <a:latin typeface="Times New Roman" panose="02020603050405020304" pitchFamily="18" charset="0"/>
              </a:rPr>
              <a:t>пологового</a:t>
            </a:r>
            <a:r>
              <a:rPr lang="ru-RU" b="1" i="1" dirty="0">
                <a:latin typeface="Times New Roman" panose="02020603050405020304" pitchFamily="18" charset="0"/>
              </a:rPr>
              <a:t> </a:t>
            </a:r>
            <a:r>
              <a:rPr lang="ru-RU" b="1" i="1" dirty="0" err="1">
                <a:latin typeface="Times New Roman" panose="02020603050405020304" pitchFamily="18" charset="0"/>
              </a:rPr>
              <a:t>будинку</a:t>
            </a:r>
            <a:r>
              <a:rPr lang="ru-RU" b="1" i="1" dirty="0">
                <a:latin typeface="Times New Roman" panose="02020603050405020304" pitchFamily="18" charset="0"/>
              </a:rPr>
              <a:t>, </a:t>
            </a:r>
            <a:r>
              <a:rPr lang="ru-RU" b="1" i="1" dirty="0" err="1">
                <a:latin typeface="Times New Roman" panose="02020603050405020304" pitchFamily="18" charset="0"/>
              </a:rPr>
              <a:t>іншого</a:t>
            </a:r>
            <a:r>
              <a:rPr lang="ru-RU" b="1" i="1" dirty="0">
                <a:latin typeface="Times New Roman" panose="02020603050405020304" pitchFamily="18" charset="0"/>
              </a:rPr>
              <a:t> закладу </a:t>
            </a:r>
            <a:r>
              <a:rPr lang="ru-RU" b="1" i="1" dirty="0" err="1">
                <a:latin typeface="Times New Roman" panose="02020603050405020304" pitchFamily="18" charset="0"/>
              </a:rPr>
              <a:t>охорони</a:t>
            </a:r>
            <a:r>
              <a:rPr lang="ru-RU" b="1" i="1" dirty="0">
                <a:latin typeface="Times New Roman" panose="02020603050405020304" pitchFamily="18" charset="0"/>
              </a:rPr>
              <a:t> </a:t>
            </a:r>
            <a:r>
              <a:rPr lang="ru-RU" b="1" i="1" dirty="0" err="1">
                <a:latin typeface="Times New Roman" panose="02020603050405020304" pitchFamily="18" charset="0"/>
              </a:rPr>
              <a:t>здоров'я</a:t>
            </a:r>
            <a:r>
              <a:rPr lang="ru-RU" b="1" i="1" dirty="0">
                <a:latin typeface="Times New Roman" panose="02020603050405020304" pitchFamily="18" charset="0"/>
              </a:rPr>
              <a:t>, </a:t>
            </a:r>
            <a:r>
              <a:rPr lang="ru-RU" b="1" i="1" dirty="0" err="1">
                <a:latin typeface="Times New Roman" panose="02020603050405020304" pitchFamily="18" charset="0"/>
              </a:rPr>
              <a:t>підкинули</a:t>
            </a:r>
            <a:r>
              <a:rPr lang="ru-RU" b="1" i="1" dirty="0">
                <a:latin typeface="Times New Roman" panose="02020603050405020304" pitchFamily="18" charset="0"/>
              </a:rPr>
              <a:t> </a:t>
            </a:r>
            <a:r>
              <a:rPr lang="ru-RU" b="1" i="1" dirty="0" err="1">
                <a:latin typeface="Times New Roman" panose="02020603050405020304" pitchFamily="18" charset="0"/>
              </a:rPr>
              <a:t>або</a:t>
            </a:r>
            <a:r>
              <a:rPr lang="ru-RU" b="1" i="1" dirty="0">
                <a:latin typeface="Times New Roman" panose="02020603050405020304" pitchFamily="18" charset="0"/>
              </a:rPr>
              <a:t> яка </a:t>
            </a:r>
            <a:r>
              <a:rPr lang="ru-RU" b="1" i="1" dirty="0" err="1">
                <a:latin typeface="Times New Roman" panose="02020603050405020304" pitchFamily="18" charset="0"/>
              </a:rPr>
              <a:t>була</a:t>
            </a:r>
            <a:r>
              <a:rPr lang="ru-RU" b="1" i="1" dirty="0">
                <a:latin typeface="Times New Roman" panose="02020603050405020304" pitchFamily="18" charset="0"/>
              </a:rPr>
              <a:t> </a:t>
            </a:r>
            <a:r>
              <a:rPr lang="ru-RU" b="1" i="1" dirty="0" err="1">
                <a:latin typeface="Times New Roman" panose="02020603050405020304" pitchFamily="18" charset="0"/>
              </a:rPr>
              <a:t>знайдена</a:t>
            </a:r>
            <a:r>
              <a:rPr lang="ru-RU" dirty="0">
                <a:latin typeface="Times New Roman" panose="02020603050405020304" pitchFamily="18" charset="0"/>
              </a:rPr>
              <a:t>, проводиться органом </a:t>
            </a:r>
            <a:r>
              <a:rPr lang="ru-RU" dirty="0" err="1">
                <a:latin typeface="Times New Roman" panose="02020603050405020304" pitchFamily="18" charset="0"/>
              </a:rPr>
              <a:t>державної</a:t>
            </a:r>
            <a:r>
              <a:rPr lang="ru-RU" dirty="0">
                <a:latin typeface="Times New Roman" panose="02020603050405020304" pitchFamily="18" charset="0"/>
              </a:rPr>
              <a:t> </a:t>
            </a:r>
            <a:r>
              <a:rPr lang="ru-RU" dirty="0" err="1">
                <a:latin typeface="Times New Roman" panose="02020603050405020304" pitchFamily="18" charset="0"/>
              </a:rPr>
              <a:t>реєстрації</a:t>
            </a:r>
            <a:r>
              <a:rPr lang="ru-RU" dirty="0">
                <a:latin typeface="Times New Roman" panose="02020603050405020304" pitchFamily="18" charset="0"/>
              </a:rPr>
              <a:t> </a:t>
            </a:r>
            <a:r>
              <a:rPr lang="ru-RU" dirty="0" err="1">
                <a:latin typeface="Times New Roman" panose="02020603050405020304" pitchFamily="18" charset="0"/>
              </a:rPr>
              <a:t>актів</a:t>
            </a:r>
            <a:r>
              <a:rPr lang="ru-RU" dirty="0">
                <a:latin typeface="Times New Roman" panose="02020603050405020304" pitchFamily="18" charset="0"/>
              </a:rPr>
              <a:t> </a:t>
            </a:r>
            <a:r>
              <a:rPr lang="ru-RU" dirty="0" err="1">
                <a:latin typeface="Times New Roman" panose="02020603050405020304" pitchFamily="18" charset="0"/>
              </a:rPr>
              <a:t>цивільного</a:t>
            </a:r>
            <a:r>
              <a:rPr lang="ru-RU" dirty="0">
                <a:latin typeface="Times New Roman" panose="02020603050405020304" pitchFamily="18" charset="0"/>
              </a:rPr>
              <a:t> стану за </a:t>
            </a:r>
            <a:r>
              <a:rPr lang="ru-RU" dirty="0" err="1">
                <a:latin typeface="Times New Roman" panose="02020603050405020304" pitchFamily="18" charset="0"/>
              </a:rPr>
              <a:t>письмовою</a:t>
            </a:r>
            <a:r>
              <a:rPr lang="ru-RU" dirty="0">
                <a:latin typeface="Times New Roman" panose="02020603050405020304" pitchFamily="18" charset="0"/>
              </a:rPr>
              <a:t> </a:t>
            </a:r>
            <a:r>
              <a:rPr lang="ru-RU" dirty="0" err="1">
                <a:latin typeface="Times New Roman" panose="02020603050405020304" pitchFamily="18" charset="0"/>
              </a:rPr>
              <a:t>заявою</a:t>
            </a:r>
            <a:r>
              <a:rPr lang="ru-RU" dirty="0">
                <a:latin typeface="Times New Roman" panose="02020603050405020304" pitchFamily="18" charset="0"/>
              </a:rPr>
              <a:t> </a:t>
            </a:r>
            <a:r>
              <a:rPr lang="ru-RU" dirty="0" err="1">
                <a:latin typeface="Times New Roman" panose="02020603050405020304" pitchFamily="18" charset="0"/>
              </a:rPr>
              <a:t>представника</a:t>
            </a:r>
            <a:r>
              <a:rPr lang="ru-RU" dirty="0">
                <a:latin typeface="Times New Roman" panose="02020603050405020304" pitchFamily="18" charset="0"/>
              </a:rPr>
              <a:t> органу </a:t>
            </a:r>
            <a:r>
              <a:rPr lang="ru-RU" dirty="0" err="1">
                <a:latin typeface="Times New Roman" panose="02020603050405020304" pitchFamily="18" charset="0"/>
              </a:rPr>
              <a:t>опіки</a:t>
            </a:r>
            <a:r>
              <a:rPr lang="ru-RU" dirty="0">
                <a:latin typeface="Times New Roman" panose="02020603050405020304" pitchFamily="18" charset="0"/>
              </a:rPr>
              <a:t> та </a:t>
            </a:r>
            <a:r>
              <a:rPr lang="ru-RU" dirty="0" err="1">
                <a:latin typeface="Times New Roman" panose="02020603050405020304" pitchFamily="18" charset="0"/>
              </a:rPr>
              <a:t>піклування</a:t>
            </a:r>
            <a:r>
              <a:rPr lang="ru-RU" dirty="0">
                <a:latin typeface="Times New Roman" panose="02020603050405020304" pitchFamily="18" charset="0"/>
              </a:rPr>
              <a:t>.</a:t>
            </a:r>
          </a:p>
          <a:p>
            <a:pPr algn="just"/>
            <a:r>
              <a:rPr lang="ru-RU" dirty="0" smtClean="0">
                <a:latin typeface="Times New Roman" panose="02020603050405020304" pitchFamily="18" charset="0"/>
              </a:rPr>
              <a:t>	</a:t>
            </a:r>
            <a:r>
              <a:rPr lang="ru-RU" dirty="0" err="1" smtClean="0">
                <a:latin typeface="Times New Roman" panose="02020603050405020304" pitchFamily="18" charset="0"/>
              </a:rPr>
              <a:t>Прізвище</a:t>
            </a:r>
            <a:r>
              <a:rPr lang="ru-RU" dirty="0">
                <a:latin typeface="Times New Roman" panose="02020603050405020304" pitchFamily="18" charset="0"/>
              </a:rPr>
              <a:t>, </a:t>
            </a:r>
            <a:r>
              <a:rPr lang="ru-RU" dirty="0" err="1">
                <a:latin typeface="Times New Roman" panose="02020603050405020304" pitchFamily="18" charset="0"/>
              </a:rPr>
              <a:t>ім'я</a:t>
            </a:r>
            <a:r>
              <a:rPr lang="ru-RU" dirty="0">
                <a:latin typeface="Times New Roman" panose="02020603050405020304" pitchFamily="18" charset="0"/>
              </a:rPr>
              <a:t> та по </a:t>
            </a:r>
            <a:r>
              <a:rPr lang="ru-RU" dirty="0" err="1">
                <a:latin typeface="Times New Roman" panose="02020603050405020304" pitchFamily="18" charset="0"/>
              </a:rPr>
              <a:t>батькові</a:t>
            </a:r>
            <a:r>
              <a:rPr lang="ru-RU" dirty="0">
                <a:latin typeface="Times New Roman" panose="02020603050405020304" pitchFamily="18" charset="0"/>
              </a:rPr>
              <a:t> </a:t>
            </a:r>
            <a:r>
              <a:rPr lang="ru-RU" dirty="0" err="1">
                <a:latin typeface="Times New Roman" panose="02020603050405020304" pitchFamily="18" charset="0"/>
              </a:rPr>
              <a:t>дитини</a:t>
            </a:r>
            <a:r>
              <a:rPr lang="ru-RU" dirty="0">
                <a:latin typeface="Times New Roman" panose="02020603050405020304" pitchFamily="18" charset="0"/>
              </a:rPr>
              <a:t>, батьки </a:t>
            </a:r>
            <a:r>
              <a:rPr lang="ru-RU" dirty="0" err="1">
                <a:latin typeface="Times New Roman" panose="02020603050405020304" pitchFamily="18" charset="0"/>
              </a:rPr>
              <a:t>якої</a:t>
            </a:r>
            <a:r>
              <a:rPr lang="ru-RU" dirty="0">
                <a:latin typeface="Times New Roman" panose="02020603050405020304" pitchFamily="18" charset="0"/>
              </a:rPr>
              <a:t> </a:t>
            </a:r>
            <a:r>
              <a:rPr lang="ru-RU" dirty="0" err="1">
                <a:latin typeface="Times New Roman" panose="02020603050405020304" pitchFamily="18" charset="0"/>
              </a:rPr>
              <a:t>невідомі</a:t>
            </a:r>
            <a:r>
              <a:rPr lang="ru-RU" dirty="0">
                <a:latin typeface="Times New Roman" panose="02020603050405020304" pitchFamily="18" charset="0"/>
              </a:rPr>
              <a:t>, та </a:t>
            </a:r>
            <a:r>
              <a:rPr lang="ru-RU" dirty="0" err="1">
                <a:latin typeface="Times New Roman" panose="02020603050405020304" pitchFamily="18" charset="0"/>
              </a:rPr>
              <a:t>відомості</a:t>
            </a:r>
            <a:r>
              <a:rPr lang="ru-RU" dirty="0">
                <a:latin typeface="Times New Roman" panose="02020603050405020304" pitchFamily="18" charset="0"/>
              </a:rPr>
              <a:t> про </a:t>
            </a:r>
            <a:r>
              <a:rPr lang="ru-RU" dirty="0" err="1">
                <a:latin typeface="Times New Roman" panose="02020603050405020304" pitchFamily="18" charset="0"/>
              </a:rPr>
              <a:t>батьків</a:t>
            </a:r>
            <a:r>
              <a:rPr lang="ru-RU" dirty="0">
                <a:latin typeface="Times New Roman" panose="02020603050405020304" pitchFamily="18" charset="0"/>
              </a:rPr>
              <a:t> </a:t>
            </a:r>
            <a:r>
              <a:rPr lang="ru-RU" dirty="0" err="1">
                <a:latin typeface="Times New Roman" panose="02020603050405020304" pitchFamily="18" charset="0"/>
              </a:rPr>
              <a:t>зазначаються</a:t>
            </a:r>
            <a:r>
              <a:rPr lang="ru-RU" dirty="0">
                <a:latin typeface="Times New Roman" panose="02020603050405020304" pitchFamily="18" charset="0"/>
              </a:rPr>
              <a:t> на </a:t>
            </a:r>
            <a:r>
              <a:rPr lang="ru-RU" dirty="0" err="1">
                <a:latin typeface="Times New Roman" panose="02020603050405020304" pitchFamily="18" charset="0"/>
              </a:rPr>
              <a:t>підставі</a:t>
            </a:r>
            <a:r>
              <a:rPr lang="ru-RU" dirty="0">
                <a:latin typeface="Times New Roman" panose="02020603050405020304" pitchFamily="18" charset="0"/>
              </a:rPr>
              <a:t> </a:t>
            </a:r>
            <a:r>
              <a:rPr lang="ru-RU" dirty="0" err="1">
                <a:latin typeface="Times New Roman" panose="02020603050405020304" pitchFamily="18" charset="0"/>
              </a:rPr>
              <a:t>рішення</a:t>
            </a:r>
            <a:r>
              <a:rPr lang="ru-RU" dirty="0">
                <a:latin typeface="Times New Roman" panose="02020603050405020304" pitchFamily="18" charset="0"/>
              </a:rPr>
              <a:t> органу </a:t>
            </a:r>
            <a:r>
              <a:rPr lang="ru-RU" dirty="0" err="1">
                <a:latin typeface="Times New Roman" panose="02020603050405020304" pitchFamily="18" charset="0"/>
              </a:rPr>
              <a:t>опіки</a:t>
            </a:r>
            <a:r>
              <a:rPr lang="ru-RU" dirty="0">
                <a:latin typeface="Times New Roman" panose="02020603050405020304" pitchFamily="18" charset="0"/>
              </a:rPr>
              <a:t> та </a:t>
            </a:r>
            <a:r>
              <a:rPr lang="ru-RU" dirty="0" err="1" smtClean="0">
                <a:latin typeface="Times New Roman" panose="02020603050405020304" pitchFamily="18" charset="0"/>
              </a:rPr>
              <a:t>піклування</a:t>
            </a:r>
            <a:r>
              <a:rPr lang="ru-RU" dirty="0" smtClean="0">
                <a:latin typeface="Times New Roman" panose="02020603050405020304" pitchFamily="18" charset="0"/>
              </a:rPr>
              <a:t> (ч. 7 ст. 13 Закону).</a:t>
            </a:r>
            <a:endParaRPr lang="ru-RU" dirty="0">
              <a:latin typeface="Times New Roman" panose="02020603050405020304" pitchFamily="18" charset="0"/>
            </a:endParaRPr>
          </a:p>
          <a:p>
            <a:pPr algn="just"/>
            <a:r>
              <a:rPr lang="ru-RU" dirty="0" smtClean="0">
                <a:latin typeface="Times New Roman" panose="02020603050405020304" pitchFamily="18" charset="0"/>
              </a:rPr>
              <a:t>	</a:t>
            </a:r>
            <a:r>
              <a:rPr lang="ru-RU" b="1" i="1" dirty="0" err="1" smtClean="0">
                <a:latin typeface="Times New Roman" panose="02020603050405020304" pitchFamily="18" charset="0"/>
              </a:rPr>
              <a:t>Державна</a:t>
            </a:r>
            <a:r>
              <a:rPr lang="ru-RU" b="1" i="1" dirty="0" smtClean="0">
                <a:latin typeface="Times New Roman" panose="02020603050405020304" pitchFamily="18" charset="0"/>
              </a:rPr>
              <a:t> </a:t>
            </a:r>
            <a:r>
              <a:rPr lang="ru-RU" b="1" i="1" dirty="0" err="1">
                <a:latin typeface="Times New Roman" panose="02020603050405020304" pitchFamily="18" charset="0"/>
              </a:rPr>
              <a:t>реєстрація</a:t>
            </a:r>
            <a:r>
              <a:rPr lang="ru-RU" b="1" i="1" dirty="0">
                <a:latin typeface="Times New Roman" panose="02020603050405020304" pitchFamily="18" charset="0"/>
              </a:rPr>
              <a:t> </a:t>
            </a:r>
            <a:r>
              <a:rPr lang="ru-RU" b="1" i="1" dirty="0" err="1">
                <a:latin typeface="Times New Roman" panose="02020603050405020304" pitchFamily="18" charset="0"/>
              </a:rPr>
              <a:t>народження</a:t>
            </a:r>
            <a:r>
              <a:rPr lang="ru-RU" b="1" i="1" dirty="0">
                <a:latin typeface="Times New Roman" panose="02020603050405020304" pitchFamily="18" charset="0"/>
              </a:rPr>
              <a:t> </a:t>
            </a:r>
            <a:r>
              <a:rPr lang="ru-RU" b="1" i="1" dirty="0" err="1">
                <a:latin typeface="Times New Roman" panose="02020603050405020304" pitchFamily="18" charset="0"/>
              </a:rPr>
              <a:t>дитини</a:t>
            </a:r>
            <a:r>
              <a:rPr lang="ru-RU" b="1" i="1" dirty="0">
                <a:latin typeface="Times New Roman" panose="02020603050405020304" pitchFamily="18" charset="0"/>
              </a:rPr>
              <a:t>, яка </a:t>
            </a:r>
            <a:r>
              <a:rPr lang="ru-RU" b="1" i="1" dirty="0" err="1">
                <a:latin typeface="Times New Roman" panose="02020603050405020304" pitchFamily="18" charset="0"/>
              </a:rPr>
              <a:t>досягла</a:t>
            </a:r>
            <a:r>
              <a:rPr lang="ru-RU" b="1" i="1" dirty="0">
                <a:latin typeface="Times New Roman" panose="02020603050405020304" pitchFamily="18" charset="0"/>
              </a:rPr>
              <a:t> одного року і </a:t>
            </a:r>
            <a:r>
              <a:rPr lang="ru-RU" b="1" i="1" dirty="0" err="1">
                <a:latin typeface="Times New Roman" panose="02020603050405020304" pitchFamily="18" charset="0"/>
              </a:rPr>
              <a:t>більше</a:t>
            </a:r>
            <a:r>
              <a:rPr lang="ru-RU" dirty="0">
                <a:latin typeface="Times New Roman" panose="02020603050405020304" pitchFamily="18" charset="0"/>
              </a:rPr>
              <a:t>, проводиться органом </a:t>
            </a:r>
            <a:r>
              <a:rPr lang="ru-RU" dirty="0" err="1">
                <a:latin typeface="Times New Roman" panose="02020603050405020304" pitchFamily="18" charset="0"/>
              </a:rPr>
              <a:t>державної</a:t>
            </a:r>
            <a:r>
              <a:rPr lang="ru-RU" dirty="0">
                <a:latin typeface="Times New Roman" panose="02020603050405020304" pitchFamily="18" charset="0"/>
              </a:rPr>
              <a:t> </a:t>
            </a:r>
            <a:r>
              <a:rPr lang="ru-RU" dirty="0" err="1">
                <a:latin typeface="Times New Roman" panose="02020603050405020304" pitchFamily="18" charset="0"/>
              </a:rPr>
              <a:t>реєстрації</a:t>
            </a:r>
            <a:r>
              <a:rPr lang="ru-RU" dirty="0">
                <a:latin typeface="Times New Roman" panose="02020603050405020304" pitchFamily="18" charset="0"/>
              </a:rPr>
              <a:t> </a:t>
            </a:r>
            <a:r>
              <a:rPr lang="ru-RU" dirty="0" err="1">
                <a:latin typeface="Times New Roman" panose="02020603050405020304" pitchFamily="18" charset="0"/>
              </a:rPr>
              <a:t>актів</a:t>
            </a:r>
            <a:r>
              <a:rPr lang="ru-RU" dirty="0">
                <a:latin typeface="Times New Roman" panose="02020603050405020304" pitchFamily="18" charset="0"/>
              </a:rPr>
              <a:t> </a:t>
            </a:r>
            <a:r>
              <a:rPr lang="ru-RU" dirty="0" err="1">
                <a:latin typeface="Times New Roman" panose="02020603050405020304" pitchFamily="18" charset="0"/>
              </a:rPr>
              <a:t>цивільного</a:t>
            </a:r>
            <a:r>
              <a:rPr lang="ru-RU" dirty="0">
                <a:latin typeface="Times New Roman" panose="02020603050405020304" pitchFamily="18" charset="0"/>
              </a:rPr>
              <a:t> стану за </a:t>
            </a:r>
            <a:r>
              <a:rPr lang="ru-RU" dirty="0" err="1">
                <a:latin typeface="Times New Roman" panose="02020603050405020304" pitchFamily="18" charset="0"/>
              </a:rPr>
              <a:t>місцем</a:t>
            </a:r>
            <a:r>
              <a:rPr lang="ru-RU" dirty="0">
                <a:latin typeface="Times New Roman" panose="02020603050405020304" pitchFamily="18" charset="0"/>
              </a:rPr>
              <a:t> </a:t>
            </a:r>
            <a:r>
              <a:rPr lang="ru-RU" dirty="0" err="1">
                <a:latin typeface="Times New Roman" panose="02020603050405020304" pitchFamily="18" charset="0"/>
              </a:rPr>
              <a:t>проживання</a:t>
            </a:r>
            <a:r>
              <a:rPr lang="ru-RU" dirty="0">
                <a:latin typeface="Times New Roman" panose="02020603050405020304" pitchFamily="18" charset="0"/>
              </a:rPr>
              <a:t> </a:t>
            </a:r>
            <a:r>
              <a:rPr lang="ru-RU" dirty="0" err="1">
                <a:latin typeface="Times New Roman" panose="02020603050405020304" pitchFamily="18" charset="0"/>
              </a:rPr>
              <a:t>дитини</a:t>
            </a:r>
            <a:r>
              <a:rPr lang="ru-RU" dirty="0">
                <a:latin typeface="Times New Roman" panose="02020603050405020304" pitchFamily="18" charset="0"/>
              </a:rPr>
              <a:t> за </a:t>
            </a:r>
            <a:r>
              <a:rPr lang="ru-RU" dirty="0" err="1">
                <a:latin typeface="Times New Roman" panose="02020603050405020304" pitchFamily="18" charset="0"/>
              </a:rPr>
              <a:t>заявою</a:t>
            </a:r>
            <a:r>
              <a:rPr lang="ru-RU" dirty="0">
                <a:latin typeface="Times New Roman" panose="02020603050405020304" pitchFamily="18" charset="0"/>
              </a:rPr>
              <a:t> </a:t>
            </a:r>
            <a:r>
              <a:rPr lang="ru-RU" dirty="0" err="1">
                <a:latin typeface="Times New Roman" panose="02020603050405020304" pitchFamily="18" charset="0"/>
              </a:rPr>
              <a:t>батьків</a:t>
            </a:r>
            <a:r>
              <a:rPr lang="ru-RU" dirty="0">
                <a:latin typeface="Times New Roman" panose="02020603050405020304" pitchFamily="18" charset="0"/>
              </a:rPr>
              <a:t> </a:t>
            </a:r>
            <a:r>
              <a:rPr lang="ru-RU" dirty="0" err="1">
                <a:latin typeface="Times New Roman" panose="02020603050405020304" pitchFamily="18" charset="0"/>
              </a:rPr>
              <a:t>або</a:t>
            </a:r>
            <a:r>
              <a:rPr lang="ru-RU" dirty="0">
                <a:latin typeface="Times New Roman" panose="02020603050405020304" pitchFamily="18" charset="0"/>
              </a:rPr>
              <a:t> </a:t>
            </a:r>
            <a:r>
              <a:rPr lang="ru-RU" dirty="0" err="1">
                <a:latin typeface="Times New Roman" panose="02020603050405020304" pitchFamily="18" charset="0"/>
              </a:rPr>
              <a:t>інших</a:t>
            </a:r>
            <a:r>
              <a:rPr lang="ru-RU" dirty="0">
                <a:latin typeface="Times New Roman" panose="02020603050405020304" pitchFamily="18" charset="0"/>
              </a:rPr>
              <a:t> </a:t>
            </a:r>
            <a:r>
              <a:rPr lang="ru-RU" dirty="0" err="1">
                <a:latin typeface="Times New Roman" panose="02020603050405020304" pitchFamily="18" charset="0"/>
              </a:rPr>
              <a:t>заінтересованих</a:t>
            </a:r>
            <a:r>
              <a:rPr lang="ru-RU" dirty="0">
                <a:latin typeface="Times New Roman" panose="02020603050405020304" pitchFamily="18" charset="0"/>
              </a:rPr>
              <a:t> </a:t>
            </a:r>
            <a:r>
              <a:rPr lang="ru-RU" dirty="0" err="1">
                <a:latin typeface="Times New Roman" panose="02020603050405020304" pitchFamily="18" charset="0"/>
              </a:rPr>
              <a:t>осіб</a:t>
            </a:r>
            <a:r>
              <a:rPr lang="ru-RU" dirty="0">
                <a:latin typeface="Times New Roman" panose="02020603050405020304" pitchFamily="18" charset="0"/>
              </a:rPr>
              <a:t> за </a:t>
            </a:r>
            <a:r>
              <a:rPr lang="ru-RU" dirty="0" err="1">
                <a:latin typeface="Times New Roman" panose="02020603050405020304" pitchFamily="18" charset="0"/>
              </a:rPr>
              <a:t>наявності</a:t>
            </a:r>
            <a:r>
              <a:rPr lang="ru-RU" dirty="0">
                <a:latin typeface="Times New Roman" panose="02020603050405020304" pitchFamily="18" charset="0"/>
              </a:rPr>
              <a:t> </a:t>
            </a:r>
            <a:r>
              <a:rPr lang="ru-RU" dirty="0" err="1">
                <a:latin typeface="Times New Roman" panose="02020603050405020304" pitchFamily="18" charset="0"/>
              </a:rPr>
              <a:t>документів</a:t>
            </a:r>
            <a:r>
              <a:rPr lang="ru-RU" dirty="0">
                <a:latin typeface="Times New Roman" panose="02020603050405020304" pitchFamily="18" charset="0"/>
              </a:rPr>
              <a:t> про </a:t>
            </a:r>
            <a:r>
              <a:rPr lang="ru-RU" dirty="0" err="1">
                <a:latin typeface="Times New Roman" panose="02020603050405020304" pitchFamily="18" charset="0"/>
              </a:rPr>
              <a:t>народження</a:t>
            </a:r>
            <a:r>
              <a:rPr lang="ru-RU" dirty="0">
                <a:latin typeface="Times New Roman" panose="02020603050405020304" pitchFamily="18" charset="0"/>
              </a:rPr>
              <a:t> і </a:t>
            </a:r>
            <a:r>
              <a:rPr lang="ru-RU" dirty="0" err="1">
                <a:latin typeface="Times New Roman" panose="02020603050405020304" pitchFamily="18" charset="0"/>
              </a:rPr>
              <a:t>перебування</a:t>
            </a:r>
            <a:r>
              <a:rPr lang="ru-RU" dirty="0">
                <a:latin typeface="Times New Roman" panose="02020603050405020304" pitchFamily="18" charset="0"/>
              </a:rPr>
              <a:t> </a:t>
            </a:r>
            <a:r>
              <a:rPr lang="ru-RU" dirty="0" err="1">
                <a:latin typeface="Times New Roman" panose="02020603050405020304" pitchFamily="18" charset="0"/>
              </a:rPr>
              <a:t>дитини</a:t>
            </a:r>
            <a:r>
              <a:rPr lang="ru-RU" dirty="0">
                <a:latin typeface="Times New Roman" panose="02020603050405020304" pitchFamily="18" charset="0"/>
              </a:rPr>
              <a:t> </a:t>
            </a:r>
            <a:r>
              <a:rPr lang="ru-RU" dirty="0" err="1">
                <a:latin typeface="Times New Roman" panose="02020603050405020304" pitchFamily="18" charset="0"/>
              </a:rPr>
              <a:t>під</a:t>
            </a:r>
            <a:r>
              <a:rPr lang="ru-RU" dirty="0">
                <a:latin typeface="Times New Roman" panose="02020603050405020304" pitchFamily="18" charset="0"/>
              </a:rPr>
              <a:t> </a:t>
            </a:r>
            <a:r>
              <a:rPr lang="ru-RU" dirty="0" err="1">
                <a:latin typeface="Times New Roman" panose="02020603050405020304" pitchFamily="18" charset="0"/>
              </a:rPr>
              <a:t>наглядом</a:t>
            </a:r>
            <a:r>
              <a:rPr lang="ru-RU" dirty="0">
                <a:latin typeface="Times New Roman" panose="02020603050405020304" pitchFamily="18" charset="0"/>
              </a:rPr>
              <a:t> закладу </a:t>
            </a:r>
            <a:r>
              <a:rPr lang="ru-RU" dirty="0" err="1">
                <a:latin typeface="Times New Roman" panose="02020603050405020304" pitchFamily="18" charset="0"/>
              </a:rPr>
              <a:t>охорони</a:t>
            </a:r>
            <a:r>
              <a:rPr lang="ru-RU" dirty="0">
                <a:latin typeface="Times New Roman" panose="02020603050405020304" pitchFamily="18" charset="0"/>
              </a:rPr>
              <a:t> </a:t>
            </a:r>
            <a:r>
              <a:rPr lang="ru-RU" dirty="0" err="1">
                <a:latin typeface="Times New Roman" panose="02020603050405020304" pitchFamily="18" charset="0"/>
              </a:rPr>
              <a:t>здоров'я</a:t>
            </a:r>
            <a:r>
              <a:rPr lang="ru-RU" dirty="0">
                <a:latin typeface="Times New Roman" panose="02020603050405020304" pitchFamily="18" charset="0"/>
              </a:rPr>
              <a:t> та </a:t>
            </a:r>
            <a:r>
              <a:rPr lang="ru-RU" dirty="0" err="1">
                <a:latin typeface="Times New Roman" panose="02020603050405020304" pitchFamily="18" charset="0"/>
              </a:rPr>
              <a:t>довідки</a:t>
            </a:r>
            <a:r>
              <a:rPr lang="ru-RU" dirty="0">
                <a:latin typeface="Times New Roman" panose="02020603050405020304" pitchFamily="18" charset="0"/>
              </a:rPr>
              <a:t> з </a:t>
            </a:r>
            <a:r>
              <a:rPr lang="ru-RU" dirty="0" err="1">
                <a:latin typeface="Times New Roman" panose="02020603050405020304" pitchFamily="18" charset="0"/>
              </a:rPr>
              <a:t>місця</a:t>
            </a:r>
            <a:r>
              <a:rPr lang="ru-RU" dirty="0">
                <a:latin typeface="Times New Roman" panose="02020603050405020304" pitchFamily="18" charset="0"/>
              </a:rPr>
              <a:t> </a:t>
            </a:r>
            <a:r>
              <a:rPr lang="ru-RU" dirty="0" err="1">
                <a:latin typeface="Times New Roman" panose="02020603050405020304" pitchFamily="18" charset="0"/>
              </a:rPr>
              <a:t>проживання</a:t>
            </a:r>
            <a:r>
              <a:rPr lang="ru-RU" dirty="0">
                <a:latin typeface="Times New Roman" panose="02020603050405020304" pitchFamily="18" charset="0"/>
              </a:rPr>
              <a:t> </a:t>
            </a:r>
            <a:r>
              <a:rPr lang="ru-RU" dirty="0" err="1">
                <a:latin typeface="Times New Roman" panose="02020603050405020304" pitchFamily="18" charset="0"/>
              </a:rPr>
              <a:t>дитини</a:t>
            </a:r>
            <a:r>
              <a:rPr lang="ru-RU" dirty="0">
                <a:latin typeface="Times New Roman" panose="02020603050405020304" pitchFamily="18" charset="0"/>
              </a:rPr>
              <a:t>.</a:t>
            </a:r>
          </a:p>
          <a:p>
            <a:pPr algn="just"/>
            <a:r>
              <a:rPr lang="ru-RU" dirty="0" smtClean="0">
                <a:latin typeface="Times New Roman" panose="02020603050405020304" pitchFamily="18" charset="0"/>
              </a:rPr>
              <a:t>	</a:t>
            </a:r>
            <a:r>
              <a:rPr lang="ru-RU" b="1" i="1" dirty="0" smtClean="0">
                <a:latin typeface="Times New Roman" panose="02020603050405020304" pitchFamily="18" charset="0"/>
              </a:rPr>
              <a:t>У </a:t>
            </a:r>
            <a:r>
              <a:rPr lang="ru-RU" b="1" i="1" dirty="0" err="1">
                <a:latin typeface="Times New Roman" panose="02020603050405020304" pitchFamily="18" charset="0"/>
              </a:rPr>
              <a:t>разі</a:t>
            </a:r>
            <a:r>
              <a:rPr lang="ru-RU" b="1" i="1" dirty="0">
                <a:latin typeface="Times New Roman" panose="02020603050405020304" pitchFamily="18" charset="0"/>
              </a:rPr>
              <a:t> </a:t>
            </a:r>
            <a:r>
              <a:rPr lang="ru-RU" b="1" i="1" dirty="0" err="1">
                <a:latin typeface="Times New Roman" panose="02020603050405020304" pitchFamily="18" charset="0"/>
              </a:rPr>
              <a:t>досягнення</a:t>
            </a:r>
            <a:r>
              <a:rPr lang="ru-RU" b="1" i="1" dirty="0">
                <a:latin typeface="Times New Roman" panose="02020603050405020304" pitchFamily="18" charset="0"/>
              </a:rPr>
              <a:t> </a:t>
            </a:r>
            <a:r>
              <a:rPr lang="ru-RU" b="1" i="1" dirty="0" err="1">
                <a:latin typeface="Times New Roman" panose="02020603050405020304" pitchFamily="18" charset="0"/>
              </a:rPr>
              <a:t>дитиною</a:t>
            </a:r>
            <a:r>
              <a:rPr lang="ru-RU" b="1" i="1" dirty="0">
                <a:latin typeface="Times New Roman" panose="02020603050405020304" pitchFamily="18" charset="0"/>
              </a:rPr>
              <a:t> </a:t>
            </a:r>
            <a:r>
              <a:rPr lang="ru-RU" b="1" i="1" dirty="0" err="1">
                <a:latin typeface="Times New Roman" panose="02020603050405020304" pitchFamily="18" charset="0"/>
              </a:rPr>
              <a:t>шістнадцяти</a:t>
            </a:r>
            <a:r>
              <a:rPr lang="ru-RU" b="1" i="1" dirty="0">
                <a:latin typeface="Times New Roman" panose="02020603050405020304" pitchFamily="18" charset="0"/>
              </a:rPr>
              <a:t> </a:t>
            </a:r>
            <a:r>
              <a:rPr lang="ru-RU" b="1" i="1" dirty="0" err="1">
                <a:latin typeface="Times New Roman" panose="02020603050405020304" pitchFamily="18" charset="0"/>
              </a:rPr>
              <a:t>років</a:t>
            </a:r>
            <a:r>
              <a:rPr lang="ru-RU" b="1" i="1" dirty="0">
                <a:latin typeface="Times New Roman" panose="02020603050405020304" pitchFamily="18" charset="0"/>
              </a:rPr>
              <a:t> </a:t>
            </a:r>
            <a:r>
              <a:rPr lang="ru-RU" dirty="0" err="1">
                <a:latin typeface="Times New Roman" panose="02020603050405020304" pitchFamily="18" charset="0"/>
              </a:rPr>
              <a:t>державна</a:t>
            </a:r>
            <a:r>
              <a:rPr lang="ru-RU" dirty="0">
                <a:latin typeface="Times New Roman" panose="02020603050405020304" pitchFamily="18" charset="0"/>
              </a:rPr>
              <a:t> </a:t>
            </a:r>
            <a:r>
              <a:rPr lang="ru-RU" dirty="0" err="1">
                <a:latin typeface="Times New Roman" panose="02020603050405020304" pitchFamily="18" charset="0"/>
              </a:rPr>
              <a:t>реєстрація</a:t>
            </a:r>
            <a:r>
              <a:rPr lang="ru-RU" dirty="0">
                <a:latin typeface="Times New Roman" panose="02020603050405020304" pitchFamily="18" charset="0"/>
              </a:rPr>
              <a:t> </a:t>
            </a:r>
            <a:r>
              <a:rPr lang="ru-RU" dirty="0" err="1">
                <a:latin typeface="Times New Roman" panose="02020603050405020304" pitchFamily="18" charset="0"/>
              </a:rPr>
              <a:t>її</a:t>
            </a:r>
            <a:r>
              <a:rPr lang="ru-RU" dirty="0">
                <a:latin typeface="Times New Roman" panose="02020603050405020304" pitchFamily="18" charset="0"/>
              </a:rPr>
              <a:t> </a:t>
            </a:r>
            <a:r>
              <a:rPr lang="ru-RU" dirty="0" err="1">
                <a:latin typeface="Times New Roman" panose="02020603050405020304" pitchFamily="18" charset="0"/>
              </a:rPr>
              <a:t>народження</a:t>
            </a:r>
            <a:r>
              <a:rPr lang="ru-RU" dirty="0">
                <a:latin typeface="Times New Roman" panose="02020603050405020304" pitchFamily="18" charset="0"/>
              </a:rPr>
              <a:t> </a:t>
            </a:r>
            <a:r>
              <a:rPr lang="ru-RU" dirty="0" err="1">
                <a:latin typeface="Times New Roman" panose="02020603050405020304" pitchFamily="18" charset="0"/>
              </a:rPr>
              <a:t>може</a:t>
            </a:r>
            <a:r>
              <a:rPr lang="ru-RU" dirty="0">
                <a:latin typeface="Times New Roman" panose="02020603050405020304" pitchFamily="18" charset="0"/>
              </a:rPr>
              <a:t> </a:t>
            </a:r>
            <a:r>
              <a:rPr lang="ru-RU" dirty="0" err="1">
                <a:latin typeface="Times New Roman" panose="02020603050405020304" pitchFamily="18" charset="0"/>
              </a:rPr>
              <a:t>проводитися</a:t>
            </a:r>
            <a:r>
              <a:rPr lang="ru-RU" dirty="0">
                <a:latin typeface="Times New Roman" panose="02020603050405020304" pitchFamily="18" charset="0"/>
              </a:rPr>
              <a:t> за </a:t>
            </a:r>
            <a:r>
              <a:rPr lang="ru-RU" dirty="0" err="1">
                <a:latin typeface="Times New Roman" panose="02020603050405020304" pitchFamily="18" charset="0"/>
              </a:rPr>
              <a:t>її</a:t>
            </a:r>
            <a:r>
              <a:rPr lang="ru-RU" dirty="0">
                <a:latin typeface="Times New Roman" panose="02020603050405020304" pitchFamily="18" charset="0"/>
              </a:rPr>
              <a:t> </a:t>
            </a:r>
            <a:r>
              <a:rPr lang="ru-RU" dirty="0" err="1">
                <a:latin typeface="Times New Roman" panose="02020603050405020304" pitchFamily="18" charset="0"/>
              </a:rPr>
              <a:t>особистою</a:t>
            </a:r>
            <a:r>
              <a:rPr lang="ru-RU" dirty="0">
                <a:latin typeface="Times New Roman" panose="02020603050405020304" pitchFamily="18" charset="0"/>
              </a:rPr>
              <a:t> </a:t>
            </a:r>
            <a:r>
              <a:rPr lang="ru-RU" dirty="0" err="1">
                <a:latin typeface="Times New Roman" panose="02020603050405020304" pitchFamily="18" charset="0"/>
              </a:rPr>
              <a:t>заявою</a:t>
            </a:r>
            <a:r>
              <a:rPr lang="ru-RU" dirty="0">
                <a:latin typeface="Times New Roman" panose="02020603050405020304" pitchFamily="18" charset="0"/>
              </a:rPr>
              <a:t> з </a:t>
            </a:r>
            <a:r>
              <a:rPr lang="ru-RU" dirty="0" err="1">
                <a:latin typeface="Times New Roman" panose="02020603050405020304" pitchFamily="18" charset="0"/>
              </a:rPr>
              <a:t>пред'явленням</a:t>
            </a:r>
            <a:r>
              <a:rPr lang="ru-RU" dirty="0">
                <a:latin typeface="Times New Roman" panose="02020603050405020304" pitchFamily="18" charset="0"/>
              </a:rPr>
              <a:t> паспорта </a:t>
            </a:r>
            <a:r>
              <a:rPr lang="ru-RU" dirty="0" err="1">
                <a:latin typeface="Times New Roman" panose="02020603050405020304" pitchFamily="18" charset="0"/>
              </a:rPr>
              <a:t>громадянина</a:t>
            </a:r>
            <a:r>
              <a:rPr lang="ru-RU" dirty="0">
                <a:latin typeface="Times New Roman" panose="02020603050405020304" pitchFamily="18" charset="0"/>
              </a:rPr>
              <a:t> </a:t>
            </a:r>
            <a:r>
              <a:rPr lang="ru-RU" dirty="0" err="1" smtClean="0">
                <a:latin typeface="Times New Roman" panose="02020603050405020304" pitchFamily="18" charset="0"/>
              </a:rPr>
              <a:t>України</a:t>
            </a:r>
            <a:r>
              <a:rPr lang="ru-RU" dirty="0" smtClean="0">
                <a:latin typeface="Times New Roman" panose="02020603050405020304" pitchFamily="18" charset="0"/>
              </a:rPr>
              <a:t> (ч. 8 ст. 13 Закону).</a:t>
            </a:r>
            <a:endParaRPr lang="ru-RU" dirty="0">
              <a:latin typeface="Times New Roman" panose="02020603050405020304" pitchFamily="18" charset="0"/>
            </a:endParaRPr>
          </a:p>
          <a:p>
            <a:pPr algn="just"/>
            <a:endParaRPr lang="ru-RU" b="0" i="0" dirty="0">
              <a:solidFill>
                <a:srgbClr val="000000"/>
              </a:solidFill>
              <a:effectLst/>
              <a:latin typeface="Times New Roman" panose="02020603050405020304" pitchFamily="18" charset="0"/>
            </a:endParaRPr>
          </a:p>
        </p:txBody>
      </p:sp>
    </p:spTree>
    <p:extLst>
      <p:ext uri="{BB962C8B-B14F-4D97-AF65-F5344CB8AC3E}">
        <p14:creationId xmlns:p14="http://schemas.microsoft.com/office/powerpoint/2010/main" val="6817280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45660" y="191069"/>
            <a:ext cx="11573301" cy="6524863"/>
          </a:xfrm>
          <a:prstGeom prst="rect">
            <a:avLst/>
          </a:prstGeom>
        </p:spPr>
        <p:txBody>
          <a:bodyPr wrap="square">
            <a:spAutoFit/>
          </a:bodyPr>
          <a:lstStyle/>
          <a:p>
            <a:pPr algn="ctr"/>
            <a:r>
              <a:rPr lang="uk-UA" sz="2200" b="1" dirty="0" smtClean="0">
                <a:latin typeface="Times New Roman" panose="02020603050405020304" pitchFamily="18" charset="0"/>
              </a:rPr>
              <a:t>2. Визначення походження дитини від матері</a:t>
            </a:r>
          </a:p>
          <a:p>
            <a:pPr algn="just"/>
            <a:r>
              <a:rPr lang="uk-UA" sz="2200" b="1" dirty="0" smtClean="0">
                <a:latin typeface="Times New Roman" panose="02020603050405020304" pitchFamily="18" charset="0"/>
              </a:rPr>
              <a:t>	Визначення материнства</a:t>
            </a:r>
            <a:r>
              <a:rPr lang="uk-UA" sz="2200" dirty="0" smtClean="0">
                <a:latin typeface="Times New Roman" panose="02020603050405020304" pitchFamily="18" charset="0"/>
              </a:rPr>
              <a:t> – це засвідчення походження дитини від певної жінки-матері.</a:t>
            </a:r>
          </a:p>
          <a:p>
            <a:pPr algn="just"/>
            <a:r>
              <a:rPr lang="uk-UA" sz="2200" dirty="0" smtClean="0">
                <a:latin typeface="Times New Roman" panose="02020603050405020304" pitchFamily="18" charset="0"/>
              </a:rPr>
              <a:t>	</a:t>
            </a:r>
            <a:r>
              <a:rPr lang="uk-UA" sz="2200" u="sng" dirty="0" smtClean="0">
                <a:latin typeface="Times New Roman" panose="02020603050405020304" pitchFamily="18" charset="0"/>
              </a:rPr>
              <a:t>Походження дитини від матері встановлюється </a:t>
            </a:r>
            <a:r>
              <a:rPr lang="uk-UA" sz="2200" dirty="0" smtClean="0">
                <a:latin typeface="Times New Roman" panose="02020603050405020304" pitchFamily="18" charset="0"/>
              </a:rPr>
              <a:t>органом державної реєстрації актів цивільного стану за заявою жінки </a:t>
            </a:r>
            <a:r>
              <a:rPr lang="uk-UA" sz="2200" i="1" u="sng" dirty="0" smtClean="0">
                <a:latin typeface="Times New Roman" panose="02020603050405020304" pitchFamily="18" charset="0"/>
              </a:rPr>
              <a:t>на підставі відповідних документів </a:t>
            </a:r>
            <a:r>
              <a:rPr lang="uk-UA" sz="2200" dirty="0" smtClean="0">
                <a:latin typeface="Times New Roman" panose="02020603050405020304" pitchFamily="18" charset="0"/>
              </a:rPr>
              <a:t>(медичного свідоцтва про народження, висновку про підтвердження факту народження дитини поза закладом охорони </a:t>
            </a:r>
            <a:r>
              <a:rPr lang="uk-UA" sz="2200" dirty="0" err="1" smtClean="0">
                <a:latin typeface="Times New Roman" panose="02020603050405020304" pitchFamily="18" charset="0"/>
              </a:rPr>
              <a:t>здоров</a:t>
            </a:r>
            <a:r>
              <a:rPr lang="en-US" sz="2200" dirty="0" smtClean="0">
                <a:latin typeface="Times New Roman" panose="02020603050405020304" pitchFamily="18" charset="0"/>
              </a:rPr>
              <a:t>’</a:t>
            </a:r>
            <a:r>
              <a:rPr lang="uk-UA" sz="2200" dirty="0" smtClean="0">
                <a:latin typeface="Times New Roman" panose="02020603050405020304" pitchFamily="18" charset="0"/>
              </a:rPr>
              <a:t>я, акту,  складеного відповідними посадовими особами, лікарського свідоцтва про </a:t>
            </a:r>
            <a:r>
              <a:rPr lang="uk-UA" sz="2200" dirty="0" err="1" smtClean="0">
                <a:latin typeface="Times New Roman" panose="02020603050405020304" pitchFamily="18" charset="0"/>
              </a:rPr>
              <a:t>перинатальну</a:t>
            </a:r>
            <a:r>
              <a:rPr lang="uk-UA" sz="2200" dirty="0" smtClean="0">
                <a:latin typeface="Times New Roman" panose="02020603050405020304" pitchFamily="18" charset="0"/>
              </a:rPr>
              <a:t> смерть тощо). </a:t>
            </a:r>
          </a:p>
          <a:p>
            <a:pPr algn="just"/>
            <a:r>
              <a:rPr lang="uk-UA" sz="2200" dirty="0" smtClean="0">
                <a:latin typeface="Times New Roman" panose="02020603050405020304" pitchFamily="18" charset="0"/>
              </a:rPr>
              <a:t>	У разі неподання відповідних документів реєстрація народження ди­тини та засвідчення материнства проводяться на підставі </a:t>
            </a:r>
            <a:r>
              <a:rPr lang="uk-UA" sz="2200" u="sng" dirty="0" smtClean="0">
                <a:latin typeface="Times New Roman" panose="02020603050405020304" pitchFamily="18" charset="0"/>
              </a:rPr>
              <a:t>рішення суду про встановлення факту народження дитини  відповідною жінкою.</a:t>
            </a:r>
          </a:p>
          <a:p>
            <a:pPr algn="just" fontAlgn="base"/>
            <a:r>
              <a:rPr lang="ru-RU" sz="2200" dirty="0" smtClean="0">
                <a:latin typeface="Times New Roman" panose="02020603050405020304" pitchFamily="18" charset="0"/>
              </a:rPr>
              <a:t>	</a:t>
            </a:r>
            <a:r>
              <a:rPr lang="ru-RU" sz="2200" dirty="0" err="1" smtClean="0">
                <a:latin typeface="Times New Roman" panose="02020603050405020304" pitchFamily="18" charset="0"/>
              </a:rPr>
              <a:t>Відповідно</a:t>
            </a:r>
            <a:r>
              <a:rPr lang="ru-RU" sz="2200" dirty="0" smtClean="0">
                <a:latin typeface="Times New Roman" panose="02020603050405020304" pitchFamily="18" charset="0"/>
              </a:rPr>
              <a:t> до ст. 135 СК </a:t>
            </a:r>
            <a:r>
              <a:rPr lang="ru-RU" sz="2200" dirty="0" err="1" smtClean="0">
                <a:latin typeface="Times New Roman" panose="02020603050405020304" pitchFamily="18" charset="0"/>
              </a:rPr>
              <a:t>України</a:t>
            </a:r>
            <a:r>
              <a:rPr lang="ru-RU" sz="2200" dirty="0" smtClean="0">
                <a:latin typeface="Times New Roman" panose="02020603050405020304" pitchFamily="18" charset="0"/>
              </a:rPr>
              <a:t> при </a:t>
            </a:r>
            <a:r>
              <a:rPr lang="ru-RU" sz="2200" dirty="0" err="1" smtClean="0">
                <a:latin typeface="Times New Roman" panose="02020603050405020304" pitchFamily="18" charset="0"/>
              </a:rPr>
              <a:t>народженні</a:t>
            </a:r>
            <a:r>
              <a:rPr lang="ru-RU" sz="2200" dirty="0" smtClean="0">
                <a:latin typeface="Times New Roman" panose="02020603050405020304" pitchFamily="18" charset="0"/>
              </a:rPr>
              <a:t> </a:t>
            </a:r>
            <a:r>
              <a:rPr lang="ru-RU" sz="2200" dirty="0" err="1" smtClean="0">
                <a:latin typeface="Times New Roman" panose="02020603050405020304" pitchFamily="18" charset="0"/>
              </a:rPr>
              <a:t>дитини</a:t>
            </a:r>
            <a:r>
              <a:rPr lang="ru-RU" sz="2200" dirty="0" smtClean="0">
                <a:latin typeface="Times New Roman" panose="02020603050405020304" pitchFamily="18" charset="0"/>
              </a:rPr>
              <a:t> </a:t>
            </a:r>
            <a:r>
              <a:rPr lang="ru-RU" sz="2200" b="1" dirty="0" smtClean="0">
                <a:latin typeface="Times New Roman" panose="02020603050405020304" pitchFamily="18" charset="0"/>
              </a:rPr>
              <a:t>у </a:t>
            </a:r>
            <a:r>
              <a:rPr lang="ru-RU" sz="2200" b="1" dirty="0" err="1" smtClean="0">
                <a:latin typeface="Times New Roman" panose="02020603050405020304" pitchFamily="18" charset="0"/>
              </a:rPr>
              <a:t>матері</a:t>
            </a:r>
            <a:r>
              <a:rPr lang="ru-RU" sz="2200" b="1" dirty="0" smtClean="0">
                <a:latin typeface="Times New Roman" panose="02020603050405020304" pitchFamily="18" charset="0"/>
              </a:rPr>
              <a:t>, яка не </a:t>
            </a:r>
            <a:r>
              <a:rPr lang="ru-RU" sz="2200" b="1" dirty="0" err="1" smtClean="0">
                <a:latin typeface="Times New Roman" panose="02020603050405020304" pitchFamily="18" charset="0"/>
              </a:rPr>
              <a:t>перебуває</a:t>
            </a:r>
            <a:r>
              <a:rPr lang="ru-RU" sz="2200" b="1" dirty="0" smtClean="0">
                <a:latin typeface="Times New Roman" panose="02020603050405020304" pitchFamily="18" charset="0"/>
              </a:rPr>
              <a:t> у </a:t>
            </a:r>
            <a:r>
              <a:rPr lang="ru-RU" sz="2200" b="1" dirty="0" err="1" smtClean="0">
                <a:latin typeface="Times New Roman" panose="02020603050405020304" pitchFamily="18" charset="0"/>
              </a:rPr>
              <a:t>шлюбі</a:t>
            </a:r>
            <a:r>
              <a:rPr lang="ru-RU" sz="2200" dirty="0" smtClean="0">
                <a:latin typeface="Times New Roman" panose="02020603050405020304" pitchFamily="18" charset="0"/>
              </a:rPr>
              <a:t>, у </a:t>
            </a:r>
            <a:r>
              <a:rPr lang="ru-RU" sz="2200" dirty="0" err="1" smtClean="0">
                <a:latin typeface="Times New Roman" panose="02020603050405020304" pitchFamily="18" charset="0"/>
              </a:rPr>
              <a:t>випадках</a:t>
            </a:r>
            <a:r>
              <a:rPr lang="ru-RU" sz="2200" dirty="0" smtClean="0">
                <a:latin typeface="Times New Roman" panose="02020603050405020304" pitchFamily="18" charset="0"/>
              </a:rPr>
              <a:t>, коли </a:t>
            </a:r>
            <a:r>
              <a:rPr lang="ru-RU" sz="2200" dirty="0" err="1" smtClean="0">
                <a:latin typeface="Times New Roman" panose="02020603050405020304" pitchFamily="18" charset="0"/>
              </a:rPr>
              <a:t>немає</a:t>
            </a:r>
            <a:r>
              <a:rPr lang="ru-RU" sz="2200" dirty="0" smtClean="0">
                <a:latin typeface="Times New Roman" panose="02020603050405020304" pitchFamily="18" charset="0"/>
              </a:rPr>
              <a:t> </a:t>
            </a:r>
            <a:r>
              <a:rPr lang="ru-RU" sz="2200" dirty="0" err="1" smtClean="0">
                <a:latin typeface="Times New Roman" panose="02020603050405020304" pitchFamily="18" charset="0"/>
              </a:rPr>
              <a:t>спільної</a:t>
            </a:r>
            <a:r>
              <a:rPr lang="ru-RU" sz="2200" dirty="0" smtClean="0">
                <a:latin typeface="Times New Roman" panose="02020603050405020304" pitchFamily="18" charset="0"/>
              </a:rPr>
              <a:t> заяви </a:t>
            </a:r>
            <a:r>
              <a:rPr lang="ru-RU" sz="2200" dirty="0" err="1" smtClean="0">
                <a:latin typeface="Times New Roman" panose="02020603050405020304" pitchFamily="18" charset="0"/>
              </a:rPr>
              <a:t>батьків</a:t>
            </a:r>
            <a:r>
              <a:rPr lang="ru-RU" sz="2200" dirty="0" smtClean="0">
                <a:latin typeface="Times New Roman" panose="02020603050405020304" pitchFamily="18" charset="0"/>
              </a:rPr>
              <a:t>, заяви батька </a:t>
            </a:r>
            <a:r>
              <a:rPr lang="ru-RU" sz="2200" dirty="0" err="1" smtClean="0">
                <a:latin typeface="Times New Roman" panose="02020603050405020304" pitchFamily="18" charset="0"/>
              </a:rPr>
              <a:t>або</a:t>
            </a:r>
            <a:r>
              <a:rPr lang="ru-RU" sz="2200" dirty="0" smtClean="0">
                <a:latin typeface="Times New Roman" panose="02020603050405020304" pitchFamily="18" charset="0"/>
              </a:rPr>
              <a:t> </a:t>
            </a:r>
            <a:r>
              <a:rPr lang="ru-RU" sz="2200" dirty="0" err="1" smtClean="0">
                <a:latin typeface="Times New Roman" panose="02020603050405020304" pitchFamily="18" charset="0"/>
              </a:rPr>
              <a:t>рішення</a:t>
            </a:r>
            <a:r>
              <a:rPr lang="ru-RU" sz="2200" dirty="0" smtClean="0">
                <a:latin typeface="Times New Roman" panose="02020603050405020304" pitchFamily="18" charset="0"/>
              </a:rPr>
              <a:t> суду, </a:t>
            </a:r>
            <a:r>
              <a:rPr lang="ru-RU" sz="2200" i="1" u="sng" dirty="0" err="1" smtClean="0">
                <a:latin typeface="Times New Roman" panose="02020603050405020304" pitchFamily="18" charset="0"/>
              </a:rPr>
              <a:t>запис</a:t>
            </a:r>
            <a:r>
              <a:rPr lang="ru-RU" sz="2200" i="1" u="sng" dirty="0" smtClean="0">
                <a:latin typeface="Times New Roman" panose="02020603050405020304" pitchFamily="18" charset="0"/>
              </a:rPr>
              <a:t> про батька </a:t>
            </a:r>
            <a:r>
              <a:rPr lang="ru-RU" sz="2200" i="1" u="sng" dirty="0" err="1" smtClean="0">
                <a:latin typeface="Times New Roman" panose="02020603050405020304" pitchFamily="18" charset="0"/>
              </a:rPr>
              <a:t>дитини</a:t>
            </a:r>
            <a:r>
              <a:rPr lang="ru-RU" sz="2200" i="1" u="sng" dirty="0" smtClean="0">
                <a:latin typeface="Times New Roman" panose="02020603050405020304" pitchFamily="18" charset="0"/>
              </a:rPr>
              <a:t> </a:t>
            </a:r>
            <a:r>
              <a:rPr lang="ru-RU" sz="2200" dirty="0" smtClean="0">
                <a:latin typeface="Times New Roman" panose="02020603050405020304" pitchFamily="18" charset="0"/>
              </a:rPr>
              <a:t>у </a:t>
            </a:r>
            <a:r>
              <a:rPr lang="ru-RU" sz="2200" dirty="0" err="1" smtClean="0">
                <a:latin typeface="Times New Roman" panose="02020603050405020304" pitchFamily="18" charset="0"/>
              </a:rPr>
              <a:t>Книзі</a:t>
            </a:r>
            <a:r>
              <a:rPr lang="ru-RU" sz="2200" dirty="0" smtClean="0">
                <a:latin typeface="Times New Roman" panose="02020603050405020304" pitchFamily="18" charset="0"/>
              </a:rPr>
              <a:t> </a:t>
            </a:r>
            <a:r>
              <a:rPr lang="ru-RU" sz="2200" dirty="0" err="1" smtClean="0">
                <a:latin typeface="Times New Roman" panose="02020603050405020304" pitchFamily="18" charset="0"/>
              </a:rPr>
              <a:t>реєстрації</a:t>
            </a:r>
            <a:r>
              <a:rPr lang="ru-RU" sz="2200" dirty="0" smtClean="0">
                <a:latin typeface="Times New Roman" panose="02020603050405020304" pitchFamily="18" charset="0"/>
              </a:rPr>
              <a:t> </a:t>
            </a:r>
            <a:r>
              <a:rPr lang="ru-RU" sz="2200" dirty="0" err="1" smtClean="0">
                <a:latin typeface="Times New Roman" panose="02020603050405020304" pitchFamily="18" charset="0"/>
              </a:rPr>
              <a:t>народжень</a:t>
            </a:r>
            <a:r>
              <a:rPr lang="ru-RU" sz="2200" dirty="0" smtClean="0">
                <a:latin typeface="Times New Roman" panose="02020603050405020304" pitchFamily="18" charset="0"/>
              </a:rPr>
              <a:t> </a:t>
            </a:r>
            <a:r>
              <a:rPr lang="ru-RU" sz="2200" i="1" u="sng" dirty="0" err="1" smtClean="0">
                <a:latin typeface="Times New Roman" panose="02020603050405020304" pitchFamily="18" charset="0"/>
              </a:rPr>
              <a:t>провадиться</a:t>
            </a:r>
            <a:r>
              <a:rPr lang="ru-RU" sz="2200" i="1" u="sng" dirty="0" smtClean="0">
                <a:latin typeface="Times New Roman" panose="02020603050405020304" pitchFamily="18" charset="0"/>
              </a:rPr>
              <a:t> за </a:t>
            </a:r>
            <a:r>
              <a:rPr lang="ru-RU" sz="2200" i="1" u="sng" dirty="0" err="1" smtClean="0">
                <a:latin typeface="Times New Roman" panose="02020603050405020304" pitchFamily="18" charset="0"/>
              </a:rPr>
              <a:t>прізвищем</a:t>
            </a:r>
            <a:r>
              <a:rPr lang="ru-RU" sz="2200" i="1" u="sng" dirty="0" smtClean="0">
                <a:latin typeface="Times New Roman" panose="02020603050405020304" pitchFamily="18" charset="0"/>
              </a:rPr>
              <a:t> та </a:t>
            </a:r>
            <a:r>
              <a:rPr lang="ru-RU" sz="2200" i="1" u="sng" dirty="0" err="1" smtClean="0">
                <a:latin typeface="Times New Roman" panose="02020603050405020304" pitchFamily="18" charset="0"/>
              </a:rPr>
              <a:t>громадянством</a:t>
            </a:r>
            <a:r>
              <a:rPr lang="ru-RU" sz="2200" i="1" u="sng" dirty="0" smtClean="0">
                <a:latin typeface="Times New Roman" panose="02020603050405020304" pitchFamily="18" charset="0"/>
              </a:rPr>
              <a:t> </a:t>
            </a:r>
            <a:r>
              <a:rPr lang="ru-RU" sz="2200" i="1" u="sng" dirty="0" err="1" smtClean="0">
                <a:latin typeface="Times New Roman" panose="02020603050405020304" pitchFamily="18" charset="0"/>
              </a:rPr>
              <a:t>матері</a:t>
            </a:r>
            <a:r>
              <a:rPr lang="ru-RU" sz="2200" i="1" u="sng" dirty="0" smtClean="0">
                <a:latin typeface="Times New Roman" panose="02020603050405020304" pitchFamily="18" charset="0"/>
              </a:rPr>
              <a:t>, а </a:t>
            </a:r>
            <a:r>
              <a:rPr lang="ru-RU" sz="2200" i="1" u="sng" dirty="0" err="1" smtClean="0">
                <a:latin typeface="Times New Roman" panose="02020603050405020304" pitchFamily="18" charset="0"/>
              </a:rPr>
              <a:t>ім'я</a:t>
            </a:r>
            <a:r>
              <a:rPr lang="ru-RU" sz="2200" i="1" u="sng" dirty="0" smtClean="0">
                <a:latin typeface="Times New Roman" panose="02020603050405020304" pitchFamily="18" charset="0"/>
              </a:rPr>
              <a:t> та по </a:t>
            </a:r>
            <a:r>
              <a:rPr lang="ru-RU" sz="2200" i="1" u="sng" dirty="0" err="1" smtClean="0">
                <a:latin typeface="Times New Roman" panose="02020603050405020304" pitchFamily="18" charset="0"/>
              </a:rPr>
              <a:t>батькові</a:t>
            </a:r>
            <a:r>
              <a:rPr lang="ru-RU" sz="2200" i="1" u="sng" dirty="0" smtClean="0">
                <a:latin typeface="Times New Roman" panose="02020603050405020304" pitchFamily="18" charset="0"/>
              </a:rPr>
              <a:t> батька </a:t>
            </a:r>
            <a:r>
              <a:rPr lang="ru-RU" sz="2200" i="1" u="sng" dirty="0" err="1" smtClean="0">
                <a:latin typeface="Times New Roman" panose="02020603050405020304" pitchFamily="18" charset="0"/>
              </a:rPr>
              <a:t>дитини</a:t>
            </a:r>
            <a:r>
              <a:rPr lang="ru-RU" sz="2200" i="1" u="sng" dirty="0" smtClean="0">
                <a:latin typeface="Times New Roman" panose="02020603050405020304" pitchFamily="18" charset="0"/>
              </a:rPr>
              <a:t> </a:t>
            </a:r>
            <a:r>
              <a:rPr lang="ru-RU" sz="2200" i="1" u="sng" dirty="0" err="1" smtClean="0">
                <a:latin typeface="Times New Roman" panose="02020603050405020304" pitchFamily="18" charset="0"/>
              </a:rPr>
              <a:t>записуються</a:t>
            </a:r>
            <a:r>
              <a:rPr lang="ru-RU" sz="2200" i="1" u="sng" dirty="0" smtClean="0">
                <a:latin typeface="Times New Roman" panose="02020603050405020304" pitchFamily="18" charset="0"/>
              </a:rPr>
              <a:t> за </a:t>
            </a:r>
            <a:r>
              <a:rPr lang="ru-RU" sz="2200" i="1" u="sng" dirty="0" err="1" smtClean="0">
                <a:latin typeface="Times New Roman" panose="02020603050405020304" pitchFamily="18" charset="0"/>
              </a:rPr>
              <a:t>її</a:t>
            </a:r>
            <a:r>
              <a:rPr lang="ru-RU" sz="2200" i="1" u="sng" dirty="0" smtClean="0">
                <a:latin typeface="Times New Roman" panose="02020603050405020304" pitchFamily="18" charset="0"/>
              </a:rPr>
              <a:t> </a:t>
            </a:r>
            <a:r>
              <a:rPr lang="ru-RU" sz="2200" i="1" u="sng" dirty="0" err="1" smtClean="0">
                <a:latin typeface="Times New Roman" panose="02020603050405020304" pitchFamily="18" charset="0"/>
              </a:rPr>
              <a:t>вказівкою</a:t>
            </a:r>
            <a:r>
              <a:rPr lang="ru-RU" sz="2200" i="1" u="sng" dirty="0" smtClean="0">
                <a:latin typeface="Times New Roman" panose="02020603050405020304" pitchFamily="18" charset="0"/>
              </a:rPr>
              <a:t>.</a:t>
            </a:r>
          </a:p>
          <a:p>
            <a:pPr algn="just" fontAlgn="base"/>
            <a:r>
              <a:rPr lang="ru-RU" sz="2200" dirty="0" smtClean="0">
                <a:latin typeface="Times New Roman" panose="02020603050405020304" pitchFamily="18" charset="0"/>
              </a:rPr>
              <a:t>	У </a:t>
            </a:r>
            <a:r>
              <a:rPr lang="ru-RU" sz="2200" dirty="0" err="1" smtClean="0">
                <a:latin typeface="Times New Roman" panose="02020603050405020304" pitchFamily="18" charset="0"/>
              </a:rPr>
              <a:t>разі</a:t>
            </a:r>
            <a:r>
              <a:rPr lang="ru-RU" sz="2200" dirty="0" smtClean="0">
                <a:latin typeface="Times New Roman" panose="02020603050405020304" pitchFamily="18" charset="0"/>
              </a:rPr>
              <a:t> </a:t>
            </a:r>
            <a:r>
              <a:rPr lang="ru-RU" sz="2200" dirty="0" err="1" smtClean="0">
                <a:latin typeface="Times New Roman" panose="02020603050405020304" pitchFamily="18" charset="0"/>
              </a:rPr>
              <a:t>смерті</a:t>
            </a:r>
            <a:r>
              <a:rPr lang="ru-RU" sz="2200" dirty="0" smtClean="0">
                <a:latin typeface="Times New Roman" panose="02020603050405020304" pitchFamily="18" charset="0"/>
              </a:rPr>
              <a:t> </a:t>
            </a:r>
            <a:r>
              <a:rPr lang="ru-RU" sz="2200" dirty="0" err="1" smtClean="0">
                <a:latin typeface="Times New Roman" panose="02020603050405020304" pitchFamily="18" charset="0"/>
              </a:rPr>
              <a:t>матері</a:t>
            </a:r>
            <a:r>
              <a:rPr lang="ru-RU" sz="2200" dirty="0" smtClean="0">
                <a:latin typeface="Times New Roman" panose="02020603050405020304" pitchFamily="18" charset="0"/>
              </a:rPr>
              <a:t>, а </a:t>
            </a:r>
            <a:r>
              <a:rPr lang="ru-RU" sz="2200" dirty="0" err="1" smtClean="0">
                <a:latin typeface="Times New Roman" panose="02020603050405020304" pitchFamily="18" charset="0"/>
              </a:rPr>
              <a:t>також</a:t>
            </a:r>
            <a:r>
              <a:rPr lang="ru-RU" sz="2200" dirty="0" smtClean="0">
                <a:latin typeface="Times New Roman" panose="02020603050405020304" pitchFamily="18" charset="0"/>
              </a:rPr>
              <a:t> за </a:t>
            </a:r>
            <a:r>
              <a:rPr lang="ru-RU" sz="2200" dirty="0" err="1" smtClean="0">
                <a:latin typeface="Times New Roman" panose="02020603050405020304" pitchFamily="18" charset="0"/>
              </a:rPr>
              <a:t>неможливості</a:t>
            </a:r>
            <a:r>
              <a:rPr lang="ru-RU" sz="2200" dirty="0" smtClean="0">
                <a:latin typeface="Times New Roman" panose="02020603050405020304" pitchFamily="18" charset="0"/>
              </a:rPr>
              <a:t> </a:t>
            </a:r>
            <a:r>
              <a:rPr lang="ru-RU" sz="2200" dirty="0" err="1" smtClean="0">
                <a:latin typeface="Times New Roman" panose="02020603050405020304" pitchFamily="18" charset="0"/>
              </a:rPr>
              <a:t>встановити</a:t>
            </a:r>
            <a:r>
              <a:rPr lang="ru-RU" sz="2200" dirty="0" smtClean="0">
                <a:latin typeface="Times New Roman" panose="02020603050405020304" pitchFamily="18" charset="0"/>
              </a:rPr>
              <a:t> </a:t>
            </a:r>
            <a:r>
              <a:rPr lang="ru-RU" sz="2200" dirty="0" err="1" smtClean="0">
                <a:latin typeface="Times New Roman" panose="02020603050405020304" pitchFamily="18" charset="0"/>
              </a:rPr>
              <a:t>місце</a:t>
            </a:r>
            <a:r>
              <a:rPr lang="ru-RU" sz="2200" dirty="0" smtClean="0">
                <a:latin typeface="Times New Roman" panose="02020603050405020304" pitchFamily="18" charset="0"/>
              </a:rPr>
              <a:t> </a:t>
            </a:r>
            <a:r>
              <a:rPr lang="ru-RU" sz="2200" dirty="0" err="1" smtClean="0">
                <a:latin typeface="Times New Roman" panose="02020603050405020304" pitchFamily="18" charset="0"/>
              </a:rPr>
              <a:t>її</a:t>
            </a:r>
            <a:r>
              <a:rPr lang="ru-RU" sz="2200" dirty="0" smtClean="0">
                <a:latin typeface="Times New Roman" panose="02020603050405020304" pitchFamily="18" charset="0"/>
              </a:rPr>
              <a:t> </a:t>
            </a:r>
            <a:r>
              <a:rPr lang="ru-RU" sz="2200" dirty="0" err="1" smtClean="0">
                <a:latin typeface="Times New Roman" panose="02020603050405020304" pitchFamily="18" charset="0"/>
              </a:rPr>
              <a:t>проживання</a:t>
            </a:r>
            <a:r>
              <a:rPr lang="ru-RU" sz="2200" dirty="0" smtClean="0">
                <a:latin typeface="Times New Roman" panose="02020603050405020304" pitchFamily="18" charset="0"/>
              </a:rPr>
              <a:t> </a:t>
            </a:r>
            <a:r>
              <a:rPr lang="ru-RU" sz="2200" dirty="0" err="1" smtClean="0">
                <a:latin typeface="Times New Roman" panose="02020603050405020304" pitchFamily="18" charset="0"/>
              </a:rPr>
              <a:t>чи</a:t>
            </a:r>
            <a:r>
              <a:rPr lang="ru-RU" sz="2200" dirty="0" smtClean="0">
                <a:latin typeface="Times New Roman" panose="02020603050405020304" pitchFamily="18" charset="0"/>
              </a:rPr>
              <a:t> </a:t>
            </a:r>
            <a:r>
              <a:rPr lang="ru-RU" sz="2200" dirty="0" err="1" smtClean="0">
                <a:latin typeface="Times New Roman" panose="02020603050405020304" pitchFamily="18" charset="0"/>
              </a:rPr>
              <a:t>перебування</a:t>
            </a:r>
            <a:r>
              <a:rPr lang="ru-RU" sz="2200" dirty="0" smtClean="0">
                <a:latin typeface="Times New Roman" panose="02020603050405020304" pitchFamily="18" charset="0"/>
              </a:rPr>
              <a:t> </a:t>
            </a:r>
            <a:r>
              <a:rPr lang="ru-RU" sz="2200" dirty="0" err="1" smtClean="0">
                <a:latin typeface="Times New Roman" panose="02020603050405020304" pitchFamily="18" charset="0"/>
              </a:rPr>
              <a:t>запис</a:t>
            </a:r>
            <a:r>
              <a:rPr lang="ru-RU" sz="2200" dirty="0" smtClean="0">
                <a:latin typeface="Times New Roman" panose="02020603050405020304" pitchFamily="18" charset="0"/>
              </a:rPr>
              <a:t> про </a:t>
            </a:r>
            <a:r>
              <a:rPr lang="ru-RU" sz="2200" dirty="0" err="1" smtClean="0">
                <a:latin typeface="Times New Roman" panose="02020603050405020304" pitchFamily="18" charset="0"/>
              </a:rPr>
              <a:t>матір</a:t>
            </a:r>
            <a:r>
              <a:rPr lang="ru-RU" sz="2200" dirty="0" smtClean="0">
                <a:latin typeface="Times New Roman" panose="02020603050405020304" pitchFamily="18" charset="0"/>
              </a:rPr>
              <a:t> та батька </a:t>
            </a:r>
            <a:r>
              <a:rPr lang="ru-RU" sz="2200" dirty="0" err="1" smtClean="0">
                <a:latin typeface="Times New Roman" panose="02020603050405020304" pitchFamily="18" charset="0"/>
              </a:rPr>
              <a:t>дитини</a:t>
            </a:r>
            <a:r>
              <a:rPr lang="ru-RU" sz="2200" dirty="0" smtClean="0">
                <a:latin typeface="Times New Roman" panose="02020603050405020304" pitchFamily="18" charset="0"/>
              </a:rPr>
              <a:t> </a:t>
            </a:r>
            <a:r>
              <a:rPr lang="ru-RU" sz="2200" dirty="0" err="1" smtClean="0">
                <a:latin typeface="Times New Roman" panose="02020603050405020304" pitchFamily="18" charset="0"/>
              </a:rPr>
              <a:t>провадиться</a:t>
            </a:r>
            <a:r>
              <a:rPr lang="ru-RU" sz="2200" dirty="0" smtClean="0">
                <a:latin typeface="Times New Roman" panose="02020603050405020304" pitchFamily="18" charset="0"/>
              </a:rPr>
              <a:t> </a:t>
            </a:r>
            <a:r>
              <a:rPr lang="ru-RU" sz="2200" dirty="0" err="1" smtClean="0">
                <a:latin typeface="Times New Roman" panose="02020603050405020304" pitchFamily="18" charset="0"/>
              </a:rPr>
              <a:t>відповідно</a:t>
            </a:r>
            <a:r>
              <a:rPr lang="ru-RU" sz="2200" dirty="0" smtClean="0">
                <a:latin typeface="Times New Roman" panose="02020603050405020304" pitchFamily="18" charset="0"/>
              </a:rPr>
              <a:t> до </a:t>
            </a:r>
            <a:r>
              <a:rPr lang="ru-RU" sz="2200" dirty="0" err="1" smtClean="0">
                <a:latin typeface="Times New Roman" panose="02020603050405020304" pitchFamily="18" charset="0"/>
              </a:rPr>
              <a:t>цієї</a:t>
            </a:r>
            <a:r>
              <a:rPr lang="ru-RU" sz="2200" dirty="0" smtClean="0">
                <a:latin typeface="Times New Roman" panose="02020603050405020304" pitchFamily="18" charset="0"/>
              </a:rPr>
              <a:t> </a:t>
            </a:r>
            <a:r>
              <a:rPr lang="ru-RU" sz="2200" dirty="0" err="1" smtClean="0">
                <a:latin typeface="Times New Roman" panose="02020603050405020304" pitchFamily="18" charset="0"/>
              </a:rPr>
              <a:t>статті</a:t>
            </a:r>
            <a:r>
              <a:rPr lang="ru-RU" sz="2200" dirty="0" smtClean="0">
                <a:latin typeface="Times New Roman" panose="02020603050405020304" pitchFamily="18" charset="0"/>
              </a:rPr>
              <a:t>, за </a:t>
            </a:r>
            <a:r>
              <a:rPr lang="ru-RU" sz="2200" dirty="0" err="1" smtClean="0">
                <a:latin typeface="Times New Roman" panose="02020603050405020304" pitchFamily="18" charset="0"/>
              </a:rPr>
              <a:t>заявою</a:t>
            </a:r>
            <a:r>
              <a:rPr lang="ru-RU" sz="2200" dirty="0" smtClean="0">
                <a:latin typeface="Times New Roman" panose="02020603050405020304" pitchFamily="18" charset="0"/>
              </a:rPr>
              <a:t> </a:t>
            </a:r>
            <a:r>
              <a:rPr lang="ru-RU" sz="2200" dirty="0" err="1" smtClean="0">
                <a:latin typeface="Times New Roman" panose="02020603050405020304" pitchFamily="18" charset="0"/>
              </a:rPr>
              <a:t>родичів</a:t>
            </a:r>
            <a:r>
              <a:rPr lang="ru-RU" sz="2200" dirty="0" smtClean="0">
                <a:latin typeface="Times New Roman" panose="02020603050405020304" pitchFamily="18" charset="0"/>
              </a:rPr>
              <a:t>, </a:t>
            </a:r>
            <a:r>
              <a:rPr lang="ru-RU" sz="2200" dirty="0" err="1" smtClean="0">
                <a:latin typeface="Times New Roman" panose="02020603050405020304" pitchFamily="18" charset="0"/>
              </a:rPr>
              <a:t>інших</a:t>
            </a:r>
            <a:r>
              <a:rPr lang="ru-RU" sz="2200" dirty="0" smtClean="0">
                <a:latin typeface="Times New Roman" panose="02020603050405020304" pitchFamily="18" charset="0"/>
              </a:rPr>
              <a:t> </a:t>
            </a:r>
            <a:r>
              <a:rPr lang="ru-RU" sz="2200" dirty="0" err="1" smtClean="0">
                <a:latin typeface="Times New Roman" panose="02020603050405020304" pitchFamily="18" charset="0"/>
              </a:rPr>
              <a:t>осіб</a:t>
            </a:r>
            <a:r>
              <a:rPr lang="ru-RU" sz="2200" dirty="0" smtClean="0">
                <a:latin typeface="Times New Roman" panose="02020603050405020304" pitchFamily="18" charset="0"/>
              </a:rPr>
              <a:t> </a:t>
            </a:r>
            <a:r>
              <a:rPr lang="ru-RU" sz="2200" dirty="0" err="1" smtClean="0">
                <a:latin typeface="Times New Roman" panose="02020603050405020304" pitchFamily="18" charset="0"/>
              </a:rPr>
              <a:t>або</a:t>
            </a:r>
            <a:r>
              <a:rPr lang="ru-RU" sz="2200" dirty="0" smtClean="0">
                <a:latin typeface="Times New Roman" panose="02020603050405020304" pitchFamily="18" charset="0"/>
              </a:rPr>
              <a:t> </a:t>
            </a:r>
            <a:r>
              <a:rPr lang="ru-RU" sz="2200" dirty="0" err="1" smtClean="0">
                <a:latin typeface="Times New Roman" panose="02020603050405020304" pitchFamily="18" charset="0"/>
              </a:rPr>
              <a:t>уповноваженого</a:t>
            </a:r>
            <a:r>
              <a:rPr lang="ru-RU" sz="2200" dirty="0" smtClean="0">
                <a:latin typeface="Times New Roman" panose="02020603050405020304" pitchFamily="18" charset="0"/>
              </a:rPr>
              <a:t> </a:t>
            </a:r>
            <a:r>
              <a:rPr lang="ru-RU" sz="2200" dirty="0" err="1" smtClean="0">
                <a:latin typeface="Times New Roman" panose="02020603050405020304" pitchFamily="18" charset="0"/>
              </a:rPr>
              <a:t>представника</a:t>
            </a:r>
            <a:r>
              <a:rPr lang="ru-RU" sz="2200" dirty="0" smtClean="0">
                <a:latin typeface="Times New Roman" panose="02020603050405020304" pitchFamily="18" charset="0"/>
              </a:rPr>
              <a:t> закладу </a:t>
            </a:r>
            <a:r>
              <a:rPr lang="ru-RU" sz="2200" dirty="0" err="1" smtClean="0">
                <a:latin typeface="Times New Roman" panose="02020603050405020304" pitchFamily="18" charset="0"/>
              </a:rPr>
              <a:t>охорони</a:t>
            </a:r>
            <a:r>
              <a:rPr lang="ru-RU" sz="2200" dirty="0" smtClean="0">
                <a:latin typeface="Times New Roman" panose="02020603050405020304" pitchFamily="18" charset="0"/>
              </a:rPr>
              <a:t> </a:t>
            </a:r>
            <a:r>
              <a:rPr lang="ru-RU" sz="2200" dirty="0" err="1" smtClean="0">
                <a:latin typeface="Times New Roman" panose="02020603050405020304" pitchFamily="18" charset="0"/>
              </a:rPr>
              <a:t>здоров'я</a:t>
            </a:r>
            <a:r>
              <a:rPr lang="ru-RU" sz="2200" dirty="0" smtClean="0">
                <a:latin typeface="Times New Roman" panose="02020603050405020304" pitchFamily="18" charset="0"/>
              </a:rPr>
              <a:t>, в </a:t>
            </a:r>
            <a:r>
              <a:rPr lang="ru-RU" sz="2200" dirty="0" err="1" smtClean="0">
                <a:latin typeface="Times New Roman" panose="02020603050405020304" pitchFamily="18" charset="0"/>
              </a:rPr>
              <a:t>якому</a:t>
            </a:r>
            <a:r>
              <a:rPr lang="ru-RU" sz="2200" dirty="0" smtClean="0">
                <a:latin typeface="Times New Roman" panose="02020603050405020304" pitchFamily="18" charset="0"/>
              </a:rPr>
              <a:t> </a:t>
            </a:r>
            <a:r>
              <a:rPr lang="ru-RU" sz="2200" dirty="0" err="1" smtClean="0">
                <a:latin typeface="Times New Roman" panose="02020603050405020304" pitchFamily="18" charset="0"/>
              </a:rPr>
              <a:t>народилася</a:t>
            </a:r>
            <a:r>
              <a:rPr lang="ru-RU" sz="2200" dirty="0" smtClean="0">
                <a:latin typeface="Times New Roman" panose="02020603050405020304" pitchFamily="18" charset="0"/>
              </a:rPr>
              <a:t> </a:t>
            </a:r>
            <a:r>
              <a:rPr lang="ru-RU" sz="2200" dirty="0" err="1" smtClean="0">
                <a:latin typeface="Times New Roman" panose="02020603050405020304" pitchFamily="18" charset="0"/>
              </a:rPr>
              <a:t>дитина</a:t>
            </a:r>
            <a:r>
              <a:rPr lang="ru-RU" sz="2200" dirty="0" smtClean="0">
                <a:latin typeface="Times New Roman" panose="02020603050405020304" pitchFamily="18" charset="0"/>
              </a:rPr>
              <a:t>.</a:t>
            </a:r>
            <a:endParaRPr lang="ru-RU" u="sng" dirty="0">
              <a:latin typeface="Times New Roman" panose="02020603050405020304" pitchFamily="18" charset="0"/>
            </a:endParaRPr>
          </a:p>
        </p:txBody>
      </p:sp>
    </p:spTree>
    <p:extLst>
      <p:ext uri="{BB962C8B-B14F-4D97-AF65-F5344CB8AC3E}">
        <p14:creationId xmlns:p14="http://schemas.microsoft.com/office/powerpoint/2010/main" val="16840004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41194" y="374080"/>
            <a:ext cx="11436824" cy="6524863"/>
          </a:xfrm>
          <a:prstGeom prst="rect">
            <a:avLst/>
          </a:prstGeom>
        </p:spPr>
        <p:txBody>
          <a:bodyPr wrap="square">
            <a:spAutoFit/>
          </a:bodyPr>
          <a:lstStyle/>
          <a:p>
            <a:pPr algn="ctr" fontAlgn="base"/>
            <a:r>
              <a:rPr lang="uk-UA" sz="2000" b="1" dirty="0" smtClean="0">
                <a:latin typeface="Times New Roman" panose="02020603050405020304" pitchFamily="18" charset="0"/>
              </a:rPr>
              <a:t>3. Визначення походження дитини від батька, який перебуває у шлюбі із матір</a:t>
            </a:r>
            <a:r>
              <a:rPr lang="en-US" sz="2000" b="1" dirty="0" smtClean="0">
                <a:latin typeface="Times New Roman" panose="02020603050405020304" pitchFamily="18" charset="0"/>
              </a:rPr>
              <a:t>’</a:t>
            </a:r>
            <a:r>
              <a:rPr lang="uk-UA" sz="2000" b="1" dirty="0" smtClean="0">
                <a:latin typeface="Times New Roman" panose="02020603050405020304" pitchFamily="18" charset="0"/>
              </a:rPr>
              <a:t>ю дитини.</a:t>
            </a:r>
            <a:endParaRPr lang="en-US" sz="2000" b="1" dirty="0" smtClean="0">
              <a:latin typeface="Times New Roman" panose="02020603050405020304" pitchFamily="18" charset="0"/>
            </a:endParaRPr>
          </a:p>
          <a:p>
            <a:pPr algn="just" fontAlgn="base"/>
            <a:r>
              <a:rPr lang="uk-UA" sz="2000" b="1" dirty="0" smtClean="0">
                <a:latin typeface="Times New Roman" panose="02020603050405020304" pitchFamily="18" charset="0"/>
              </a:rPr>
              <a:t>	</a:t>
            </a:r>
          </a:p>
          <a:p>
            <a:pPr algn="just" fontAlgn="base"/>
            <a:r>
              <a:rPr lang="uk-UA" sz="2000" b="1" dirty="0">
                <a:latin typeface="Times New Roman" panose="02020603050405020304" pitchFamily="18" charset="0"/>
              </a:rPr>
              <a:t>	</a:t>
            </a:r>
            <a:r>
              <a:rPr lang="uk-UA" sz="2000" dirty="0" smtClean="0">
                <a:latin typeface="Times New Roman" panose="02020603050405020304" pitchFamily="18" charset="0"/>
              </a:rPr>
              <a:t>Відповідно до ст. 122 СК України </a:t>
            </a:r>
            <a:r>
              <a:rPr lang="uk-UA" sz="2000" b="1" i="1" dirty="0" smtClean="0">
                <a:latin typeface="Times New Roman" panose="02020603050405020304" pitchFamily="18" charset="0"/>
              </a:rPr>
              <a:t>д</a:t>
            </a:r>
            <a:r>
              <a:rPr lang="ru-RU" sz="2000" b="1" i="1" dirty="0" err="1" smtClean="0">
                <a:latin typeface="Times New Roman" panose="02020603050405020304" pitchFamily="18" charset="0"/>
              </a:rPr>
              <a:t>итина</a:t>
            </a:r>
            <a:r>
              <a:rPr lang="ru-RU" sz="2000" b="1" i="1" dirty="0" smtClean="0">
                <a:latin typeface="Times New Roman" panose="02020603050405020304" pitchFamily="18" charset="0"/>
              </a:rPr>
              <a:t>, яка зачата і (</a:t>
            </a:r>
            <a:r>
              <a:rPr lang="ru-RU" sz="2000" b="1" i="1" dirty="0" err="1" smtClean="0">
                <a:latin typeface="Times New Roman" panose="02020603050405020304" pitchFamily="18" charset="0"/>
              </a:rPr>
              <a:t>або</a:t>
            </a:r>
            <a:r>
              <a:rPr lang="ru-RU" sz="2000" b="1" i="1" dirty="0" smtClean="0">
                <a:latin typeface="Times New Roman" panose="02020603050405020304" pitchFamily="18" charset="0"/>
              </a:rPr>
              <a:t>) </a:t>
            </a:r>
            <a:r>
              <a:rPr lang="ru-RU" sz="2000" b="1" i="1" dirty="0" err="1" smtClean="0">
                <a:latin typeface="Times New Roman" panose="02020603050405020304" pitchFamily="18" charset="0"/>
              </a:rPr>
              <a:t>народжена</a:t>
            </a:r>
            <a:r>
              <a:rPr lang="ru-RU" sz="2000" b="1" i="1" dirty="0" smtClean="0">
                <a:latin typeface="Times New Roman" panose="02020603050405020304" pitchFamily="18" charset="0"/>
              </a:rPr>
              <a:t> у </a:t>
            </a:r>
            <a:r>
              <a:rPr lang="ru-RU" sz="2000" b="1" i="1" dirty="0" err="1" smtClean="0">
                <a:latin typeface="Times New Roman" panose="02020603050405020304" pitchFamily="18" charset="0"/>
              </a:rPr>
              <a:t>шлюбі</a:t>
            </a:r>
            <a:r>
              <a:rPr lang="ru-RU" sz="2000" b="1" i="1" dirty="0" smtClean="0">
                <a:latin typeface="Times New Roman" panose="02020603050405020304" pitchFamily="18" charset="0"/>
              </a:rPr>
              <a:t>, походить </a:t>
            </a:r>
            <a:r>
              <a:rPr lang="ru-RU" sz="2000" b="1" i="1" dirty="0" err="1" smtClean="0">
                <a:latin typeface="Times New Roman" panose="02020603050405020304" pitchFamily="18" charset="0"/>
              </a:rPr>
              <a:t>від</a:t>
            </a:r>
            <a:r>
              <a:rPr lang="ru-RU" sz="2000" b="1" i="1" dirty="0" smtClean="0">
                <a:latin typeface="Times New Roman" panose="02020603050405020304" pitchFamily="18" charset="0"/>
              </a:rPr>
              <a:t> </a:t>
            </a:r>
            <a:r>
              <a:rPr lang="ru-RU" sz="2000" b="1" i="1" dirty="0" err="1" smtClean="0">
                <a:latin typeface="Times New Roman" panose="02020603050405020304" pitchFamily="18" charset="0"/>
              </a:rPr>
              <a:t>подружжя</a:t>
            </a:r>
            <a:r>
              <a:rPr lang="ru-RU" sz="2000" b="1" i="1" dirty="0" smtClean="0">
                <a:latin typeface="Times New Roman" panose="02020603050405020304" pitchFamily="18" charset="0"/>
              </a:rPr>
              <a:t>. </a:t>
            </a:r>
            <a:r>
              <a:rPr lang="ru-RU" sz="2000" dirty="0" err="1" smtClean="0">
                <a:latin typeface="Times New Roman" panose="02020603050405020304" pitchFamily="18" charset="0"/>
              </a:rPr>
              <a:t>Походження</a:t>
            </a:r>
            <a:r>
              <a:rPr lang="ru-RU" sz="2000" dirty="0" smtClean="0">
                <a:latin typeface="Times New Roman" panose="02020603050405020304" pitchFamily="18" charset="0"/>
              </a:rPr>
              <a:t> </a:t>
            </a:r>
            <a:r>
              <a:rPr lang="ru-RU" sz="2000" dirty="0" err="1" smtClean="0">
                <a:latin typeface="Times New Roman" panose="02020603050405020304" pitchFamily="18" charset="0"/>
              </a:rPr>
              <a:t>дитини</a:t>
            </a:r>
            <a:r>
              <a:rPr lang="ru-RU" sz="2000" dirty="0" smtClean="0">
                <a:latin typeface="Times New Roman" panose="02020603050405020304" pitchFamily="18" charset="0"/>
              </a:rPr>
              <a:t> </a:t>
            </a:r>
            <a:r>
              <a:rPr lang="ru-RU" sz="2000" dirty="0" err="1" smtClean="0">
                <a:latin typeface="Times New Roman" panose="02020603050405020304" pitchFamily="18" charset="0"/>
              </a:rPr>
              <a:t>від</a:t>
            </a:r>
            <a:r>
              <a:rPr lang="ru-RU" sz="2000" dirty="0" smtClean="0">
                <a:latin typeface="Times New Roman" panose="02020603050405020304" pitchFamily="18" charset="0"/>
              </a:rPr>
              <a:t> </a:t>
            </a:r>
            <a:r>
              <a:rPr lang="ru-RU" sz="2000" dirty="0" err="1" smtClean="0">
                <a:latin typeface="Times New Roman" panose="02020603050405020304" pitchFamily="18" charset="0"/>
              </a:rPr>
              <a:t>подружжя</a:t>
            </a:r>
            <a:r>
              <a:rPr lang="ru-RU" sz="2000" dirty="0" smtClean="0">
                <a:latin typeface="Times New Roman" panose="02020603050405020304" pitchFamily="18" charset="0"/>
              </a:rPr>
              <a:t> </a:t>
            </a:r>
            <a:r>
              <a:rPr lang="ru-RU" sz="2000" dirty="0" err="1" smtClean="0">
                <a:latin typeface="Times New Roman" panose="02020603050405020304" pitchFamily="18" charset="0"/>
              </a:rPr>
              <a:t>визначається</a:t>
            </a:r>
            <a:r>
              <a:rPr lang="ru-RU" sz="2000" dirty="0" smtClean="0">
                <a:latin typeface="Times New Roman" panose="02020603050405020304" pitchFamily="18" charset="0"/>
              </a:rPr>
              <a:t> на </a:t>
            </a:r>
            <a:r>
              <a:rPr lang="ru-RU" sz="2000" dirty="0" err="1" smtClean="0">
                <a:latin typeface="Times New Roman" panose="02020603050405020304" pitchFamily="18" charset="0"/>
              </a:rPr>
              <a:t>підставі</a:t>
            </a:r>
            <a:r>
              <a:rPr lang="ru-RU" sz="2000" dirty="0" smtClean="0">
                <a:latin typeface="Times New Roman" panose="02020603050405020304" pitchFamily="18" charset="0"/>
              </a:rPr>
              <a:t> </a:t>
            </a:r>
            <a:r>
              <a:rPr lang="ru-RU" sz="2000" dirty="0" err="1" smtClean="0">
                <a:latin typeface="Times New Roman" panose="02020603050405020304" pitchFamily="18" charset="0"/>
              </a:rPr>
              <a:t>Свідоцтва</a:t>
            </a:r>
            <a:r>
              <a:rPr lang="ru-RU" sz="2000" dirty="0" smtClean="0">
                <a:latin typeface="Times New Roman" panose="02020603050405020304" pitchFamily="18" charset="0"/>
              </a:rPr>
              <a:t> про </a:t>
            </a:r>
            <a:r>
              <a:rPr lang="ru-RU" sz="2000" dirty="0" err="1" smtClean="0">
                <a:latin typeface="Times New Roman" panose="02020603050405020304" pitchFamily="18" charset="0"/>
              </a:rPr>
              <a:t>шлюб</a:t>
            </a:r>
            <a:r>
              <a:rPr lang="ru-RU" sz="2000" dirty="0" smtClean="0">
                <a:latin typeface="Times New Roman" panose="02020603050405020304" pitchFamily="18" charset="0"/>
              </a:rPr>
              <a:t> та документа закладу </a:t>
            </a:r>
            <a:r>
              <a:rPr lang="ru-RU" sz="2000" dirty="0" err="1" smtClean="0">
                <a:latin typeface="Times New Roman" panose="02020603050405020304" pitchFamily="18" charset="0"/>
              </a:rPr>
              <a:t>охорони</a:t>
            </a:r>
            <a:r>
              <a:rPr lang="ru-RU" sz="2000" dirty="0" smtClean="0">
                <a:latin typeface="Times New Roman" panose="02020603050405020304" pitchFamily="18" charset="0"/>
              </a:rPr>
              <a:t> </a:t>
            </a:r>
            <a:r>
              <a:rPr lang="ru-RU" sz="2000" dirty="0" err="1" smtClean="0">
                <a:latin typeface="Times New Roman" panose="02020603050405020304" pitchFamily="18" charset="0"/>
              </a:rPr>
              <a:t>здоров'я</a:t>
            </a:r>
            <a:r>
              <a:rPr lang="ru-RU" sz="2000" dirty="0" smtClean="0">
                <a:latin typeface="Times New Roman" panose="02020603050405020304" pitchFamily="18" charset="0"/>
              </a:rPr>
              <a:t> про </a:t>
            </a:r>
            <a:r>
              <a:rPr lang="ru-RU" sz="2000" dirty="0" err="1" smtClean="0">
                <a:latin typeface="Times New Roman" panose="02020603050405020304" pitchFamily="18" charset="0"/>
              </a:rPr>
              <a:t>народження</a:t>
            </a:r>
            <a:r>
              <a:rPr lang="ru-RU" sz="2000" dirty="0" smtClean="0">
                <a:latin typeface="Times New Roman" panose="02020603050405020304" pitchFamily="18" charset="0"/>
              </a:rPr>
              <a:t> дружиною </a:t>
            </a:r>
            <a:r>
              <a:rPr lang="ru-RU" sz="2000" dirty="0" err="1" smtClean="0">
                <a:latin typeface="Times New Roman" panose="02020603050405020304" pitchFamily="18" charset="0"/>
              </a:rPr>
              <a:t>дитини</a:t>
            </a:r>
            <a:r>
              <a:rPr lang="ru-RU" sz="2000" dirty="0" smtClean="0">
                <a:latin typeface="Times New Roman" panose="02020603050405020304" pitchFamily="18" charset="0"/>
              </a:rPr>
              <a:t>.</a:t>
            </a:r>
          </a:p>
          <a:p>
            <a:pPr algn="just" fontAlgn="base"/>
            <a:r>
              <a:rPr lang="en-US" sz="2000" dirty="0" smtClean="0">
                <a:latin typeface="Times New Roman" panose="02020603050405020304" pitchFamily="18" charset="0"/>
              </a:rPr>
              <a:t>	</a:t>
            </a:r>
            <a:r>
              <a:rPr lang="ru-RU" sz="2000" dirty="0" err="1" smtClean="0">
                <a:latin typeface="Times New Roman" panose="02020603050405020304" pitchFamily="18" charset="0"/>
              </a:rPr>
              <a:t>Дитина</a:t>
            </a:r>
            <a:r>
              <a:rPr lang="ru-RU" sz="2000" dirty="0" smtClean="0">
                <a:latin typeface="Times New Roman" panose="02020603050405020304" pitchFamily="18" charset="0"/>
              </a:rPr>
              <a:t>, </a:t>
            </a:r>
            <a:r>
              <a:rPr lang="ru-RU" sz="2000" b="1" i="1" dirty="0" smtClean="0">
                <a:latin typeface="Times New Roman" panose="02020603050405020304" pitchFamily="18" charset="0"/>
              </a:rPr>
              <a:t>яка </a:t>
            </a:r>
            <a:r>
              <a:rPr lang="ru-RU" sz="2000" b="1" i="1" dirty="0" err="1" smtClean="0">
                <a:latin typeface="Times New Roman" panose="02020603050405020304" pitchFamily="18" charset="0"/>
              </a:rPr>
              <a:t>народжена</a:t>
            </a:r>
            <a:r>
              <a:rPr lang="ru-RU" sz="2000" b="1" i="1" dirty="0" smtClean="0">
                <a:latin typeface="Times New Roman" panose="02020603050405020304" pitchFamily="18" charset="0"/>
              </a:rPr>
              <a:t> до </a:t>
            </a:r>
            <a:r>
              <a:rPr lang="ru-RU" sz="2000" b="1" i="1" dirty="0" err="1" smtClean="0">
                <a:latin typeface="Times New Roman" panose="02020603050405020304" pitchFamily="18" charset="0"/>
              </a:rPr>
              <a:t>спливу</a:t>
            </a:r>
            <a:r>
              <a:rPr lang="ru-RU" sz="2000" b="1" i="1" dirty="0" smtClean="0">
                <a:latin typeface="Times New Roman" panose="02020603050405020304" pitchFamily="18" charset="0"/>
              </a:rPr>
              <a:t> десяти </a:t>
            </a:r>
            <a:r>
              <a:rPr lang="ru-RU" sz="2000" b="1" i="1" dirty="0" err="1" smtClean="0">
                <a:latin typeface="Times New Roman" panose="02020603050405020304" pitchFamily="18" charset="0"/>
              </a:rPr>
              <a:t>місяців</a:t>
            </a:r>
            <a:r>
              <a:rPr lang="ru-RU" sz="2000" b="1" i="1" dirty="0" smtClean="0">
                <a:latin typeface="Times New Roman" panose="02020603050405020304" pitchFamily="18" charset="0"/>
              </a:rPr>
              <a:t> </a:t>
            </a:r>
            <a:r>
              <a:rPr lang="ru-RU" sz="2000" b="1" i="1" dirty="0" err="1" smtClean="0">
                <a:latin typeface="Times New Roman" panose="02020603050405020304" pitchFamily="18" charset="0"/>
              </a:rPr>
              <a:t>після</a:t>
            </a:r>
            <a:r>
              <a:rPr lang="ru-RU" sz="2000" b="1" i="1" dirty="0" smtClean="0">
                <a:latin typeface="Times New Roman" panose="02020603050405020304" pitchFamily="18" charset="0"/>
              </a:rPr>
              <a:t> </a:t>
            </a:r>
            <a:r>
              <a:rPr lang="ru-RU" sz="2000" b="1" i="1" dirty="0" err="1" smtClean="0">
                <a:latin typeface="Times New Roman" panose="02020603050405020304" pitchFamily="18" charset="0"/>
              </a:rPr>
              <a:t>припинення</a:t>
            </a:r>
            <a:r>
              <a:rPr lang="ru-RU" sz="2000" b="1" i="1" dirty="0" smtClean="0">
                <a:latin typeface="Times New Roman" panose="02020603050405020304" pitchFamily="18" charset="0"/>
              </a:rPr>
              <a:t> </a:t>
            </a:r>
            <a:r>
              <a:rPr lang="ru-RU" sz="2000" b="1" i="1" dirty="0" err="1" smtClean="0">
                <a:latin typeface="Times New Roman" panose="02020603050405020304" pitchFamily="18" charset="0"/>
              </a:rPr>
              <a:t>шлюбу</a:t>
            </a:r>
            <a:r>
              <a:rPr lang="ru-RU" sz="2000" b="1" i="1" dirty="0" smtClean="0">
                <a:latin typeface="Times New Roman" panose="02020603050405020304" pitchFamily="18" charset="0"/>
              </a:rPr>
              <a:t> </a:t>
            </a:r>
            <a:r>
              <a:rPr lang="ru-RU" sz="2000" b="1" i="1" dirty="0" err="1" smtClean="0">
                <a:latin typeface="Times New Roman" panose="02020603050405020304" pitchFamily="18" charset="0"/>
              </a:rPr>
              <a:t>або</a:t>
            </a:r>
            <a:r>
              <a:rPr lang="ru-RU" sz="2000" b="1" i="1" dirty="0" smtClean="0">
                <a:latin typeface="Times New Roman" panose="02020603050405020304" pitchFamily="18" charset="0"/>
              </a:rPr>
              <a:t> </a:t>
            </a:r>
            <a:r>
              <a:rPr lang="ru-RU" sz="2000" b="1" i="1" dirty="0" err="1" smtClean="0">
                <a:latin typeface="Times New Roman" panose="02020603050405020304" pitchFamily="18" charset="0"/>
              </a:rPr>
              <a:t>визнання</a:t>
            </a:r>
            <a:r>
              <a:rPr lang="ru-RU" sz="2000" b="1" i="1" dirty="0" smtClean="0">
                <a:latin typeface="Times New Roman" panose="02020603050405020304" pitchFamily="18" charset="0"/>
              </a:rPr>
              <a:t> </a:t>
            </a:r>
            <a:r>
              <a:rPr lang="ru-RU" sz="2000" b="1" i="1" dirty="0" err="1" smtClean="0">
                <a:latin typeface="Times New Roman" panose="02020603050405020304" pitchFamily="18" charset="0"/>
              </a:rPr>
              <a:t>його</a:t>
            </a:r>
            <a:r>
              <a:rPr lang="ru-RU" sz="2000" b="1" i="1" dirty="0" smtClean="0">
                <a:latin typeface="Times New Roman" panose="02020603050405020304" pitchFamily="18" charset="0"/>
              </a:rPr>
              <a:t> </a:t>
            </a:r>
            <a:r>
              <a:rPr lang="ru-RU" sz="2000" b="1" i="1" dirty="0" err="1" smtClean="0">
                <a:latin typeface="Times New Roman" panose="02020603050405020304" pitchFamily="18" charset="0"/>
              </a:rPr>
              <a:t>недійсним</a:t>
            </a:r>
            <a:r>
              <a:rPr lang="ru-RU" sz="2000" b="1" i="1" dirty="0" smtClean="0">
                <a:latin typeface="Times New Roman" panose="02020603050405020304" pitchFamily="18" charset="0"/>
              </a:rPr>
              <a:t>,</a:t>
            </a:r>
            <a:r>
              <a:rPr lang="ru-RU" sz="2000" dirty="0" smtClean="0">
                <a:latin typeface="Times New Roman" panose="02020603050405020304" pitchFamily="18" charset="0"/>
              </a:rPr>
              <a:t> </a:t>
            </a:r>
            <a:r>
              <a:rPr lang="ru-RU" sz="2000" b="1" i="1" dirty="0" smtClean="0">
                <a:latin typeface="Times New Roman" panose="02020603050405020304" pitchFamily="18" charset="0"/>
              </a:rPr>
              <a:t>походить </a:t>
            </a:r>
            <a:r>
              <a:rPr lang="ru-RU" sz="2000" b="1" i="1" dirty="0" err="1" smtClean="0">
                <a:latin typeface="Times New Roman" panose="02020603050405020304" pitchFamily="18" charset="0"/>
              </a:rPr>
              <a:t>від</a:t>
            </a:r>
            <a:r>
              <a:rPr lang="ru-RU" sz="2000" b="1" i="1" dirty="0" smtClean="0">
                <a:latin typeface="Times New Roman" panose="02020603050405020304" pitchFamily="18" charset="0"/>
              </a:rPr>
              <a:t> </a:t>
            </a:r>
            <a:r>
              <a:rPr lang="ru-RU" sz="2000" b="1" i="1" dirty="0" err="1" smtClean="0">
                <a:latin typeface="Times New Roman" panose="02020603050405020304" pitchFamily="18" charset="0"/>
              </a:rPr>
              <a:t>подружжя</a:t>
            </a:r>
            <a:r>
              <a:rPr lang="ru-RU" sz="2000" dirty="0" smtClean="0">
                <a:latin typeface="Times New Roman" panose="02020603050405020304" pitchFamily="18" charset="0"/>
              </a:rPr>
              <a:t>.</a:t>
            </a:r>
          </a:p>
          <a:p>
            <a:pPr algn="just" fontAlgn="base"/>
            <a:r>
              <a:rPr lang="en-US" sz="2000" dirty="0" smtClean="0">
                <a:latin typeface="Times New Roman" panose="02020603050405020304" pitchFamily="18" charset="0"/>
              </a:rPr>
              <a:t>	</a:t>
            </a:r>
            <a:r>
              <a:rPr lang="ru-RU" sz="2000" dirty="0" err="1" smtClean="0">
                <a:latin typeface="Times New Roman" panose="02020603050405020304" pitchFamily="18" charset="0"/>
              </a:rPr>
              <a:t>Подружжя</a:t>
            </a:r>
            <a:r>
              <a:rPr lang="ru-RU" sz="2000" dirty="0" smtClean="0">
                <a:latin typeface="Times New Roman" panose="02020603050405020304" pitchFamily="18" charset="0"/>
              </a:rPr>
              <a:t>, а </a:t>
            </a:r>
            <a:r>
              <a:rPr lang="ru-RU" sz="2000" dirty="0" err="1" smtClean="0">
                <a:latin typeface="Times New Roman" panose="02020603050405020304" pitchFamily="18" charset="0"/>
              </a:rPr>
              <a:t>також</a:t>
            </a:r>
            <a:r>
              <a:rPr lang="ru-RU" sz="2000" dirty="0" smtClean="0">
                <a:latin typeface="Times New Roman" panose="02020603050405020304" pitchFamily="18" charset="0"/>
              </a:rPr>
              <a:t> </a:t>
            </a:r>
            <a:r>
              <a:rPr lang="ru-RU" sz="2000" dirty="0" err="1" smtClean="0">
                <a:latin typeface="Times New Roman" panose="02020603050405020304" pitchFamily="18" charset="0"/>
              </a:rPr>
              <a:t>жінка</a:t>
            </a:r>
            <a:r>
              <a:rPr lang="ru-RU" sz="2000" dirty="0" smtClean="0">
                <a:latin typeface="Times New Roman" panose="02020603050405020304" pitchFamily="18" charset="0"/>
              </a:rPr>
              <a:t> та </a:t>
            </a:r>
            <a:r>
              <a:rPr lang="ru-RU" sz="2000" dirty="0" err="1" smtClean="0">
                <a:latin typeface="Times New Roman" panose="02020603050405020304" pitchFamily="18" charset="0"/>
              </a:rPr>
              <a:t>чоловік</a:t>
            </a:r>
            <a:r>
              <a:rPr lang="ru-RU" sz="2000" dirty="0" smtClean="0">
                <a:latin typeface="Times New Roman" panose="02020603050405020304" pitchFamily="18" charset="0"/>
              </a:rPr>
              <a:t>, </a:t>
            </a:r>
            <a:r>
              <a:rPr lang="ru-RU" sz="2000" dirty="0" err="1" smtClean="0">
                <a:latin typeface="Times New Roman" panose="02020603050405020304" pitchFamily="18" charset="0"/>
              </a:rPr>
              <a:t>шлюб</a:t>
            </a:r>
            <a:r>
              <a:rPr lang="ru-RU" sz="2000" dirty="0" smtClean="0">
                <a:latin typeface="Times New Roman" panose="02020603050405020304" pitchFamily="18" charset="0"/>
              </a:rPr>
              <a:t> </a:t>
            </a:r>
            <a:r>
              <a:rPr lang="ru-RU" sz="2000" dirty="0" err="1" smtClean="0">
                <a:latin typeface="Times New Roman" panose="02020603050405020304" pitchFamily="18" charset="0"/>
              </a:rPr>
              <a:t>між</a:t>
            </a:r>
            <a:r>
              <a:rPr lang="ru-RU" sz="2000" dirty="0" smtClean="0">
                <a:latin typeface="Times New Roman" panose="02020603050405020304" pitchFamily="18" charset="0"/>
              </a:rPr>
              <a:t> </a:t>
            </a:r>
            <a:r>
              <a:rPr lang="ru-RU" sz="2000" dirty="0" err="1" smtClean="0">
                <a:latin typeface="Times New Roman" panose="02020603050405020304" pitchFamily="18" charset="0"/>
              </a:rPr>
              <a:t>якими</a:t>
            </a:r>
            <a:r>
              <a:rPr lang="ru-RU" sz="2000" dirty="0" smtClean="0">
                <a:latin typeface="Times New Roman" panose="02020603050405020304" pitchFamily="18" charset="0"/>
              </a:rPr>
              <a:t> </a:t>
            </a:r>
            <a:r>
              <a:rPr lang="ru-RU" sz="2000" dirty="0" err="1" smtClean="0">
                <a:latin typeface="Times New Roman" panose="02020603050405020304" pitchFamily="18" charset="0"/>
              </a:rPr>
              <a:t>припинено</a:t>
            </a:r>
            <a:r>
              <a:rPr lang="ru-RU" sz="2000" dirty="0" smtClean="0">
                <a:latin typeface="Times New Roman" panose="02020603050405020304" pitchFamily="18" charset="0"/>
              </a:rPr>
              <a:t>, у </a:t>
            </a:r>
            <a:r>
              <a:rPr lang="ru-RU" sz="2000" dirty="0" err="1" smtClean="0">
                <a:latin typeface="Times New Roman" panose="02020603050405020304" pitchFamily="18" charset="0"/>
              </a:rPr>
              <a:t>разі</a:t>
            </a:r>
            <a:r>
              <a:rPr lang="ru-RU" sz="2000" dirty="0" smtClean="0">
                <a:latin typeface="Times New Roman" panose="02020603050405020304" pitchFamily="18" charset="0"/>
              </a:rPr>
              <a:t> </a:t>
            </a:r>
            <a:r>
              <a:rPr lang="ru-RU" sz="2000" dirty="0" err="1" smtClean="0">
                <a:latin typeface="Times New Roman" panose="02020603050405020304" pitchFamily="18" charset="0"/>
              </a:rPr>
              <a:t>народження</a:t>
            </a:r>
            <a:r>
              <a:rPr lang="ru-RU" sz="2000" dirty="0" smtClean="0">
                <a:latin typeface="Times New Roman" panose="02020603050405020304" pitchFamily="18" charset="0"/>
              </a:rPr>
              <a:t> </a:t>
            </a:r>
            <a:r>
              <a:rPr lang="ru-RU" sz="2000" dirty="0" err="1" smtClean="0">
                <a:latin typeface="Times New Roman" panose="02020603050405020304" pitchFamily="18" charset="0"/>
              </a:rPr>
              <a:t>дитини</a:t>
            </a:r>
            <a:r>
              <a:rPr lang="ru-RU" sz="2000" dirty="0" smtClean="0">
                <a:latin typeface="Times New Roman" panose="02020603050405020304" pitchFamily="18" charset="0"/>
              </a:rPr>
              <a:t> до </a:t>
            </a:r>
            <a:r>
              <a:rPr lang="ru-RU" sz="2000" dirty="0" err="1" smtClean="0">
                <a:latin typeface="Times New Roman" panose="02020603050405020304" pitchFamily="18" charset="0"/>
              </a:rPr>
              <a:t>спливу</a:t>
            </a:r>
            <a:r>
              <a:rPr lang="ru-RU" sz="2000" dirty="0" smtClean="0">
                <a:latin typeface="Times New Roman" panose="02020603050405020304" pitchFamily="18" charset="0"/>
              </a:rPr>
              <a:t> десяти </a:t>
            </a:r>
            <a:r>
              <a:rPr lang="ru-RU" sz="2000" dirty="0" err="1" smtClean="0">
                <a:latin typeface="Times New Roman" panose="02020603050405020304" pitchFamily="18" charset="0"/>
              </a:rPr>
              <a:t>місяців</a:t>
            </a:r>
            <a:r>
              <a:rPr lang="ru-RU" sz="2000" dirty="0" smtClean="0">
                <a:latin typeface="Times New Roman" panose="02020603050405020304" pitchFamily="18" charset="0"/>
              </a:rPr>
              <a:t> </a:t>
            </a:r>
            <a:r>
              <a:rPr lang="ru-RU" sz="2000" dirty="0" err="1" smtClean="0">
                <a:latin typeface="Times New Roman" panose="02020603050405020304" pitchFamily="18" charset="0"/>
              </a:rPr>
              <a:t>після</a:t>
            </a:r>
            <a:r>
              <a:rPr lang="ru-RU" sz="2000" dirty="0" smtClean="0">
                <a:latin typeface="Times New Roman" panose="02020603050405020304" pitchFamily="18" charset="0"/>
              </a:rPr>
              <a:t> </a:t>
            </a:r>
            <a:r>
              <a:rPr lang="ru-RU" sz="2000" dirty="0" err="1" smtClean="0">
                <a:latin typeface="Times New Roman" panose="02020603050405020304" pitchFamily="18" charset="0"/>
              </a:rPr>
              <a:t>припинення</a:t>
            </a:r>
            <a:r>
              <a:rPr lang="ru-RU" sz="2000" dirty="0" smtClean="0">
                <a:latin typeface="Times New Roman" panose="02020603050405020304" pitchFamily="18" charset="0"/>
              </a:rPr>
              <a:t> </a:t>
            </a:r>
            <a:r>
              <a:rPr lang="ru-RU" sz="2000" dirty="0" err="1" smtClean="0">
                <a:latin typeface="Times New Roman" panose="02020603050405020304" pitchFamily="18" charset="0"/>
              </a:rPr>
              <a:t>їх</a:t>
            </a:r>
            <a:r>
              <a:rPr lang="ru-RU" sz="2000" dirty="0" smtClean="0">
                <a:latin typeface="Times New Roman" panose="02020603050405020304" pitchFamily="18" charset="0"/>
              </a:rPr>
              <a:t> </a:t>
            </a:r>
            <a:r>
              <a:rPr lang="ru-RU" sz="2000" dirty="0" err="1" smtClean="0">
                <a:latin typeface="Times New Roman" panose="02020603050405020304" pitchFamily="18" charset="0"/>
              </a:rPr>
              <a:t>шлюбу</a:t>
            </a:r>
            <a:r>
              <a:rPr lang="ru-RU" sz="2000" dirty="0" smtClean="0">
                <a:latin typeface="Times New Roman" panose="02020603050405020304" pitchFamily="18" charset="0"/>
              </a:rPr>
              <a:t>, </a:t>
            </a:r>
            <a:r>
              <a:rPr lang="ru-RU" sz="2000" dirty="0" err="1" smtClean="0">
                <a:latin typeface="Times New Roman" panose="02020603050405020304" pitchFamily="18" charset="0"/>
              </a:rPr>
              <a:t>мають</a:t>
            </a:r>
            <a:r>
              <a:rPr lang="ru-RU" sz="2000" dirty="0" smtClean="0">
                <a:latin typeface="Times New Roman" panose="02020603050405020304" pitchFamily="18" charset="0"/>
              </a:rPr>
              <a:t> право подати до органу </a:t>
            </a:r>
            <a:r>
              <a:rPr lang="ru-RU" sz="2000" dirty="0" err="1" smtClean="0">
                <a:latin typeface="Times New Roman" panose="02020603050405020304" pitchFamily="18" charset="0"/>
              </a:rPr>
              <a:t>державної</a:t>
            </a:r>
            <a:r>
              <a:rPr lang="ru-RU" sz="2000" dirty="0" smtClean="0">
                <a:latin typeface="Times New Roman" panose="02020603050405020304" pitchFamily="18" charset="0"/>
              </a:rPr>
              <a:t> </a:t>
            </a:r>
            <a:r>
              <a:rPr lang="ru-RU" sz="2000" dirty="0" err="1" smtClean="0">
                <a:latin typeface="Times New Roman" panose="02020603050405020304" pitchFamily="18" charset="0"/>
              </a:rPr>
              <a:t>реєстрації</a:t>
            </a:r>
            <a:r>
              <a:rPr lang="ru-RU" sz="2000" dirty="0" smtClean="0">
                <a:latin typeface="Times New Roman" panose="02020603050405020304" pitchFamily="18" charset="0"/>
              </a:rPr>
              <a:t> </a:t>
            </a:r>
            <a:r>
              <a:rPr lang="ru-RU" sz="2000" dirty="0" err="1" smtClean="0">
                <a:latin typeface="Times New Roman" panose="02020603050405020304" pitchFamily="18" charset="0"/>
              </a:rPr>
              <a:t>актів</a:t>
            </a:r>
            <a:r>
              <a:rPr lang="ru-RU" sz="2000" dirty="0" smtClean="0">
                <a:latin typeface="Times New Roman" panose="02020603050405020304" pitchFamily="18" charset="0"/>
              </a:rPr>
              <a:t> </a:t>
            </a:r>
            <a:r>
              <a:rPr lang="ru-RU" sz="2000" dirty="0" err="1" smtClean="0">
                <a:latin typeface="Times New Roman" panose="02020603050405020304" pitchFamily="18" charset="0"/>
              </a:rPr>
              <a:t>цивільного</a:t>
            </a:r>
            <a:r>
              <a:rPr lang="ru-RU" sz="2000" dirty="0" smtClean="0">
                <a:latin typeface="Times New Roman" panose="02020603050405020304" pitchFamily="18" charset="0"/>
              </a:rPr>
              <a:t> стану </a:t>
            </a:r>
            <a:r>
              <a:rPr lang="ru-RU" sz="2000" dirty="0" err="1" smtClean="0">
                <a:latin typeface="Times New Roman" panose="02020603050405020304" pitchFamily="18" charset="0"/>
              </a:rPr>
              <a:t>спільну</a:t>
            </a:r>
            <a:r>
              <a:rPr lang="ru-RU" sz="2000" dirty="0" smtClean="0">
                <a:latin typeface="Times New Roman" panose="02020603050405020304" pitchFamily="18" charset="0"/>
              </a:rPr>
              <a:t> </a:t>
            </a:r>
            <a:r>
              <a:rPr lang="ru-RU" sz="2000" dirty="0" err="1" smtClean="0">
                <a:latin typeface="Times New Roman" panose="02020603050405020304" pitchFamily="18" charset="0"/>
              </a:rPr>
              <a:t>заяву</a:t>
            </a:r>
            <a:r>
              <a:rPr lang="ru-RU" sz="2000" dirty="0" smtClean="0">
                <a:latin typeface="Times New Roman" panose="02020603050405020304" pitchFamily="18" charset="0"/>
              </a:rPr>
              <a:t> про </a:t>
            </a:r>
            <a:r>
              <a:rPr lang="ru-RU" sz="2000" dirty="0" err="1" smtClean="0">
                <a:latin typeface="Times New Roman" panose="02020603050405020304" pitchFamily="18" charset="0"/>
              </a:rPr>
              <a:t>невизнання</a:t>
            </a:r>
            <a:r>
              <a:rPr lang="ru-RU" sz="2000" dirty="0" smtClean="0">
                <a:latin typeface="Times New Roman" panose="02020603050405020304" pitchFamily="18" charset="0"/>
              </a:rPr>
              <a:t> </a:t>
            </a:r>
            <a:r>
              <a:rPr lang="ru-RU" sz="2000" dirty="0" err="1" smtClean="0">
                <a:latin typeface="Times New Roman" panose="02020603050405020304" pitchFamily="18" charset="0"/>
              </a:rPr>
              <a:t>чоловіка</a:t>
            </a:r>
            <a:r>
              <a:rPr lang="ru-RU" sz="2000" dirty="0" smtClean="0">
                <a:latin typeface="Times New Roman" panose="02020603050405020304" pitchFamily="18" charset="0"/>
              </a:rPr>
              <a:t> (</a:t>
            </a:r>
            <a:r>
              <a:rPr lang="ru-RU" sz="2000" dirty="0" err="1" smtClean="0">
                <a:latin typeface="Times New Roman" panose="02020603050405020304" pitchFamily="18" charset="0"/>
              </a:rPr>
              <a:t>колишнього</a:t>
            </a:r>
            <a:r>
              <a:rPr lang="ru-RU" sz="2000" dirty="0" smtClean="0">
                <a:latin typeface="Times New Roman" panose="02020603050405020304" pitchFamily="18" charset="0"/>
              </a:rPr>
              <a:t> </a:t>
            </a:r>
            <a:r>
              <a:rPr lang="ru-RU" sz="2000" dirty="0" err="1" smtClean="0">
                <a:latin typeface="Times New Roman" panose="02020603050405020304" pitchFamily="18" charset="0"/>
              </a:rPr>
              <a:t>чоловіка</a:t>
            </a:r>
            <a:r>
              <a:rPr lang="ru-RU" sz="2000" dirty="0" smtClean="0">
                <a:latin typeface="Times New Roman" panose="02020603050405020304" pitchFamily="18" charset="0"/>
              </a:rPr>
              <a:t>) </a:t>
            </a:r>
            <a:r>
              <a:rPr lang="ru-RU" sz="2000" dirty="0" err="1" smtClean="0">
                <a:latin typeface="Times New Roman" panose="02020603050405020304" pitchFamily="18" charset="0"/>
              </a:rPr>
              <a:t>батьком</a:t>
            </a:r>
            <a:r>
              <a:rPr lang="ru-RU" sz="2000" dirty="0" smtClean="0">
                <a:latin typeface="Times New Roman" panose="02020603050405020304" pitchFamily="18" charset="0"/>
              </a:rPr>
              <a:t> </a:t>
            </a:r>
            <a:r>
              <a:rPr lang="ru-RU" sz="2000" dirty="0" err="1" smtClean="0">
                <a:latin typeface="Times New Roman" panose="02020603050405020304" pitchFamily="18" charset="0"/>
              </a:rPr>
              <a:t>дитини</a:t>
            </a:r>
            <a:r>
              <a:rPr lang="ru-RU" sz="2000" dirty="0" smtClean="0">
                <a:latin typeface="Times New Roman" panose="02020603050405020304" pitchFamily="18" charset="0"/>
              </a:rPr>
              <a:t>. </a:t>
            </a:r>
            <a:r>
              <a:rPr lang="ru-RU" sz="2000" u="sng" dirty="0" err="1" smtClean="0">
                <a:latin typeface="Times New Roman" panose="02020603050405020304" pitchFamily="18" charset="0"/>
              </a:rPr>
              <a:t>Така</a:t>
            </a:r>
            <a:r>
              <a:rPr lang="ru-RU" sz="2000" u="sng" dirty="0" smtClean="0">
                <a:latin typeface="Times New Roman" panose="02020603050405020304" pitchFamily="18" charset="0"/>
              </a:rPr>
              <a:t> </a:t>
            </a:r>
            <a:r>
              <a:rPr lang="ru-RU" sz="2000" u="sng" dirty="0" err="1" smtClean="0">
                <a:latin typeface="Times New Roman" panose="02020603050405020304" pitchFamily="18" charset="0"/>
              </a:rPr>
              <a:t>вимога</a:t>
            </a:r>
            <a:r>
              <a:rPr lang="ru-RU" sz="2000" u="sng" dirty="0" smtClean="0">
                <a:latin typeface="Times New Roman" panose="02020603050405020304" pitchFamily="18" charset="0"/>
              </a:rPr>
              <a:t> </a:t>
            </a:r>
            <a:r>
              <a:rPr lang="ru-RU" sz="2000" u="sng" dirty="0" err="1" smtClean="0">
                <a:latin typeface="Times New Roman" panose="02020603050405020304" pitchFamily="18" charset="0"/>
              </a:rPr>
              <a:t>може</a:t>
            </a:r>
            <a:r>
              <a:rPr lang="ru-RU" sz="2000" u="sng" dirty="0" smtClean="0">
                <a:latin typeface="Times New Roman" panose="02020603050405020304" pitchFamily="18" charset="0"/>
              </a:rPr>
              <a:t> бути </a:t>
            </a:r>
            <a:r>
              <a:rPr lang="ru-RU" sz="2000" u="sng" dirty="0" err="1" smtClean="0">
                <a:latin typeface="Times New Roman" panose="02020603050405020304" pitchFamily="18" charset="0"/>
              </a:rPr>
              <a:t>задоволена</a:t>
            </a:r>
            <a:r>
              <a:rPr lang="ru-RU" sz="2000" u="sng" dirty="0" smtClean="0">
                <a:latin typeface="Times New Roman" panose="02020603050405020304" pitchFamily="18" charset="0"/>
              </a:rPr>
              <a:t> </a:t>
            </a:r>
            <a:r>
              <a:rPr lang="ru-RU" sz="2000" u="sng" dirty="0" err="1" smtClean="0">
                <a:latin typeface="Times New Roman" panose="02020603050405020304" pitchFamily="18" charset="0"/>
              </a:rPr>
              <a:t>лише</a:t>
            </a:r>
            <a:r>
              <a:rPr lang="ru-RU" sz="2000" u="sng" dirty="0" smtClean="0">
                <a:latin typeface="Times New Roman" panose="02020603050405020304" pitchFamily="18" charset="0"/>
              </a:rPr>
              <a:t> у </a:t>
            </a:r>
            <a:r>
              <a:rPr lang="ru-RU" sz="2000" u="sng" dirty="0" err="1" smtClean="0">
                <a:latin typeface="Times New Roman" panose="02020603050405020304" pitchFamily="18" charset="0"/>
              </a:rPr>
              <a:t>разі</a:t>
            </a:r>
            <a:r>
              <a:rPr lang="ru-RU" sz="2000" u="sng" dirty="0" smtClean="0">
                <a:latin typeface="Times New Roman" panose="02020603050405020304" pitchFamily="18" charset="0"/>
              </a:rPr>
              <a:t> </a:t>
            </a:r>
            <a:r>
              <a:rPr lang="ru-RU" sz="2000" u="sng" dirty="0" err="1" smtClean="0">
                <a:latin typeface="Times New Roman" panose="02020603050405020304" pitchFamily="18" charset="0"/>
              </a:rPr>
              <a:t>подання</a:t>
            </a:r>
            <a:r>
              <a:rPr lang="ru-RU" sz="2000" u="sng" dirty="0" smtClean="0">
                <a:latin typeface="Times New Roman" panose="02020603050405020304" pitchFamily="18" charset="0"/>
              </a:rPr>
              <a:t> </a:t>
            </a:r>
            <a:r>
              <a:rPr lang="ru-RU" sz="2000" u="sng" dirty="0" err="1" smtClean="0">
                <a:latin typeface="Times New Roman" panose="02020603050405020304" pitchFamily="18" charset="0"/>
              </a:rPr>
              <a:t>іншою</a:t>
            </a:r>
            <a:r>
              <a:rPr lang="ru-RU" sz="2000" u="sng" dirty="0" smtClean="0">
                <a:latin typeface="Times New Roman" panose="02020603050405020304" pitchFamily="18" charset="0"/>
              </a:rPr>
              <a:t> особою та </a:t>
            </a:r>
            <a:r>
              <a:rPr lang="ru-RU" sz="2000" u="sng" dirty="0" err="1" smtClean="0">
                <a:latin typeface="Times New Roman" panose="02020603050405020304" pitchFamily="18" charset="0"/>
              </a:rPr>
              <a:t>матір'ю</a:t>
            </a:r>
            <a:r>
              <a:rPr lang="ru-RU" sz="2000" u="sng" dirty="0" smtClean="0">
                <a:latin typeface="Times New Roman" panose="02020603050405020304" pitchFamily="18" charset="0"/>
              </a:rPr>
              <a:t> </a:t>
            </a:r>
            <a:r>
              <a:rPr lang="ru-RU" sz="2000" u="sng" dirty="0" err="1" smtClean="0">
                <a:latin typeface="Times New Roman" panose="02020603050405020304" pitchFamily="18" charset="0"/>
              </a:rPr>
              <a:t>дитини</a:t>
            </a:r>
            <a:r>
              <a:rPr lang="ru-RU" sz="2000" u="sng" dirty="0" smtClean="0">
                <a:latin typeface="Times New Roman" panose="02020603050405020304" pitchFamily="18" charset="0"/>
              </a:rPr>
              <a:t> заяви про </a:t>
            </a:r>
            <a:r>
              <a:rPr lang="ru-RU" sz="2000" u="sng" dirty="0" err="1" smtClean="0">
                <a:latin typeface="Times New Roman" panose="02020603050405020304" pitchFamily="18" charset="0"/>
              </a:rPr>
              <a:t>визнання</a:t>
            </a:r>
            <a:r>
              <a:rPr lang="ru-RU" sz="2000" u="sng" dirty="0" smtClean="0">
                <a:latin typeface="Times New Roman" panose="02020603050405020304" pitchFamily="18" charset="0"/>
              </a:rPr>
              <a:t> </a:t>
            </a:r>
            <a:r>
              <a:rPr lang="ru-RU" sz="2000" u="sng" dirty="0" err="1" smtClean="0">
                <a:latin typeface="Times New Roman" panose="02020603050405020304" pitchFamily="18" charset="0"/>
              </a:rPr>
              <a:t>батьківства</a:t>
            </a:r>
            <a:r>
              <a:rPr lang="ru-RU" sz="2000" u="sng" dirty="0" smtClean="0">
                <a:latin typeface="Times New Roman" panose="02020603050405020304" pitchFamily="18" charset="0"/>
              </a:rPr>
              <a:t>.</a:t>
            </a:r>
          </a:p>
          <a:p>
            <a:pPr algn="just"/>
            <a:r>
              <a:rPr lang="en-US" sz="2000" dirty="0" smtClean="0">
                <a:latin typeface="Times New Roman" panose="02020603050405020304" pitchFamily="18" charset="0"/>
              </a:rPr>
              <a:t>	</a:t>
            </a:r>
            <a:r>
              <a:rPr lang="uk-UA" sz="2000" dirty="0" smtClean="0">
                <a:latin typeface="Times New Roman" panose="02020603050405020304" pitchFamily="18" charset="0"/>
              </a:rPr>
              <a:t>Якщо дитина народилася до спливу десяти місяців від дня припинення шлюбу внаслідок смерті чоловіка, походження дитини від батька може бути визначене за спільною заявою матері та чоловіка, який вважає себе батьком</a:t>
            </a:r>
            <a:r>
              <a:rPr lang="uk-UA" sz="2000" b="1" dirty="0" smtClean="0">
                <a:latin typeface="Times New Roman" panose="02020603050405020304" pitchFamily="18" charset="0"/>
              </a:rPr>
              <a:t>.</a:t>
            </a:r>
          </a:p>
          <a:p>
            <a:pPr algn="just" fontAlgn="base"/>
            <a:r>
              <a:rPr lang="ru-RU" sz="2000" dirty="0">
                <a:latin typeface="Times New Roman" panose="02020603050405020304" pitchFamily="18" charset="0"/>
              </a:rPr>
              <a:t>	</a:t>
            </a:r>
            <a:r>
              <a:rPr lang="ru-RU" sz="2000" dirty="0" err="1" smtClean="0">
                <a:latin typeface="Times New Roman" panose="02020603050405020304" pitchFamily="18" charset="0"/>
              </a:rPr>
              <a:t>Відповідно</a:t>
            </a:r>
            <a:r>
              <a:rPr lang="ru-RU" sz="2000" dirty="0" smtClean="0">
                <a:latin typeface="Times New Roman" panose="02020603050405020304" pitchFamily="18" charset="0"/>
              </a:rPr>
              <a:t> до ст. 124 СК </a:t>
            </a:r>
            <a:r>
              <a:rPr lang="ru-RU" sz="2000" dirty="0" err="1" smtClean="0">
                <a:latin typeface="Times New Roman" panose="02020603050405020304" pitchFamily="18" charset="0"/>
              </a:rPr>
              <a:t>України</a:t>
            </a:r>
            <a:r>
              <a:rPr lang="ru-RU" sz="2000" dirty="0" smtClean="0">
                <a:latin typeface="Times New Roman" panose="02020603050405020304" pitchFamily="18" charset="0"/>
              </a:rPr>
              <a:t> </a:t>
            </a:r>
            <a:r>
              <a:rPr lang="ru-RU" sz="2000" u="sng" dirty="0" err="1" smtClean="0">
                <a:latin typeface="Times New Roman" panose="02020603050405020304" pitchFamily="18" charset="0"/>
              </a:rPr>
              <a:t>я</a:t>
            </a:r>
            <a:r>
              <a:rPr lang="ru-RU" sz="2000" u="sng" dirty="0" err="1" smtClean="0">
                <a:latin typeface="Times New Roman" panose="02020603050405020304" pitchFamily="18" charset="0"/>
              </a:rPr>
              <a:t>кщо</a:t>
            </a:r>
            <a:r>
              <a:rPr lang="ru-RU" sz="2000" u="sng" dirty="0" smtClean="0">
                <a:latin typeface="Times New Roman" panose="02020603050405020304" pitchFamily="18" charset="0"/>
              </a:rPr>
              <a:t> </a:t>
            </a:r>
            <a:r>
              <a:rPr lang="ru-RU" sz="2000" u="sng" dirty="0" err="1" smtClean="0">
                <a:latin typeface="Times New Roman" panose="02020603050405020304" pitchFamily="18" charset="0"/>
              </a:rPr>
              <a:t>дитина</a:t>
            </a:r>
            <a:r>
              <a:rPr lang="ru-RU" sz="2000" u="sng" dirty="0" smtClean="0">
                <a:latin typeface="Times New Roman" panose="02020603050405020304" pitchFamily="18" charset="0"/>
              </a:rPr>
              <a:t> </a:t>
            </a:r>
            <a:r>
              <a:rPr lang="ru-RU" sz="2000" u="sng" dirty="0" err="1" smtClean="0">
                <a:latin typeface="Times New Roman" panose="02020603050405020304" pitchFamily="18" charset="0"/>
              </a:rPr>
              <a:t>народилася</a:t>
            </a:r>
            <a:r>
              <a:rPr lang="ru-RU" sz="2000" u="sng" dirty="0" smtClean="0">
                <a:latin typeface="Times New Roman" panose="02020603050405020304" pitchFamily="18" charset="0"/>
              </a:rPr>
              <a:t> до </a:t>
            </a:r>
            <a:r>
              <a:rPr lang="ru-RU" sz="2000" u="sng" dirty="0" err="1" smtClean="0">
                <a:latin typeface="Times New Roman" panose="02020603050405020304" pitchFamily="18" charset="0"/>
              </a:rPr>
              <a:t>спливу</a:t>
            </a:r>
            <a:r>
              <a:rPr lang="ru-RU" sz="2000" u="sng" dirty="0" smtClean="0">
                <a:latin typeface="Times New Roman" panose="02020603050405020304" pitchFamily="18" charset="0"/>
              </a:rPr>
              <a:t> десяти </a:t>
            </a:r>
            <a:r>
              <a:rPr lang="ru-RU" sz="2000" u="sng" dirty="0" err="1" smtClean="0">
                <a:latin typeface="Times New Roman" panose="02020603050405020304" pitchFamily="18" charset="0"/>
              </a:rPr>
              <a:t>місяців</a:t>
            </a:r>
            <a:r>
              <a:rPr lang="ru-RU" sz="2000" u="sng" dirty="0" smtClean="0">
                <a:latin typeface="Times New Roman" panose="02020603050405020304" pitchFamily="18" charset="0"/>
              </a:rPr>
              <a:t> </a:t>
            </a:r>
            <a:r>
              <a:rPr lang="ru-RU" sz="2000" u="sng" dirty="0" err="1" smtClean="0">
                <a:latin typeface="Times New Roman" panose="02020603050405020304" pitchFamily="18" charset="0"/>
              </a:rPr>
              <a:t>від</a:t>
            </a:r>
            <a:r>
              <a:rPr lang="ru-RU" sz="2000" u="sng" dirty="0" smtClean="0">
                <a:latin typeface="Times New Roman" panose="02020603050405020304" pitchFamily="18" charset="0"/>
              </a:rPr>
              <a:t> дня </a:t>
            </a:r>
            <a:r>
              <a:rPr lang="ru-RU" sz="2000" u="sng" dirty="0" err="1" smtClean="0">
                <a:latin typeface="Times New Roman" panose="02020603050405020304" pitchFamily="18" charset="0"/>
              </a:rPr>
              <a:t>припинення</a:t>
            </a:r>
            <a:r>
              <a:rPr lang="ru-RU" sz="2000" u="sng" dirty="0" smtClean="0">
                <a:latin typeface="Times New Roman" panose="02020603050405020304" pitchFamily="18" charset="0"/>
              </a:rPr>
              <a:t> </a:t>
            </a:r>
            <a:r>
              <a:rPr lang="ru-RU" sz="2000" u="sng" dirty="0" err="1" smtClean="0">
                <a:latin typeface="Times New Roman" panose="02020603050405020304" pitchFamily="18" charset="0"/>
              </a:rPr>
              <a:t>шлюбу</a:t>
            </a:r>
            <a:r>
              <a:rPr lang="ru-RU" sz="2000" u="sng" dirty="0" smtClean="0">
                <a:latin typeface="Times New Roman" panose="02020603050405020304" pitchFamily="18" charset="0"/>
              </a:rPr>
              <a:t> </a:t>
            </a:r>
            <a:r>
              <a:rPr lang="ru-RU" sz="2000" u="sng" dirty="0" err="1" smtClean="0">
                <a:latin typeface="Times New Roman" panose="02020603050405020304" pitchFamily="18" charset="0"/>
              </a:rPr>
              <a:t>або</a:t>
            </a:r>
            <a:r>
              <a:rPr lang="ru-RU" sz="2000" u="sng" dirty="0" smtClean="0">
                <a:latin typeface="Times New Roman" panose="02020603050405020304" pitchFamily="18" charset="0"/>
              </a:rPr>
              <a:t> </a:t>
            </a:r>
            <a:r>
              <a:rPr lang="ru-RU" sz="2000" u="sng" dirty="0" err="1" smtClean="0">
                <a:latin typeface="Times New Roman" panose="02020603050405020304" pitchFamily="18" charset="0"/>
              </a:rPr>
              <a:t>визнання</a:t>
            </a:r>
            <a:r>
              <a:rPr lang="ru-RU" sz="2000" u="sng" dirty="0" smtClean="0">
                <a:latin typeface="Times New Roman" panose="02020603050405020304" pitchFamily="18" charset="0"/>
              </a:rPr>
              <a:t> </a:t>
            </a:r>
            <a:r>
              <a:rPr lang="ru-RU" sz="2000" u="sng" dirty="0" err="1" smtClean="0">
                <a:latin typeface="Times New Roman" panose="02020603050405020304" pitchFamily="18" charset="0"/>
              </a:rPr>
              <a:t>шлюбу</a:t>
            </a:r>
            <a:r>
              <a:rPr lang="ru-RU" sz="2000" u="sng" dirty="0" smtClean="0">
                <a:latin typeface="Times New Roman" panose="02020603050405020304" pitchFamily="18" charset="0"/>
              </a:rPr>
              <a:t> </a:t>
            </a:r>
            <a:r>
              <a:rPr lang="ru-RU" sz="2000" u="sng" dirty="0" err="1" smtClean="0">
                <a:latin typeface="Times New Roman" panose="02020603050405020304" pitchFamily="18" charset="0"/>
              </a:rPr>
              <a:t>недійсним</a:t>
            </a:r>
            <a:r>
              <a:rPr lang="ru-RU" sz="2000" dirty="0" smtClean="0">
                <a:latin typeface="Times New Roman" panose="02020603050405020304" pitchFamily="18" charset="0"/>
              </a:rPr>
              <a:t>, </a:t>
            </a:r>
            <a:r>
              <a:rPr lang="ru-RU" sz="2000" b="1" i="1" dirty="0" smtClean="0">
                <a:latin typeface="Times New Roman" panose="02020603050405020304" pitchFamily="18" charset="0"/>
              </a:rPr>
              <a:t>але </a:t>
            </a:r>
            <a:r>
              <a:rPr lang="ru-RU" sz="2000" b="1" i="1" dirty="0" err="1" smtClean="0">
                <a:latin typeface="Times New Roman" panose="02020603050405020304" pitchFamily="18" charset="0"/>
              </a:rPr>
              <a:t>після</a:t>
            </a:r>
            <a:r>
              <a:rPr lang="ru-RU" sz="2000" b="1" i="1" dirty="0" smtClean="0">
                <a:latin typeface="Times New Roman" panose="02020603050405020304" pitchFamily="18" charset="0"/>
              </a:rPr>
              <a:t> </a:t>
            </a:r>
            <a:r>
              <a:rPr lang="ru-RU" sz="2000" b="1" i="1" dirty="0" err="1" smtClean="0">
                <a:latin typeface="Times New Roman" panose="02020603050405020304" pitchFamily="18" charset="0"/>
              </a:rPr>
              <a:t>реєстрації</a:t>
            </a:r>
            <a:r>
              <a:rPr lang="ru-RU" sz="2000" b="1" i="1" dirty="0" smtClean="0">
                <a:latin typeface="Times New Roman" panose="02020603050405020304" pitchFamily="18" charset="0"/>
              </a:rPr>
              <a:t> повторного </a:t>
            </a:r>
            <a:r>
              <a:rPr lang="ru-RU" sz="2000" b="1" i="1" dirty="0" err="1" smtClean="0">
                <a:latin typeface="Times New Roman" panose="02020603050405020304" pitchFamily="18" charset="0"/>
              </a:rPr>
              <a:t>шлюбу</a:t>
            </a:r>
            <a:r>
              <a:rPr lang="ru-RU" sz="2000" b="1" i="1" dirty="0" smtClean="0">
                <a:latin typeface="Times New Roman" panose="02020603050405020304" pitchFamily="18" charset="0"/>
              </a:rPr>
              <a:t> </a:t>
            </a:r>
            <a:r>
              <a:rPr lang="ru-RU" sz="2000" b="1" i="1" dirty="0" err="1" smtClean="0">
                <a:latin typeface="Times New Roman" panose="02020603050405020304" pitchFamily="18" charset="0"/>
              </a:rPr>
              <a:t>її</a:t>
            </a:r>
            <a:r>
              <a:rPr lang="ru-RU" sz="2000" b="1" i="1" dirty="0" smtClean="0">
                <a:latin typeface="Times New Roman" panose="02020603050405020304" pitchFamily="18" charset="0"/>
              </a:rPr>
              <a:t> </a:t>
            </a:r>
            <a:r>
              <a:rPr lang="ru-RU" sz="2000" b="1" i="1" dirty="0" err="1" smtClean="0">
                <a:latin typeface="Times New Roman" panose="02020603050405020304" pitchFamily="18" charset="0"/>
              </a:rPr>
              <a:t>матері</a:t>
            </a:r>
            <a:r>
              <a:rPr lang="ru-RU" sz="2000" b="1" i="1" dirty="0" smtClean="0">
                <a:latin typeface="Times New Roman" panose="02020603050405020304" pitchFamily="18" charset="0"/>
              </a:rPr>
              <a:t> з </a:t>
            </a:r>
            <a:r>
              <a:rPr lang="ru-RU" sz="2000" b="1" i="1" dirty="0" err="1" smtClean="0">
                <a:latin typeface="Times New Roman" panose="02020603050405020304" pitchFamily="18" charset="0"/>
              </a:rPr>
              <a:t>іншою</a:t>
            </a:r>
            <a:r>
              <a:rPr lang="ru-RU" sz="2000" b="1" i="1" dirty="0" smtClean="0">
                <a:latin typeface="Times New Roman" panose="02020603050405020304" pitchFamily="18" charset="0"/>
              </a:rPr>
              <a:t> особою, </a:t>
            </a:r>
            <a:r>
              <a:rPr lang="ru-RU" sz="2000" b="1" i="1" dirty="0" err="1" smtClean="0">
                <a:latin typeface="Times New Roman" panose="02020603050405020304" pitchFamily="18" charset="0"/>
              </a:rPr>
              <a:t>вважається</a:t>
            </a:r>
            <a:r>
              <a:rPr lang="ru-RU" sz="2000" b="1" i="1" dirty="0" smtClean="0">
                <a:latin typeface="Times New Roman" panose="02020603050405020304" pitchFamily="18" charset="0"/>
              </a:rPr>
              <a:t>, </a:t>
            </a:r>
            <a:r>
              <a:rPr lang="ru-RU" sz="2000" b="1" i="1" dirty="0" err="1" smtClean="0">
                <a:latin typeface="Times New Roman" panose="02020603050405020304" pitchFamily="18" charset="0"/>
              </a:rPr>
              <a:t>що</a:t>
            </a:r>
            <a:r>
              <a:rPr lang="ru-RU" sz="2000" b="1" i="1" dirty="0" smtClean="0">
                <a:latin typeface="Times New Roman" panose="02020603050405020304" pitchFamily="18" charset="0"/>
              </a:rPr>
              <a:t> </a:t>
            </a:r>
            <a:r>
              <a:rPr lang="ru-RU" sz="2000" b="1" i="1" dirty="0" err="1" smtClean="0">
                <a:latin typeface="Times New Roman" panose="02020603050405020304" pitchFamily="18" charset="0"/>
              </a:rPr>
              <a:t>батьком</a:t>
            </a:r>
            <a:r>
              <a:rPr lang="ru-RU" sz="2000" b="1" i="1" dirty="0" smtClean="0">
                <a:latin typeface="Times New Roman" panose="02020603050405020304" pitchFamily="18" charset="0"/>
              </a:rPr>
              <a:t> </a:t>
            </a:r>
            <a:r>
              <a:rPr lang="ru-RU" sz="2000" b="1" i="1" dirty="0" err="1" smtClean="0">
                <a:latin typeface="Times New Roman" panose="02020603050405020304" pitchFamily="18" charset="0"/>
              </a:rPr>
              <a:t>дитини</a:t>
            </a:r>
            <a:r>
              <a:rPr lang="ru-RU" sz="2000" b="1" i="1" dirty="0" smtClean="0">
                <a:latin typeface="Times New Roman" panose="02020603050405020304" pitchFamily="18" charset="0"/>
              </a:rPr>
              <a:t> є </a:t>
            </a:r>
            <a:r>
              <a:rPr lang="ru-RU" sz="2000" b="1" i="1" dirty="0" err="1" smtClean="0">
                <a:latin typeface="Times New Roman" panose="02020603050405020304" pitchFamily="18" charset="0"/>
              </a:rPr>
              <a:t>чоловік</a:t>
            </a:r>
            <a:r>
              <a:rPr lang="ru-RU" sz="2000" b="1" i="1" dirty="0" smtClean="0">
                <a:latin typeface="Times New Roman" panose="02020603050405020304" pitchFamily="18" charset="0"/>
              </a:rPr>
              <a:t> </a:t>
            </a:r>
            <a:r>
              <a:rPr lang="ru-RU" sz="2000" b="1" i="1" dirty="0" err="1" smtClean="0">
                <a:latin typeface="Times New Roman" panose="02020603050405020304" pitchFamily="18" charset="0"/>
              </a:rPr>
              <a:t>її</a:t>
            </a:r>
            <a:r>
              <a:rPr lang="ru-RU" sz="2000" b="1" i="1" dirty="0" smtClean="0">
                <a:latin typeface="Times New Roman" panose="02020603050405020304" pitchFamily="18" charset="0"/>
              </a:rPr>
              <a:t> </a:t>
            </a:r>
            <a:r>
              <a:rPr lang="ru-RU" sz="2000" b="1" i="1" dirty="0" err="1" smtClean="0">
                <a:latin typeface="Times New Roman" panose="02020603050405020304" pitchFamily="18" charset="0"/>
              </a:rPr>
              <a:t>матері</a:t>
            </a:r>
            <a:r>
              <a:rPr lang="ru-RU" sz="2000" b="1" i="1" dirty="0" smtClean="0">
                <a:latin typeface="Times New Roman" panose="02020603050405020304" pitchFamily="18" charset="0"/>
              </a:rPr>
              <a:t> у повторному </a:t>
            </a:r>
            <a:r>
              <a:rPr lang="ru-RU" sz="2000" b="1" i="1" dirty="0" err="1" smtClean="0">
                <a:latin typeface="Times New Roman" panose="02020603050405020304" pitchFamily="18" charset="0"/>
              </a:rPr>
              <a:t>шлюбі</a:t>
            </a:r>
            <a:r>
              <a:rPr lang="ru-RU" sz="2000" b="1" i="1" dirty="0" smtClean="0">
                <a:latin typeface="Times New Roman" panose="02020603050405020304" pitchFamily="18" charset="0"/>
              </a:rPr>
              <a:t>.</a:t>
            </a:r>
          </a:p>
          <a:p>
            <a:pPr algn="just" fontAlgn="base"/>
            <a:r>
              <a:rPr lang="ru-RU" sz="2000" dirty="0" smtClean="0">
                <a:latin typeface="Times New Roman" panose="02020603050405020304" pitchFamily="18" charset="0"/>
              </a:rPr>
              <a:t>	</a:t>
            </a:r>
            <a:r>
              <a:rPr lang="ru-RU" sz="2000" dirty="0" err="1" smtClean="0">
                <a:latin typeface="Times New Roman" panose="02020603050405020304" pitchFamily="18" charset="0"/>
              </a:rPr>
              <a:t>Батьківство</a:t>
            </a:r>
            <a:r>
              <a:rPr lang="ru-RU" sz="2000" dirty="0" smtClean="0">
                <a:latin typeface="Times New Roman" panose="02020603050405020304" pitchFamily="18" charset="0"/>
              </a:rPr>
              <a:t> </a:t>
            </a:r>
            <a:r>
              <a:rPr lang="ru-RU" sz="2000" dirty="0" err="1" smtClean="0">
                <a:latin typeface="Times New Roman" panose="02020603050405020304" pitchFamily="18" charset="0"/>
              </a:rPr>
              <a:t>попереднього</a:t>
            </a:r>
            <a:r>
              <a:rPr lang="ru-RU" sz="2000" dirty="0" smtClean="0">
                <a:latin typeface="Times New Roman" panose="02020603050405020304" pitchFamily="18" charset="0"/>
              </a:rPr>
              <a:t> </a:t>
            </a:r>
            <a:r>
              <a:rPr lang="ru-RU" sz="2000" dirty="0" err="1" smtClean="0">
                <a:latin typeface="Times New Roman" panose="02020603050405020304" pitchFamily="18" charset="0"/>
              </a:rPr>
              <a:t>чоловіка</a:t>
            </a:r>
            <a:r>
              <a:rPr lang="ru-RU" sz="2000" dirty="0" smtClean="0">
                <a:latin typeface="Times New Roman" panose="02020603050405020304" pitchFamily="18" charset="0"/>
              </a:rPr>
              <a:t> </a:t>
            </a:r>
            <a:r>
              <a:rPr lang="ru-RU" sz="2000" dirty="0" err="1" smtClean="0">
                <a:latin typeface="Times New Roman" panose="02020603050405020304" pitchFamily="18" charset="0"/>
              </a:rPr>
              <a:t>може</a:t>
            </a:r>
            <a:r>
              <a:rPr lang="ru-RU" sz="2000" dirty="0" smtClean="0">
                <a:latin typeface="Times New Roman" panose="02020603050405020304" pitchFamily="18" charset="0"/>
              </a:rPr>
              <a:t> бути </a:t>
            </a:r>
            <a:r>
              <a:rPr lang="ru-RU" sz="2000" dirty="0" err="1" smtClean="0">
                <a:latin typeface="Times New Roman" panose="02020603050405020304" pitchFamily="18" charset="0"/>
              </a:rPr>
              <a:t>визначене</a:t>
            </a:r>
            <a:r>
              <a:rPr lang="ru-RU" sz="2000" dirty="0" smtClean="0">
                <a:latin typeface="Times New Roman" panose="02020603050405020304" pitchFamily="18" charset="0"/>
              </a:rPr>
              <a:t> на </a:t>
            </a:r>
            <a:r>
              <a:rPr lang="ru-RU" sz="2000" dirty="0" err="1" smtClean="0">
                <a:latin typeface="Times New Roman" panose="02020603050405020304" pitchFamily="18" charset="0"/>
              </a:rPr>
              <a:t>підставі</a:t>
            </a:r>
            <a:r>
              <a:rPr lang="ru-RU" sz="2000" dirty="0" smtClean="0">
                <a:latin typeface="Times New Roman" panose="02020603050405020304" pitchFamily="18" charset="0"/>
              </a:rPr>
              <a:t> </a:t>
            </a:r>
            <a:r>
              <a:rPr lang="ru-RU" sz="2000" dirty="0" err="1" smtClean="0">
                <a:latin typeface="Times New Roman" panose="02020603050405020304" pitchFamily="18" charset="0"/>
              </a:rPr>
              <a:t>його</a:t>
            </a:r>
            <a:r>
              <a:rPr lang="ru-RU" sz="2000" dirty="0" smtClean="0">
                <a:latin typeface="Times New Roman" panose="02020603050405020304" pitchFamily="18" charset="0"/>
              </a:rPr>
              <a:t> </a:t>
            </a:r>
            <a:r>
              <a:rPr lang="ru-RU" sz="2000" dirty="0" err="1" smtClean="0">
                <a:latin typeface="Times New Roman" panose="02020603050405020304" pitchFamily="18" charset="0"/>
              </a:rPr>
              <a:t>спільної</a:t>
            </a:r>
            <a:r>
              <a:rPr lang="ru-RU" sz="2000" dirty="0" smtClean="0">
                <a:latin typeface="Times New Roman" panose="02020603050405020304" pitchFamily="18" charset="0"/>
              </a:rPr>
              <a:t> заяви з </a:t>
            </a:r>
            <a:r>
              <a:rPr lang="ru-RU" sz="2000" dirty="0" err="1" smtClean="0">
                <a:latin typeface="Times New Roman" panose="02020603050405020304" pitchFamily="18" charset="0"/>
              </a:rPr>
              <a:t>чоловіком</a:t>
            </a:r>
            <a:r>
              <a:rPr lang="ru-RU" sz="2000" dirty="0" smtClean="0">
                <a:latin typeface="Times New Roman" panose="02020603050405020304" pitchFamily="18" charset="0"/>
              </a:rPr>
              <a:t> у повторному </a:t>
            </a:r>
            <a:r>
              <a:rPr lang="ru-RU" sz="2000" dirty="0" err="1" smtClean="0">
                <a:latin typeface="Times New Roman" panose="02020603050405020304" pitchFamily="18" charset="0"/>
              </a:rPr>
              <a:t>шлюбі</a:t>
            </a:r>
            <a:r>
              <a:rPr lang="ru-RU" sz="2000" dirty="0" smtClean="0">
                <a:latin typeface="Times New Roman" panose="02020603050405020304" pitchFamily="18" charset="0"/>
              </a:rPr>
              <a:t> </a:t>
            </a:r>
            <a:r>
              <a:rPr lang="ru-RU" sz="2000" dirty="0" err="1" smtClean="0">
                <a:latin typeface="Times New Roman" panose="02020603050405020304" pitchFamily="18" charset="0"/>
              </a:rPr>
              <a:t>або</a:t>
            </a:r>
            <a:r>
              <a:rPr lang="ru-RU" sz="2000" dirty="0" smtClean="0">
                <a:latin typeface="Times New Roman" panose="02020603050405020304" pitchFamily="18" charset="0"/>
              </a:rPr>
              <a:t> за </a:t>
            </a:r>
            <a:r>
              <a:rPr lang="ru-RU" sz="2000" dirty="0" err="1" smtClean="0">
                <a:latin typeface="Times New Roman" panose="02020603050405020304" pitchFamily="18" charset="0"/>
              </a:rPr>
              <a:t>рішенням</a:t>
            </a:r>
            <a:r>
              <a:rPr lang="ru-RU" sz="2000" dirty="0" smtClean="0">
                <a:latin typeface="Times New Roman" panose="02020603050405020304" pitchFamily="18" charset="0"/>
              </a:rPr>
              <a:t> суду</a:t>
            </a:r>
            <a:r>
              <a:rPr lang="ru-RU" sz="2000" b="1" dirty="0" smtClean="0">
                <a:latin typeface="Times New Roman" panose="02020603050405020304" pitchFamily="18" charset="0"/>
              </a:rPr>
              <a:t>.</a:t>
            </a:r>
          </a:p>
          <a:p>
            <a:pPr algn="just"/>
            <a:endParaRPr lang="ru-RU" dirty="0"/>
          </a:p>
        </p:txBody>
      </p:sp>
    </p:spTree>
    <p:extLst>
      <p:ext uri="{BB962C8B-B14F-4D97-AF65-F5344CB8AC3E}">
        <p14:creationId xmlns:p14="http://schemas.microsoft.com/office/powerpoint/2010/main" val="19142222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7547" y="436729"/>
            <a:ext cx="11177516" cy="6370975"/>
          </a:xfrm>
          <a:prstGeom prst="rect">
            <a:avLst/>
          </a:prstGeom>
        </p:spPr>
        <p:txBody>
          <a:bodyPr wrap="square">
            <a:spAutoFit/>
          </a:bodyPr>
          <a:lstStyle/>
          <a:p>
            <a:pPr algn="ctr"/>
            <a:r>
              <a:rPr lang="uk-UA" sz="2400" b="1" dirty="0" smtClean="0">
                <a:latin typeface="Times New Roman" panose="02020603050405020304" pitchFamily="18" charset="0"/>
              </a:rPr>
              <a:t>4. Визначення походження дитини від батька, який не перебуває у  шлюбі з матір</a:t>
            </a:r>
            <a:r>
              <a:rPr lang="ru-RU" sz="2400" b="1" dirty="0" smtClean="0">
                <a:latin typeface="Times New Roman" panose="02020603050405020304" pitchFamily="18" charset="0"/>
              </a:rPr>
              <a:t>’</a:t>
            </a:r>
            <a:r>
              <a:rPr lang="uk-UA" sz="2400" b="1" dirty="0" smtClean="0">
                <a:latin typeface="Times New Roman" panose="02020603050405020304" pitchFamily="18" charset="0"/>
              </a:rPr>
              <a:t>ю дитини</a:t>
            </a:r>
          </a:p>
          <a:p>
            <a:pPr algn="just"/>
            <a:r>
              <a:rPr lang="uk-UA" sz="2400" dirty="0" smtClean="0">
                <a:latin typeface="Times New Roman" panose="02020603050405020304" pitchFamily="18" charset="0"/>
              </a:rPr>
              <a:t>	Визначення походження дитини, батьки якої не перебувають у шлюбі між собою, може відбуватися:</a:t>
            </a:r>
            <a:endParaRPr lang="ru-RU" sz="2400" dirty="0" smtClean="0">
              <a:latin typeface="Times New Roman" panose="02020603050405020304" pitchFamily="18" charset="0"/>
            </a:endParaRPr>
          </a:p>
          <a:p>
            <a:pPr lvl="0" algn="just"/>
            <a:r>
              <a:rPr lang="ru-RU" sz="2400" dirty="0" smtClean="0">
                <a:latin typeface="Times New Roman" panose="02020603050405020304" pitchFamily="18" charset="0"/>
              </a:rPr>
              <a:t> 	- </a:t>
            </a:r>
            <a:r>
              <a:rPr lang="uk-UA" sz="2400" dirty="0" smtClean="0">
                <a:latin typeface="Times New Roman" panose="02020603050405020304" pitchFamily="18" charset="0"/>
              </a:rPr>
              <a:t>за спільною заявою матері та батька дитини (ст. 126 СК України) </a:t>
            </a:r>
            <a:r>
              <a:rPr lang="uk-UA" sz="2400" b="1" dirty="0" smtClean="0">
                <a:latin typeface="Times New Roman" panose="02020603050405020304" pitchFamily="18" charset="0"/>
              </a:rPr>
              <a:t>(добровільний порядок);</a:t>
            </a:r>
            <a:endParaRPr lang="ru-RU" sz="2400" b="1" dirty="0" smtClean="0">
              <a:latin typeface="Times New Roman" panose="02020603050405020304" pitchFamily="18" charset="0"/>
            </a:endParaRPr>
          </a:p>
          <a:p>
            <a:pPr lvl="0" algn="just"/>
            <a:r>
              <a:rPr lang="uk-UA" sz="2400" dirty="0" smtClean="0">
                <a:latin typeface="Times New Roman" panose="02020603050405020304" pitchFamily="18" charset="0"/>
              </a:rPr>
              <a:t>	- у судовому порядку (ст. 128 СК України) </a:t>
            </a:r>
            <a:r>
              <a:rPr lang="uk-UA" sz="2400" b="1" dirty="0" smtClean="0">
                <a:latin typeface="Times New Roman" panose="02020603050405020304" pitchFamily="18" charset="0"/>
              </a:rPr>
              <a:t>(судовий порядок).</a:t>
            </a:r>
          </a:p>
          <a:p>
            <a:pPr algn="just"/>
            <a:r>
              <a:rPr lang="uk-UA" sz="2400" b="1" i="1" dirty="0" smtClean="0">
                <a:latin typeface="Times New Roman" panose="02020603050405020304" pitchFamily="18" charset="0"/>
              </a:rPr>
              <a:t>	</a:t>
            </a:r>
          </a:p>
          <a:p>
            <a:pPr algn="just"/>
            <a:r>
              <a:rPr lang="uk-UA" sz="2400" b="1" i="1" dirty="0">
                <a:latin typeface="Times New Roman" panose="02020603050405020304" pitchFamily="18" charset="0"/>
              </a:rPr>
              <a:t>	</a:t>
            </a:r>
            <a:r>
              <a:rPr lang="uk-UA" sz="2400" b="1" i="1" dirty="0" smtClean="0">
                <a:latin typeface="Times New Roman" panose="02020603050405020304" pitchFamily="18" charset="0"/>
              </a:rPr>
              <a:t>Визнання батьківства (за спільною заявою матері та батька дитини) - </a:t>
            </a:r>
            <a:r>
              <a:rPr lang="uk-UA" sz="2400" i="1" dirty="0" smtClean="0">
                <a:latin typeface="Times New Roman" panose="02020603050405020304" pitchFamily="18" charset="0"/>
              </a:rPr>
              <a:t>це засвідчене органом державної реє­страції актів цивільного стану волевиявлення чоловіка про вста­новлення між ним та дитиною батьківського правовідношення.</a:t>
            </a:r>
          </a:p>
          <a:p>
            <a:pPr algn="ctr"/>
            <a:r>
              <a:rPr lang="uk-UA" sz="2400" b="1" i="1" dirty="0" smtClean="0">
                <a:latin typeface="Times New Roman" panose="02020603050405020304" pitchFamily="18" charset="0"/>
              </a:rPr>
              <a:t>	</a:t>
            </a:r>
            <a:r>
              <a:rPr lang="uk-UA" sz="2400" u="sng" dirty="0" smtClean="0">
                <a:latin typeface="Times New Roman" panose="02020603050405020304" pitchFamily="18" charset="0"/>
              </a:rPr>
              <a:t>Правова природа:</a:t>
            </a:r>
            <a:endParaRPr lang="ru-RU" sz="2400" u="sng" dirty="0" smtClean="0">
              <a:latin typeface="Times New Roman" panose="02020603050405020304" pitchFamily="18" charset="0"/>
            </a:endParaRPr>
          </a:p>
          <a:p>
            <a:pPr lvl="0" algn="just"/>
            <a:r>
              <a:rPr lang="uk-UA" sz="2400" dirty="0" smtClean="0">
                <a:latin typeface="Times New Roman" panose="02020603050405020304" pitchFamily="18" charset="0"/>
              </a:rPr>
              <a:t>	- є одностороннім волевиявленням;</a:t>
            </a:r>
            <a:endParaRPr lang="ru-RU" sz="2400" dirty="0" smtClean="0">
              <a:latin typeface="Times New Roman" panose="02020603050405020304" pitchFamily="18" charset="0"/>
            </a:endParaRPr>
          </a:p>
          <a:p>
            <a:pPr lvl="0" algn="just"/>
            <a:r>
              <a:rPr lang="uk-UA" sz="2400" dirty="0" smtClean="0">
                <a:latin typeface="Times New Roman" panose="02020603050405020304" pitchFamily="18" charset="0"/>
              </a:rPr>
              <a:t>	- має безвідкличний характер;</a:t>
            </a:r>
            <a:endParaRPr lang="ru-RU" sz="2400" dirty="0" smtClean="0">
              <a:latin typeface="Times New Roman" panose="02020603050405020304" pitchFamily="18" charset="0"/>
            </a:endParaRPr>
          </a:p>
          <a:p>
            <a:pPr lvl="0" algn="just"/>
            <a:r>
              <a:rPr lang="uk-UA" sz="2400" dirty="0" smtClean="0">
                <a:latin typeface="Times New Roman" panose="02020603050405020304" pitchFamily="18" charset="0"/>
              </a:rPr>
              <a:t>	- має зворотну силу. Взаємні права та обов'язки батька і дитини виникають не з моменту реєстрації походження дитини від певного чоловіка, а з моменту народження дитини.</a:t>
            </a:r>
            <a:endParaRPr lang="ru-RU" dirty="0"/>
          </a:p>
        </p:txBody>
      </p:sp>
    </p:spTree>
    <p:extLst>
      <p:ext uri="{BB962C8B-B14F-4D97-AF65-F5344CB8AC3E}">
        <p14:creationId xmlns:p14="http://schemas.microsoft.com/office/powerpoint/2010/main" val="11082709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3205" y="436728"/>
            <a:ext cx="11163869" cy="6186309"/>
          </a:xfrm>
          <a:prstGeom prst="rect">
            <a:avLst/>
          </a:prstGeom>
        </p:spPr>
        <p:txBody>
          <a:bodyPr wrap="square">
            <a:spAutoFit/>
          </a:bodyPr>
          <a:lstStyle/>
          <a:p>
            <a:pPr lvl="0" algn="ctr" fontAlgn="base"/>
            <a:r>
              <a:rPr lang="uk-UA" sz="2200" b="1" dirty="0" smtClean="0">
                <a:latin typeface="Times New Roman" panose="02020603050405020304" pitchFamily="18" charset="0"/>
              </a:rPr>
              <a:t>Визначення походження дитини від батька за заявою жінки та чоловіка, які не </a:t>
            </a:r>
            <a:r>
              <a:rPr lang="uk-UA" sz="2200" b="1" dirty="0" err="1" smtClean="0">
                <a:latin typeface="Times New Roman" panose="02020603050405020304" pitchFamily="18" charset="0"/>
              </a:rPr>
              <a:t>перебуіають</a:t>
            </a:r>
            <a:r>
              <a:rPr lang="uk-UA" sz="2200" b="1" dirty="0" smtClean="0">
                <a:latin typeface="Times New Roman" panose="02020603050405020304" pitchFamily="18" charset="0"/>
              </a:rPr>
              <a:t> у шлюбі між собою (ст. 126 СК України) – </a:t>
            </a:r>
            <a:r>
              <a:rPr lang="uk-UA" sz="2200" b="1" u="sng" dirty="0" smtClean="0">
                <a:latin typeface="Times New Roman" panose="02020603050405020304" pitchFamily="18" charset="0"/>
              </a:rPr>
              <a:t>добровільний порядок</a:t>
            </a:r>
          </a:p>
          <a:p>
            <a:pPr lvl="0" algn="ctr" fontAlgn="base"/>
            <a:endParaRPr lang="ru-RU" sz="2200" b="1" u="sng" dirty="0">
              <a:latin typeface="Times New Roman" panose="02020603050405020304" pitchFamily="18" charset="0"/>
            </a:endParaRPr>
          </a:p>
          <a:p>
            <a:pPr lvl="0" algn="just" fontAlgn="base"/>
            <a:r>
              <a:rPr lang="ru-RU" sz="2200" dirty="0" smtClean="0">
                <a:latin typeface="Times New Roman" panose="02020603050405020304" pitchFamily="18" charset="0"/>
              </a:rPr>
              <a:t>	1. </a:t>
            </a:r>
            <a:r>
              <a:rPr lang="ru-RU" sz="2200" dirty="0" err="1" smtClean="0">
                <a:latin typeface="Times New Roman" panose="02020603050405020304" pitchFamily="18" charset="0"/>
              </a:rPr>
              <a:t>Походження</a:t>
            </a:r>
            <a:r>
              <a:rPr lang="ru-RU" sz="2200" dirty="0" smtClean="0">
                <a:latin typeface="Times New Roman" panose="02020603050405020304" pitchFamily="18" charset="0"/>
              </a:rPr>
              <a:t> </a:t>
            </a:r>
            <a:r>
              <a:rPr lang="ru-RU" sz="2200" dirty="0" err="1" smtClean="0">
                <a:latin typeface="Times New Roman" panose="02020603050405020304" pitchFamily="18" charset="0"/>
              </a:rPr>
              <a:t>дитини</a:t>
            </a:r>
            <a:r>
              <a:rPr lang="ru-RU" sz="2200" dirty="0" smtClean="0">
                <a:latin typeface="Times New Roman" panose="02020603050405020304" pitchFamily="18" charset="0"/>
              </a:rPr>
              <a:t> </a:t>
            </a:r>
            <a:r>
              <a:rPr lang="ru-RU" sz="2200" dirty="0" err="1" smtClean="0">
                <a:latin typeface="Times New Roman" panose="02020603050405020304" pitchFamily="18" charset="0"/>
              </a:rPr>
              <a:t>від</a:t>
            </a:r>
            <a:r>
              <a:rPr lang="ru-RU" sz="2200" dirty="0" smtClean="0">
                <a:latin typeface="Times New Roman" panose="02020603050405020304" pitchFamily="18" charset="0"/>
              </a:rPr>
              <a:t> батька </a:t>
            </a:r>
            <a:r>
              <a:rPr lang="ru-RU" sz="2200" dirty="0" err="1" smtClean="0">
                <a:latin typeface="Times New Roman" panose="02020603050405020304" pitchFamily="18" charset="0"/>
              </a:rPr>
              <a:t>визначається</a:t>
            </a:r>
            <a:r>
              <a:rPr lang="ru-RU" sz="2200" dirty="0" smtClean="0">
                <a:latin typeface="Times New Roman" panose="02020603050405020304" pitchFamily="18" charset="0"/>
              </a:rPr>
              <a:t> </a:t>
            </a:r>
            <a:r>
              <a:rPr lang="ru-RU" sz="2200" b="1" dirty="0" smtClean="0">
                <a:latin typeface="Times New Roman" panose="02020603050405020304" pitchFamily="18" charset="0"/>
              </a:rPr>
              <a:t>за </a:t>
            </a:r>
            <a:r>
              <a:rPr lang="ru-RU" sz="2200" b="1" dirty="0" err="1" smtClean="0">
                <a:latin typeface="Times New Roman" panose="02020603050405020304" pitchFamily="18" charset="0"/>
              </a:rPr>
              <a:t>заявою</a:t>
            </a:r>
            <a:r>
              <a:rPr lang="ru-RU" sz="2200" b="1" dirty="0" smtClean="0">
                <a:latin typeface="Times New Roman" panose="02020603050405020304" pitchFamily="18" charset="0"/>
              </a:rPr>
              <a:t> </a:t>
            </a:r>
            <a:r>
              <a:rPr lang="ru-RU" sz="2200" b="1" dirty="0" err="1" smtClean="0">
                <a:latin typeface="Times New Roman" panose="02020603050405020304" pitchFamily="18" charset="0"/>
              </a:rPr>
              <a:t>жінки</a:t>
            </a:r>
            <a:r>
              <a:rPr lang="ru-RU" sz="2200" b="1" dirty="0" smtClean="0">
                <a:latin typeface="Times New Roman" panose="02020603050405020304" pitchFamily="18" charset="0"/>
              </a:rPr>
              <a:t> та </a:t>
            </a:r>
            <a:r>
              <a:rPr lang="ru-RU" sz="2200" b="1" dirty="0" err="1" smtClean="0">
                <a:latin typeface="Times New Roman" panose="02020603050405020304" pitchFamily="18" charset="0"/>
              </a:rPr>
              <a:t>чоловіка</a:t>
            </a:r>
            <a:r>
              <a:rPr lang="ru-RU" sz="2200" dirty="0" smtClean="0">
                <a:latin typeface="Times New Roman" panose="02020603050405020304" pitchFamily="18" charset="0"/>
              </a:rPr>
              <a:t>, </a:t>
            </a:r>
            <a:r>
              <a:rPr lang="ru-RU" sz="2200" b="1" dirty="0" err="1" smtClean="0">
                <a:latin typeface="Times New Roman" panose="02020603050405020304" pitchFamily="18" charset="0"/>
              </a:rPr>
              <a:t>які</a:t>
            </a:r>
            <a:r>
              <a:rPr lang="ru-RU" sz="2200" b="1" dirty="0" smtClean="0">
                <a:latin typeface="Times New Roman" panose="02020603050405020304" pitchFamily="18" charset="0"/>
              </a:rPr>
              <a:t> не </a:t>
            </a:r>
            <a:r>
              <a:rPr lang="ru-RU" sz="2200" b="1" dirty="0" err="1" smtClean="0">
                <a:latin typeface="Times New Roman" panose="02020603050405020304" pitchFamily="18" charset="0"/>
              </a:rPr>
              <a:t>перебувають</a:t>
            </a:r>
            <a:r>
              <a:rPr lang="ru-RU" sz="2200" b="1" dirty="0" smtClean="0">
                <a:latin typeface="Times New Roman" panose="02020603050405020304" pitchFamily="18" charset="0"/>
              </a:rPr>
              <a:t> у </a:t>
            </a:r>
            <a:r>
              <a:rPr lang="ru-RU" sz="2200" b="1" dirty="0" err="1" smtClean="0">
                <a:latin typeface="Times New Roman" panose="02020603050405020304" pitchFamily="18" charset="0"/>
              </a:rPr>
              <a:t>шлюбі</a:t>
            </a:r>
            <a:r>
              <a:rPr lang="ru-RU" sz="2200" b="1" dirty="0" smtClean="0">
                <a:latin typeface="Times New Roman" panose="02020603050405020304" pitchFamily="18" charset="0"/>
              </a:rPr>
              <a:t> </a:t>
            </a:r>
            <a:r>
              <a:rPr lang="ru-RU" sz="2200" b="1" dirty="0" err="1" smtClean="0">
                <a:latin typeface="Times New Roman" panose="02020603050405020304" pitchFamily="18" charset="0"/>
              </a:rPr>
              <a:t>між</a:t>
            </a:r>
            <a:r>
              <a:rPr lang="ru-RU" sz="2200" b="1" dirty="0" smtClean="0">
                <a:latin typeface="Times New Roman" panose="02020603050405020304" pitchFamily="18" charset="0"/>
              </a:rPr>
              <a:t> собою.</a:t>
            </a:r>
            <a:r>
              <a:rPr lang="ru-RU" sz="2200" dirty="0" smtClean="0">
                <a:latin typeface="Times New Roman" panose="02020603050405020304" pitchFamily="18" charset="0"/>
              </a:rPr>
              <a:t> </a:t>
            </a:r>
            <a:r>
              <a:rPr lang="ru-RU" sz="2200" dirty="0" err="1" smtClean="0">
                <a:latin typeface="Times New Roman" panose="02020603050405020304" pitchFamily="18" charset="0"/>
              </a:rPr>
              <a:t>Така</a:t>
            </a:r>
            <a:r>
              <a:rPr lang="ru-RU" sz="2200" dirty="0" smtClean="0">
                <a:latin typeface="Times New Roman" panose="02020603050405020304" pitchFamily="18" charset="0"/>
              </a:rPr>
              <a:t> </a:t>
            </a:r>
            <a:r>
              <a:rPr lang="ru-RU" sz="2200" dirty="0" err="1" smtClean="0">
                <a:latin typeface="Times New Roman" panose="02020603050405020304" pitchFamily="18" charset="0"/>
              </a:rPr>
              <a:t>заява</a:t>
            </a:r>
            <a:r>
              <a:rPr lang="ru-RU" sz="2200" dirty="0" smtClean="0">
                <a:latin typeface="Times New Roman" panose="02020603050405020304" pitchFamily="18" charset="0"/>
              </a:rPr>
              <a:t> </a:t>
            </a:r>
            <a:r>
              <a:rPr lang="ru-RU" sz="2200" dirty="0" err="1" smtClean="0">
                <a:latin typeface="Times New Roman" panose="02020603050405020304" pitchFamily="18" charset="0"/>
              </a:rPr>
              <a:t>може</a:t>
            </a:r>
            <a:r>
              <a:rPr lang="ru-RU" sz="2200" dirty="0" smtClean="0">
                <a:latin typeface="Times New Roman" panose="02020603050405020304" pitchFamily="18" charset="0"/>
              </a:rPr>
              <a:t> бути подана </a:t>
            </a:r>
            <a:r>
              <a:rPr lang="ru-RU" sz="2200" u="sng" dirty="0" smtClean="0">
                <a:latin typeface="Times New Roman" panose="02020603050405020304" pitchFamily="18" charset="0"/>
              </a:rPr>
              <a:t>як до, так і </a:t>
            </a:r>
            <a:r>
              <a:rPr lang="ru-RU" sz="2200" u="sng" dirty="0" err="1" smtClean="0">
                <a:latin typeface="Times New Roman" panose="02020603050405020304" pitchFamily="18" charset="0"/>
              </a:rPr>
              <a:t>після</a:t>
            </a:r>
            <a:r>
              <a:rPr lang="ru-RU" sz="2200" u="sng" dirty="0" smtClean="0">
                <a:latin typeface="Times New Roman" panose="02020603050405020304" pitchFamily="18" charset="0"/>
              </a:rPr>
              <a:t> </a:t>
            </a:r>
            <a:r>
              <a:rPr lang="ru-RU" sz="2200" u="sng" dirty="0" err="1" smtClean="0">
                <a:latin typeface="Times New Roman" panose="02020603050405020304" pitchFamily="18" charset="0"/>
              </a:rPr>
              <a:t>народження</a:t>
            </a:r>
            <a:r>
              <a:rPr lang="ru-RU" sz="2200" u="sng" dirty="0" smtClean="0">
                <a:latin typeface="Times New Roman" panose="02020603050405020304" pitchFamily="18" charset="0"/>
              </a:rPr>
              <a:t> </a:t>
            </a:r>
            <a:r>
              <a:rPr lang="ru-RU" sz="2200" u="sng" dirty="0" err="1" smtClean="0">
                <a:latin typeface="Times New Roman" panose="02020603050405020304" pitchFamily="18" charset="0"/>
              </a:rPr>
              <a:t>дитини</a:t>
            </a:r>
            <a:r>
              <a:rPr lang="ru-RU" sz="2200" u="sng" dirty="0" smtClean="0">
                <a:latin typeface="Times New Roman" panose="02020603050405020304" pitchFamily="18" charset="0"/>
              </a:rPr>
              <a:t> </a:t>
            </a:r>
            <a:r>
              <a:rPr lang="ru-RU" sz="2200" dirty="0" smtClean="0">
                <a:latin typeface="Times New Roman" panose="02020603050405020304" pitchFamily="18" charset="0"/>
              </a:rPr>
              <a:t>до органу </a:t>
            </a:r>
            <a:r>
              <a:rPr lang="ru-RU" sz="2200" dirty="0" err="1" smtClean="0">
                <a:latin typeface="Times New Roman" panose="02020603050405020304" pitchFamily="18" charset="0"/>
              </a:rPr>
              <a:t>державної</a:t>
            </a:r>
            <a:r>
              <a:rPr lang="ru-RU" sz="2200" dirty="0" smtClean="0">
                <a:latin typeface="Times New Roman" panose="02020603050405020304" pitchFamily="18" charset="0"/>
              </a:rPr>
              <a:t> </a:t>
            </a:r>
            <a:r>
              <a:rPr lang="ru-RU" sz="2200" dirty="0" err="1" smtClean="0">
                <a:latin typeface="Times New Roman" panose="02020603050405020304" pitchFamily="18" charset="0"/>
              </a:rPr>
              <a:t>реєстрації</a:t>
            </a:r>
            <a:r>
              <a:rPr lang="ru-RU" sz="2200" dirty="0" smtClean="0">
                <a:latin typeface="Times New Roman" panose="02020603050405020304" pitchFamily="18" charset="0"/>
              </a:rPr>
              <a:t> </a:t>
            </a:r>
            <a:r>
              <a:rPr lang="ru-RU" sz="2200" dirty="0" err="1" smtClean="0">
                <a:latin typeface="Times New Roman" panose="02020603050405020304" pitchFamily="18" charset="0"/>
              </a:rPr>
              <a:t>актів</a:t>
            </a:r>
            <a:r>
              <a:rPr lang="ru-RU" sz="2200" dirty="0" smtClean="0">
                <a:latin typeface="Times New Roman" panose="02020603050405020304" pitchFamily="18" charset="0"/>
              </a:rPr>
              <a:t> </a:t>
            </a:r>
            <a:r>
              <a:rPr lang="ru-RU" sz="2200" dirty="0" err="1" smtClean="0">
                <a:latin typeface="Times New Roman" panose="02020603050405020304" pitchFamily="18" charset="0"/>
              </a:rPr>
              <a:t>цивільного</a:t>
            </a:r>
            <a:r>
              <a:rPr lang="ru-RU" sz="2200" dirty="0" smtClean="0">
                <a:latin typeface="Times New Roman" panose="02020603050405020304" pitchFamily="18" charset="0"/>
              </a:rPr>
              <a:t> стану.</a:t>
            </a:r>
          </a:p>
          <a:p>
            <a:pPr lvl="0" algn="just" fontAlgn="base"/>
            <a:r>
              <a:rPr lang="ru-RU" sz="2200" dirty="0" smtClean="0">
                <a:latin typeface="Times New Roman" panose="02020603050405020304" pitchFamily="18" charset="0"/>
              </a:rPr>
              <a:t>	2. </a:t>
            </a:r>
            <a:r>
              <a:rPr lang="ru-RU" sz="2200" dirty="0" err="1" smtClean="0">
                <a:latin typeface="Times New Roman" panose="02020603050405020304" pitchFamily="18" charset="0"/>
              </a:rPr>
              <a:t>Якщо</a:t>
            </a:r>
            <a:r>
              <a:rPr lang="ru-RU" sz="2200" dirty="0" smtClean="0">
                <a:latin typeface="Times New Roman" panose="02020603050405020304" pitchFamily="18" charset="0"/>
              </a:rPr>
              <a:t> </a:t>
            </a:r>
            <a:r>
              <a:rPr lang="ru-RU" sz="2200" dirty="0" err="1" smtClean="0">
                <a:latin typeface="Times New Roman" panose="02020603050405020304" pitchFamily="18" charset="0"/>
              </a:rPr>
              <a:t>заява</a:t>
            </a:r>
            <a:r>
              <a:rPr lang="ru-RU" sz="2200" dirty="0" smtClean="0">
                <a:latin typeface="Times New Roman" panose="02020603050405020304" pitchFamily="18" charset="0"/>
              </a:rPr>
              <a:t> про </a:t>
            </a:r>
            <a:r>
              <a:rPr lang="ru-RU" sz="2200" dirty="0" err="1" smtClean="0">
                <a:latin typeface="Times New Roman" panose="02020603050405020304" pitchFamily="18" charset="0"/>
              </a:rPr>
              <a:t>визнання</a:t>
            </a:r>
            <a:r>
              <a:rPr lang="ru-RU" sz="2200" dirty="0" smtClean="0">
                <a:latin typeface="Times New Roman" panose="02020603050405020304" pitchFamily="18" charset="0"/>
              </a:rPr>
              <a:t> себе </a:t>
            </a:r>
            <a:r>
              <a:rPr lang="ru-RU" sz="2200" dirty="0" err="1" smtClean="0">
                <a:latin typeface="Times New Roman" panose="02020603050405020304" pitchFamily="18" charset="0"/>
              </a:rPr>
              <a:t>батьком</a:t>
            </a:r>
            <a:r>
              <a:rPr lang="ru-RU" sz="2200" dirty="0" smtClean="0">
                <a:latin typeface="Times New Roman" panose="02020603050405020304" pitchFamily="18" charset="0"/>
              </a:rPr>
              <a:t> </a:t>
            </a:r>
            <a:r>
              <a:rPr lang="ru-RU" sz="2200" dirty="0" err="1" smtClean="0">
                <a:latin typeface="Times New Roman" panose="02020603050405020304" pitchFamily="18" charset="0"/>
              </a:rPr>
              <a:t>дитини</a:t>
            </a:r>
            <a:r>
              <a:rPr lang="ru-RU" sz="2200" dirty="0" smtClean="0">
                <a:latin typeface="Times New Roman" panose="02020603050405020304" pitchFamily="18" charset="0"/>
              </a:rPr>
              <a:t> подана </a:t>
            </a:r>
            <a:r>
              <a:rPr lang="ru-RU" sz="2200" dirty="0" err="1" smtClean="0">
                <a:latin typeface="Times New Roman" panose="02020603050405020304" pitchFamily="18" charset="0"/>
              </a:rPr>
              <a:t>неповнолітнім</a:t>
            </a:r>
            <a:r>
              <a:rPr lang="ru-RU" sz="2200" dirty="0" smtClean="0">
                <a:latin typeface="Times New Roman" panose="02020603050405020304" pitchFamily="18" charset="0"/>
              </a:rPr>
              <a:t>, орган </a:t>
            </a:r>
            <a:r>
              <a:rPr lang="ru-RU" sz="2200" dirty="0" err="1" smtClean="0">
                <a:latin typeface="Times New Roman" panose="02020603050405020304" pitchFamily="18" charset="0"/>
              </a:rPr>
              <a:t>державної</a:t>
            </a:r>
            <a:r>
              <a:rPr lang="ru-RU" sz="2200" dirty="0" smtClean="0">
                <a:latin typeface="Times New Roman" panose="02020603050405020304" pitchFamily="18" charset="0"/>
              </a:rPr>
              <a:t> </a:t>
            </a:r>
            <a:r>
              <a:rPr lang="ru-RU" sz="2200" dirty="0" err="1" smtClean="0">
                <a:latin typeface="Times New Roman" panose="02020603050405020304" pitchFamily="18" charset="0"/>
              </a:rPr>
              <a:t>реєстрації</a:t>
            </a:r>
            <a:r>
              <a:rPr lang="ru-RU" sz="2200" dirty="0" smtClean="0">
                <a:latin typeface="Times New Roman" panose="02020603050405020304" pitchFamily="18" charset="0"/>
              </a:rPr>
              <a:t> </a:t>
            </a:r>
            <a:r>
              <a:rPr lang="ru-RU" sz="2200" dirty="0" err="1" smtClean="0">
                <a:latin typeface="Times New Roman" panose="02020603050405020304" pitchFamily="18" charset="0"/>
              </a:rPr>
              <a:t>актів</a:t>
            </a:r>
            <a:r>
              <a:rPr lang="ru-RU" sz="2200" dirty="0" smtClean="0">
                <a:latin typeface="Times New Roman" panose="02020603050405020304" pitchFamily="18" charset="0"/>
              </a:rPr>
              <a:t> </a:t>
            </a:r>
            <a:r>
              <a:rPr lang="ru-RU" sz="2200" dirty="0" err="1" smtClean="0">
                <a:latin typeface="Times New Roman" panose="02020603050405020304" pitchFamily="18" charset="0"/>
              </a:rPr>
              <a:t>цивільного</a:t>
            </a:r>
            <a:r>
              <a:rPr lang="ru-RU" sz="2200" dirty="0" smtClean="0">
                <a:latin typeface="Times New Roman" panose="02020603050405020304" pitchFamily="18" charset="0"/>
              </a:rPr>
              <a:t> стану </a:t>
            </a:r>
            <a:r>
              <a:rPr lang="ru-RU" sz="2200" dirty="0" err="1" smtClean="0">
                <a:latin typeface="Times New Roman" panose="02020603050405020304" pitchFamily="18" charset="0"/>
              </a:rPr>
              <a:t>повідомляє</a:t>
            </a:r>
            <a:r>
              <a:rPr lang="ru-RU" sz="2200" dirty="0" smtClean="0">
                <a:latin typeface="Times New Roman" panose="02020603050405020304" pitchFamily="18" charset="0"/>
              </a:rPr>
              <a:t> </a:t>
            </a:r>
            <a:r>
              <a:rPr lang="ru-RU" sz="2200" dirty="0" err="1" smtClean="0">
                <a:latin typeface="Times New Roman" panose="02020603050405020304" pitchFamily="18" charset="0"/>
              </a:rPr>
              <a:t>батьків</a:t>
            </a:r>
            <a:r>
              <a:rPr lang="ru-RU" sz="2200" dirty="0" smtClean="0">
                <a:latin typeface="Times New Roman" panose="02020603050405020304" pitchFamily="18" charset="0"/>
              </a:rPr>
              <a:t>, </a:t>
            </a:r>
            <a:r>
              <a:rPr lang="ru-RU" sz="2200" dirty="0" err="1" smtClean="0">
                <a:latin typeface="Times New Roman" panose="02020603050405020304" pitchFamily="18" charset="0"/>
              </a:rPr>
              <a:t>опікуна</a:t>
            </a:r>
            <a:r>
              <a:rPr lang="ru-RU" sz="2200" dirty="0" smtClean="0">
                <a:latin typeface="Times New Roman" panose="02020603050405020304" pitchFamily="18" charset="0"/>
              </a:rPr>
              <a:t>, </a:t>
            </a:r>
            <a:r>
              <a:rPr lang="ru-RU" sz="2200" dirty="0" err="1" smtClean="0">
                <a:latin typeface="Times New Roman" panose="02020603050405020304" pitchFamily="18" charset="0"/>
              </a:rPr>
              <a:t>піклувальника</a:t>
            </a:r>
            <a:r>
              <a:rPr lang="ru-RU" sz="2200" dirty="0" smtClean="0">
                <a:latin typeface="Times New Roman" panose="02020603050405020304" pitchFamily="18" charset="0"/>
              </a:rPr>
              <a:t> </a:t>
            </a:r>
            <a:r>
              <a:rPr lang="ru-RU" sz="2200" dirty="0" err="1" smtClean="0">
                <a:latin typeface="Times New Roman" panose="02020603050405020304" pitchFamily="18" charset="0"/>
              </a:rPr>
              <a:t>неповнолітнього</a:t>
            </a:r>
            <a:r>
              <a:rPr lang="ru-RU" sz="2200" dirty="0" smtClean="0">
                <a:latin typeface="Times New Roman" panose="02020603050405020304" pitchFamily="18" charset="0"/>
              </a:rPr>
              <a:t> про </a:t>
            </a:r>
            <a:r>
              <a:rPr lang="ru-RU" sz="2200" dirty="0" err="1" smtClean="0">
                <a:latin typeface="Times New Roman" panose="02020603050405020304" pitchFamily="18" charset="0"/>
              </a:rPr>
              <a:t>запис</a:t>
            </a:r>
            <a:r>
              <a:rPr lang="ru-RU" sz="2200" dirty="0" smtClean="0">
                <a:latin typeface="Times New Roman" panose="02020603050405020304" pitchFamily="18" charset="0"/>
              </a:rPr>
              <a:t> </a:t>
            </a:r>
            <a:r>
              <a:rPr lang="ru-RU" sz="2200" dirty="0" err="1" smtClean="0">
                <a:latin typeface="Times New Roman" panose="02020603050405020304" pitchFamily="18" charset="0"/>
              </a:rPr>
              <a:t>його</a:t>
            </a:r>
            <a:r>
              <a:rPr lang="ru-RU" sz="2200" dirty="0" smtClean="0">
                <a:latin typeface="Times New Roman" panose="02020603050405020304" pitchFamily="18" charset="0"/>
              </a:rPr>
              <a:t> </a:t>
            </a:r>
            <a:r>
              <a:rPr lang="ru-RU" sz="2200" dirty="0" err="1" smtClean="0">
                <a:latin typeface="Times New Roman" panose="02020603050405020304" pitchFamily="18" charset="0"/>
              </a:rPr>
              <a:t>батьком</a:t>
            </a:r>
            <a:r>
              <a:rPr lang="ru-RU" sz="2200" dirty="0" smtClean="0">
                <a:latin typeface="Times New Roman" panose="02020603050405020304" pitchFamily="18" charset="0"/>
              </a:rPr>
              <a:t> </a:t>
            </a:r>
            <a:r>
              <a:rPr lang="ru-RU" sz="2200" dirty="0" err="1" smtClean="0">
                <a:latin typeface="Times New Roman" panose="02020603050405020304" pitchFamily="18" charset="0"/>
              </a:rPr>
              <a:t>дитини</a:t>
            </a:r>
            <a:r>
              <a:rPr lang="ru-RU" sz="2200" dirty="0" smtClean="0">
                <a:latin typeface="Times New Roman" panose="02020603050405020304" pitchFamily="18" charset="0"/>
              </a:rPr>
              <a:t>. У </a:t>
            </a:r>
            <a:r>
              <a:rPr lang="ru-RU" sz="2200" dirty="0" err="1" smtClean="0">
                <a:latin typeface="Times New Roman" panose="02020603050405020304" pitchFamily="18" charset="0"/>
              </a:rPr>
              <a:t>разі</a:t>
            </a:r>
            <a:r>
              <a:rPr lang="ru-RU" sz="2200" dirty="0" smtClean="0">
                <a:latin typeface="Times New Roman" panose="02020603050405020304" pitchFamily="18" charset="0"/>
              </a:rPr>
              <a:t> </a:t>
            </a:r>
            <a:r>
              <a:rPr lang="ru-RU" sz="2200" dirty="0" err="1" smtClean="0">
                <a:latin typeface="Times New Roman" panose="02020603050405020304" pitchFamily="18" charset="0"/>
              </a:rPr>
              <a:t>якщо</a:t>
            </a:r>
            <a:r>
              <a:rPr lang="ru-RU" sz="2200" dirty="0" smtClean="0">
                <a:latin typeface="Times New Roman" panose="02020603050405020304" pitchFamily="18" charset="0"/>
              </a:rPr>
              <a:t> </a:t>
            </a:r>
            <a:r>
              <a:rPr lang="ru-RU" sz="2200" dirty="0" err="1" smtClean="0">
                <a:latin typeface="Times New Roman" panose="02020603050405020304" pitchFamily="18" charset="0"/>
              </a:rPr>
              <a:t>повідомити</a:t>
            </a:r>
            <a:r>
              <a:rPr lang="ru-RU" sz="2200" dirty="0" smtClean="0">
                <a:latin typeface="Times New Roman" panose="02020603050405020304" pitchFamily="18" charset="0"/>
              </a:rPr>
              <a:t> </a:t>
            </a:r>
            <a:r>
              <a:rPr lang="ru-RU" sz="2200" dirty="0" err="1" smtClean="0">
                <a:latin typeface="Times New Roman" panose="02020603050405020304" pitchFamily="18" charset="0"/>
              </a:rPr>
              <a:t>батьків</a:t>
            </a:r>
            <a:r>
              <a:rPr lang="ru-RU" sz="2200" dirty="0" smtClean="0">
                <a:latin typeface="Times New Roman" panose="02020603050405020304" pitchFamily="18" charset="0"/>
              </a:rPr>
              <a:t>, </a:t>
            </a:r>
            <a:r>
              <a:rPr lang="ru-RU" sz="2200" dirty="0" err="1" smtClean="0">
                <a:latin typeface="Times New Roman" panose="02020603050405020304" pitchFamily="18" charset="0"/>
              </a:rPr>
              <a:t>опікуна</a:t>
            </a:r>
            <a:r>
              <a:rPr lang="ru-RU" sz="2200" dirty="0" smtClean="0">
                <a:latin typeface="Times New Roman" panose="02020603050405020304" pitchFamily="18" charset="0"/>
              </a:rPr>
              <a:t>, </a:t>
            </a:r>
            <a:r>
              <a:rPr lang="ru-RU" sz="2200" dirty="0" err="1" smtClean="0">
                <a:latin typeface="Times New Roman" panose="02020603050405020304" pitchFamily="18" charset="0"/>
              </a:rPr>
              <a:t>піклувальника</a:t>
            </a:r>
            <a:r>
              <a:rPr lang="ru-RU" sz="2200" dirty="0" smtClean="0">
                <a:latin typeface="Times New Roman" panose="02020603050405020304" pitchFamily="18" charset="0"/>
              </a:rPr>
              <a:t> </a:t>
            </a:r>
            <a:r>
              <a:rPr lang="ru-RU" sz="2200" dirty="0" err="1" smtClean="0">
                <a:latin typeface="Times New Roman" panose="02020603050405020304" pitchFamily="18" charset="0"/>
              </a:rPr>
              <a:t>неповнолітнього</a:t>
            </a:r>
            <a:r>
              <a:rPr lang="ru-RU" sz="2200" dirty="0" smtClean="0">
                <a:latin typeface="Times New Roman" panose="02020603050405020304" pitchFamily="18" charset="0"/>
              </a:rPr>
              <a:t> </a:t>
            </a:r>
            <a:r>
              <a:rPr lang="ru-RU" sz="2200" dirty="0" err="1" smtClean="0">
                <a:latin typeface="Times New Roman" panose="02020603050405020304" pitchFamily="18" charset="0"/>
              </a:rPr>
              <a:t>неможливо</a:t>
            </a:r>
            <a:r>
              <a:rPr lang="ru-RU" sz="2200" dirty="0" smtClean="0">
                <a:latin typeface="Times New Roman" panose="02020603050405020304" pitchFamily="18" charset="0"/>
              </a:rPr>
              <a:t>, орган </a:t>
            </a:r>
            <a:r>
              <a:rPr lang="ru-RU" sz="2200" dirty="0" err="1" smtClean="0">
                <a:latin typeface="Times New Roman" panose="02020603050405020304" pitchFamily="18" charset="0"/>
              </a:rPr>
              <a:t>державної</a:t>
            </a:r>
            <a:r>
              <a:rPr lang="ru-RU" sz="2200" dirty="0" smtClean="0">
                <a:latin typeface="Times New Roman" panose="02020603050405020304" pitchFamily="18" charset="0"/>
              </a:rPr>
              <a:t> </a:t>
            </a:r>
            <a:r>
              <a:rPr lang="ru-RU" sz="2200" dirty="0" err="1" smtClean="0">
                <a:latin typeface="Times New Roman" panose="02020603050405020304" pitchFamily="18" charset="0"/>
              </a:rPr>
              <a:t>реєстрації</a:t>
            </a:r>
            <a:r>
              <a:rPr lang="ru-RU" sz="2200" dirty="0" smtClean="0">
                <a:latin typeface="Times New Roman" panose="02020603050405020304" pitchFamily="18" charset="0"/>
              </a:rPr>
              <a:t> </a:t>
            </a:r>
            <a:r>
              <a:rPr lang="ru-RU" sz="2200" dirty="0" err="1" smtClean="0">
                <a:latin typeface="Times New Roman" panose="02020603050405020304" pitchFamily="18" charset="0"/>
              </a:rPr>
              <a:t>актів</a:t>
            </a:r>
            <a:r>
              <a:rPr lang="ru-RU" sz="2200" dirty="0" smtClean="0">
                <a:latin typeface="Times New Roman" panose="02020603050405020304" pitchFamily="18" charset="0"/>
              </a:rPr>
              <a:t> </a:t>
            </a:r>
            <a:r>
              <a:rPr lang="ru-RU" sz="2200" dirty="0" err="1" smtClean="0">
                <a:latin typeface="Times New Roman" panose="02020603050405020304" pitchFamily="18" charset="0"/>
              </a:rPr>
              <a:t>цивільного</a:t>
            </a:r>
            <a:r>
              <a:rPr lang="ru-RU" sz="2200" dirty="0" smtClean="0">
                <a:latin typeface="Times New Roman" panose="02020603050405020304" pitchFamily="18" charset="0"/>
              </a:rPr>
              <a:t> стану повинен </a:t>
            </a:r>
            <a:r>
              <a:rPr lang="ru-RU" sz="2200" dirty="0" err="1" smtClean="0">
                <a:latin typeface="Times New Roman" panose="02020603050405020304" pitchFamily="18" charset="0"/>
              </a:rPr>
              <a:t>повідомити</a:t>
            </a:r>
            <a:r>
              <a:rPr lang="ru-RU" sz="2200" dirty="0" smtClean="0">
                <a:latin typeface="Times New Roman" panose="02020603050405020304" pitchFamily="18" charset="0"/>
              </a:rPr>
              <a:t> орган </a:t>
            </a:r>
            <a:r>
              <a:rPr lang="ru-RU" sz="2200" dirty="0" err="1" smtClean="0">
                <a:latin typeface="Times New Roman" panose="02020603050405020304" pitchFamily="18" charset="0"/>
              </a:rPr>
              <a:t>опіки</a:t>
            </a:r>
            <a:r>
              <a:rPr lang="ru-RU" sz="2200" dirty="0" smtClean="0">
                <a:latin typeface="Times New Roman" panose="02020603050405020304" pitchFamily="18" charset="0"/>
              </a:rPr>
              <a:t> та </a:t>
            </a:r>
            <a:r>
              <a:rPr lang="ru-RU" sz="2200" dirty="0" err="1" smtClean="0">
                <a:latin typeface="Times New Roman" panose="02020603050405020304" pitchFamily="18" charset="0"/>
              </a:rPr>
              <a:t>піклування</a:t>
            </a:r>
            <a:r>
              <a:rPr lang="ru-RU" sz="2200" dirty="0" smtClean="0">
                <a:latin typeface="Times New Roman" panose="02020603050405020304" pitchFamily="18" charset="0"/>
              </a:rPr>
              <a:t> про </a:t>
            </a:r>
            <a:r>
              <a:rPr lang="ru-RU" sz="2200" dirty="0" err="1" smtClean="0">
                <a:latin typeface="Times New Roman" panose="02020603050405020304" pitchFamily="18" charset="0"/>
              </a:rPr>
              <a:t>запис</a:t>
            </a:r>
            <a:r>
              <a:rPr lang="ru-RU" sz="2200" dirty="0" smtClean="0">
                <a:latin typeface="Times New Roman" panose="02020603050405020304" pitchFamily="18" charset="0"/>
              </a:rPr>
              <a:t> </a:t>
            </a:r>
            <a:r>
              <a:rPr lang="ru-RU" sz="2200" dirty="0" err="1" smtClean="0">
                <a:latin typeface="Times New Roman" panose="02020603050405020304" pitchFamily="18" charset="0"/>
              </a:rPr>
              <a:t>неповнолітнього</a:t>
            </a:r>
            <a:r>
              <a:rPr lang="ru-RU" sz="2200" dirty="0" smtClean="0">
                <a:latin typeface="Times New Roman" panose="02020603050405020304" pitchFamily="18" charset="0"/>
              </a:rPr>
              <a:t> </a:t>
            </a:r>
            <a:r>
              <a:rPr lang="ru-RU" sz="2200" dirty="0" err="1" smtClean="0">
                <a:latin typeface="Times New Roman" panose="02020603050405020304" pitchFamily="18" charset="0"/>
              </a:rPr>
              <a:t>батьком</a:t>
            </a:r>
            <a:r>
              <a:rPr lang="ru-RU" sz="2200" dirty="0" smtClean="0">
                <a:latin typeface="Times New Roman" panose="02020603050405020304" pitchFamily="18" charset="0"/>
              </a:rPr>
              <a:t> </a:t>
            </a:r>
            <a:r>
              <a:rPr lang="ru-RU" sz="2200" dirty="0" err="1" smtClean="0">
                <a:latin typeface="Times New Roman" panose="02020603050405020304" pitchFamily="18" charset="0"/>
              </a:rPr>
              <a:t>дитини</a:t>
            </a:r>
            <a:r>
              <a:rPr lang="ru-RU" sz="2200" dirty="0" smtClean="0">
                <a:latin typeface="Times New Roman" panose="02020603050405020304" pitchFamily="18" charset="0"/>
              </a:rPr>
              <a:t>.</a:t>
            </a:r>
          </a:p>
          <a:p>
            <a:pPr lvl="0" algn="just" fontAlgn="base"/>
            <a:r>
              <a:rPr lang="ru-RU" sz="2200" dirty="0" smtClean="0">
                <a:latin typeface="Times New Roman" panose="02020603050405020304" pitchFamily="18" charset="0"/>
              </a:rPr>
              <a:t>	3. </a:t>
            </a:r>
            <a:r>
              <a:rPr lang="ru-RU" sz="2200" dirty="0" err="1" smtClean="0">
                <a:latin typeface="Times New Roman" panose="02020603050405020304" pitchFamily="18" charset="0"/>
              </a:rPr>
              <a:t>Якщо</a:t>
            </a:r>
            <a:r>
              <a:rPr lang="ru-RU" sz="2200" dirty="0" smtClean="0">
                <a:latin typeface="Times New Roman" panose="02020603050405020304" pitchFamily="18" charset="0"/>
              </a:rPr>
              <a:t> </a:t>
            </a:r>
            <a:r>
              <a:rPr lang="ru-RU" sz="2200" dirty="0" err="1" smtClean="0">
                <a:latin typeface="Times New Roman" panose="02020603050405020304" pitchFamily="18" charset="0"/>
              </a:rPr>
              <a:t>заява</a:t>
            </a:r>
            <a:r>
              <a:rPr lang="ru-RU" sz="2200" dirty="0" smtClean="0">
                <a:latin typeface="Times New Roman" panose="02020603050405020304" pitchFamily="18" charset="0"/>
              </a:rPr>
              <a:t> про </a:t>
            </a:r>
            <a:r>
              <a:rPr lang="ru-RU" sz="2200" dirty="0" err="1" smtClean="0">
                <a:latin typeface="Times New Roman" panose="02020603050405020304" pitchFamily="18" charset="0"/>
              </a:rPr>
              <a:t>визнання</a:t>
            </a:r>
            <a:r>
              <a:rPr lang="ru-RU" sz="2200" dirty="0" smtClean="0">
                <a:latin typeface="Times New Roman" panose="02020603050405020304" pitchFamily="18" charset="0"/>
              </a:rPr>
              <a:t> </a:t>
            </a:r>
            <a:r>
              <a:rPr lang="ru-RU" sz="2200" dirty="0" err="1" smtClean="0">
                <a:latin typeface="Times New Roman" panose="02020603050405020304" pitchFamily="18" charset="0"/>
              </a:rPr>
              <a:t>батьківства</a:t>
            </a:r>
            <a:r>
              <a:rPr lang="ru-RU" sz="2200" dirty="0" smtClean="0">
                <a:latin typeface="Times New Roman" panose="02020603050405020304" pitchFamily="18" charset="0"/>
              </a:rPr>
              <a:t> не </a:t>
            </a:r>
            <a:r>
              <a:rPr lang="ru-RU" sz="2200" dirty="0" err="1" smtClean="0">
                <a:latin typeface="Times New Roman" panose="02020603050405020304" pitchFamily="18" charset="0"/>
              </a:rPr>
              <a:t>може</a:t>
            </a:r>
            <a:r>
              <a:rPr lang="ru-RU" sz="2200" dirty="0" smtClean="0">
                <a:latin typeface="Times New Roman" panose="02020603050405020304" pitchFamily="18" charset="0"/>
              </a:rPr>
              <a:t> бути подана </a:t>
            </a:r>
            <a:r>
              <a:rPr lang="ru-RU" sz="2200" dirty="0" err="1" smtClean="0">
                <a:latin typeface="Times New Roman" panose="02020603050405020304" pitchFamily="18" charset="0"/>
              </a:rPr>
              <a:t>особисто</a:t>
            </a:r>
            <a:r>
              <a:rPr lang="ru-RU" sz="2200" dirty="0" smtClean="0">
                <a:latin typeface="Times New Roman" panose="02020603050405020304" pitchFamily="18" charset="0"/>
              </a:rPr>
              <a:t>, вона </a:t>
            </a:r>
            <a:r>
              <a:rPr lang="ru-RU" sz="2200" dirty="0" err="1" smtClean="0">
                <a:latin typeface="Times New Roman" panose="02020603050405020304" pitchFamily="18" charset="0"/>
              </a:rPr>
              <a:t>може</a:t>
            </a:r>
            <a:r>
              <a:rPr lang="ru-RU" sz="2200" dirty="0" smtClean="0">
                <a:latin typeface="Times New Roman" panose="02020603050405020304" pitchFamily="18" charset="0"/>
              </a:rPr>
              <a:t> бути подана через </a:t>
            </a:r>
            <a:r>
              <a:rPr lang="ru-RU" sz="2200" dirty="0" err="1" smtClean="0">
                <a:latin typeface="Times New Roman" panose="02020603050405020304" pitchFamily="18" charset="0"/>
              </a:rPr>
              <a:t>представника</a:t>
            </a:r>
            <a:r>
              <a:rPr lang="ru-RU" sz="2200" dirty="0" smtClean="0">
                <a:latin typeface="Times New Roman" panose="02020603050405020304" pitchFamily="18" charset="0"/>
              </a:rPr>
              <a:t> </a:t>
            </a:r>
            <a:r>
              <a:rPr lang="ru-RU" sz="2200" dirty="0" err="1" smtClean="0">
                <a:latin typeface="Times New Roman" panose="02020603050405020304" pitchFamily="18" charset="0"/>
              </a:rPr>
              <a:t>або</a:t>
            </a:r>
            <a:r>
              <a:rPr lang="ru-RU" sz="2200" dirty="0" smtClean="0">
                <a:latin typeface="Times New Roman" panose="02020603050405020304" pitchFamily="18" charset="0"/>
              </a:rPr>
              <a:t> </a:t>
            </a:r>
            <a:r>
              <a:rPr lang="ru-RU" sz="2200" dirty="0" err="1" smtClean="0">
                <a:latin typeface="Times New Roman" panose="02020603050405020304" pitchFamily="18" charset="0"/>
              </a:rPr>
              <a:t>надіслана</a:t>
            </a:r>
            <a:r>
              <a:rPr lang="ru-RU" sz="2200" dirty="0" smtClean="0">
                <a:latin typeface="Times New Roman" panose="02020603050405020304" pitchFamily="18" charset="0"/>
              </a:rPr>
              <a:t> </a:t>
            </a:r>
            <a:r>
              <a:rPr lang="ru-RU" sz="2200" dirty="0" err="1" smtClean="0">
                <a:latin typeface="Times New Roman" panose="02020603050405020304" pitchFamily="18" charset="0"/>
              </a:rPr>
              <a:t>поштою</a:t>
            </a:r>
            <a:r>
              <a:rPr lang="ru-RU" sz="2200" dirty="0" smtClean="0">
                <a:latin typeface="Times New Roman" panose="02020603050405020304" pitchFamily="18" charset="0"/>
              </a:rPr>
              <a:t>, за </a:t>
            </a:r>
            <a:r>
              <a:rPr lang="ru-RU" sz="2200" dirty="0" err="1" smtClean="0">
                <a:latin typeface="Times New Roman" panose="02020603050405020304" pitchFamily="18" charset="0"/>
              </a:rPr>
              <a:t>умови</a:t>
            </a:r>
            <a:r>
              <a:rPr lang="ru-RU" sz="2200" dirty="0" smtClean="0">
                <a:latin typeface="Times New Roman" panose="02020603050405020304" pitchFamily="18" charset="0"/>
              </a:rPr>
              <a:t> </a:t>
            </a:r>
            <a:r>
              <a:rPr lang="ru-RU" sz="2200" dirty="0" err="1" smtClean="0">
                <a:latin typeface="Times New Roman" panose="02020603050405020304" pitchFamily="18" charset="0"/>
              </a:rPr>
              <a:t>її</a:t>
            </a:r>
            <a:r>
              <a:rPr lang="ru-RU" sz="2200" dirty="0" smtClean="0">
                <a:latin typeface="Times New Roman" panose="02020603050405020304" pitchFamily="18" charset="0"/>
              </a:rPr>
              <a:t> </a:t>
            </a:r>
            <a:r>
              <a:rPr lang="ru-RU" sz="2200" dirty="0" err="1" smtClean="0">
                <a:latin typeface="Times New Roman" panose="02020603050405020304" pitchFamily="18" charset="0"/>
              </a:rPr>
              <a:t>нотаріального</a:t>
            </a:r>
            <a:r>
              <a:rPr lang="ru-RU" sz="2200" dirty="0" smtClean="0">
                <a:latin typeface="Times New Roman" panose="02020603050405020304" pitchFamily="18" charset="0"/>
              </a:rPr>
              <a:t> </a:t>
            </a:r>
            <a:r>
              <a:rPr lang="ru-RU" sz="2200" dirty="0" err="1" smtClean="0">
                <a:latin typeface="Times New Roman" panose="02020603050405020304" pitchFamily="18" charset="0"/>
              </a:rPr>
              <a:t>засвідчення</a:t>
            </a:r>
            <a:r>
              <a:rPr lang="ru-RU" sz="2200" dirty="0" smtClean="0">
                <a:latin typeface="Times New Roman" panose="02020603050405020304" pitchFamily="18" charset="0"/>
              </a:rPr>
              <a:t>. </a:t>
            </a:r>
            <a:r>
              <a:rPr lang="ru-RU" sz="2200" dirty="0" err="1" smtClean="0">
                <a:latin typeface="Times New Roman" panose="02020603050405020304" pitchFamily="18" charset="0"/>
              </a:rPr>
              <a:t>Повноваження</a:t>
            </a:r>
            <a:r>
              <a:rPr lang="ru-RU" sz="2200" dirty="0" smtClean="0">
                <a:latin typeface="Times New Roman" panose="02020603050405020304" pitchFamily="18" charset="0"/>
              </a:rPr>
              <a:t> </a:t>
            </a:r>
            <a:r>
              <a:rPr lang="ru-RU" sz="2200" dirty="0" err="1" smtClean="0">
                <a:latin typeface="Times New Roman" panose="02020603050405020304" pitchFamily="18" charset="0"/>
              </a:rPr>
              <a:t>представника</a:t>
            </a:r>
            <a:r>
              <a:rPr lang="ru-RU" sz="2200" dirty="0" smtClean="0">
                <a:latin typeface="Times New Roman" panose="02020603050405020304" pitchFamily="18" charset="0"/>
              </a:rPr>
              <a:t> </a:t>
            </a:r>
            <a:r>
              <a:rPr lang="ru-RU" sz="2200" dirty="0" err="1" smtClean="0">
                <a:latin typeface="Times New Roman" panose="02020603050405020304" pitchFamily="18" charset="0"/>
              </a:rPr>
              <a:t>мають</a:t>
            </a:r>
            <a:r>
              <a:rPr lang="ru-RU" sz="2200" dirty="0" smtClean="0">
                <a:latin typeface="Times New Roman" panose="02020603050405020304" pitchFamily="18" charset="0"/>
              </a:rPr>
              <a:t> бути </a:t>
            </a:r>
            <a:r>
              <a:rPr lang="ru-RU" sz="2200" dirty="0" err="1" smtClean="0">
                <a:latin typeface="Times New Roman" panose="02020603050405020304" pitchFamily="18" charset="0"/>
              </a:rPr>
              <a:t>нотаріально</a:t>
            </a:r>
            <a:r>
              <a:rPr lang="ru-RU" sz="2200" dirty="0" smtClean="0">
                <a:latin typeface="Times New Roman" panose="02020603050405020304" pitchFamily="18" charset="0"/>
              </a:rPr>
              <a:t> </a:t>
            </a:r>
            <a:r>
              <a:rPr lang="ru-RU" sz="2200" dirty="0" err="1" smtClean="0">
                <a:latin typeface="Times New Roman" panose="02020603050405020304" pitchFamily="18" charset="0"/>
              </a:rPr>
              <a:t>засвідчені</a:t>
            </a:r>
            <a:r>
              <a:rPr lang="ru-RU" sz="2200" dirty="0" smtClean="0">
                <a:latin typeface="Times New Roman" panose="02020603050405020304" pitchFamily="18" charset="0"/>
              </a:rPr>
              <a:t>.</a:t>
            </a:r>
          </a:p>
          <a:p>
            <a:pPr algn="just" fontAlgn="base"/>
            <a:r>
              <a:rPr lang="uk-UA" sz="2200" dirty="0" smtClean="0">
                <a:latin typeface="Times New Roman" panose="02020603050405020304" pitchFamily="18" charset="0"/>
              </a:rPr>
              <a:t>	Якщо мати дитини перебуває у шлюбі з іншим чоловіком, який не є батьком дитини, додатковою умовою засвідчення батьківства іншого </a:t>
            </a:r>
            <a:r>
              <a:rPr lang="uk-UA" sz="2200" b="1" dirty="0" smtClean="0">
                <a:latin typeface="Times New Roman" panose="02020603050405020304" pitchFamily="18" charset="0"/>
              </a:rPr>
              <a:t>чоловіка є спільна заява подружжя про невизнання чоловіка батьком дитини.</a:t>
            </a:r>
            <a:endParaRPr lang="ru-RU" sz="2200" b="1" dirty="0">
              <a:latin typeface="Times New Roman" panose="02020603050405020304" pitchFamily="18" charset="0"/>
            </a:endParaRPr>
          </a:p>
        </p:txBody>
      </p:sp>
    </p:spTree>
    <p:extLst>
      <p:ext uri="{BB962C8B-B14F-4D97-AF65-F5344CB8AC3E}">
        <p14:creationId xmlns:p14="http://schemas.microsoft.com/office/powerpoint/2010/main" val="303592776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TotalTime>
  <Words>196</Words>
  <Application>Microsoft Office PowerPoint</Application>
  <PresentationFormat>Широкоэкранный</PresentationFormat>
  <Paragraphs>116</Paragraphs>
  <Slides>15</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15</vt:i4>
      </vt:variant>
    </vt:vector>
  </HeadingPairs>
  <TitlesOfParts>
    <vt:vector size="20" baseType="lpstr">
      <vt:lpstr>Arial</vt:lpstr>
      <vt:lpstr>Calibri</vt:lpstr>
      <vt:lpstr>Calibri Light</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Olha</dc:creator>
  <cp:lastModifiedBy>Olha</cp:lastModifiedBy>
  <cp:revision>11</cp:revision>
  <dcterms:created xsi:type="dcterms:W3CDTF">2020-03-23T14:59:06Z</dcterms:created>
  <dcterms:modified xsi:type="dcterms:W3CDTF">2020-03-23T16:03:47Z</dcterms:modified>
</cp:coreProperties>
</file>