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4215" r:id="rId1"/>
  </p:sldMasterIdLst>
  <p:notesMasterIdLst>
    <p:notesMasterId r:id="rId24"/>
  </p:notesMasterIdLst>
  <p:sldIdLst>
    <p:sldId id="256" r:id="rId2"/>
    <p:sldId id="383" r:id="rId3"/>
    <p:sldId id="291" r:id="rId4"/>
    <p:sldId id="261" r:id="rId5"/>
    <p:sldId id="294" r:id="rId6"/>
    <p:sldId id="264" r:id="rId7"/>
    <p:sldId id="296" r:id="rId8"/>
    <p:sldId id="298" r:id="rId9"/>
    <p:sldId id="301" r:id="rId10"/>
    <p:sldId id="425" r:id="rId11"/>
    <p:sldId id="426" r:id="rId12"/>
    <p:sldId id="427" r:id="rId13"/>
    <p:sldId id="428" r:id="rId14"/>
    <p:sldId id="429" r:id="rId15"/>
    <p:sldId id="313" r:id="rId16"/>
    <p:sldId id="318" r:id="rId17"/>
    <p:sldId id="324" r:id="rId18"/>
    <p:sldId id="326" r:id="rId19"/>
    <p:sldId id="328" r:id="rId20"/>
    <p:sldId id="329" r:id="rId21"/>
    <p:sldId id="323" r:id="rId22"/>
    <p:sldId id="423" r:id="rId23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34A3CD0-05FC-4D60-911A-FFF71A96E9A2}">
          <p14:sldIdLst>
            <p14:sldId id="256"/>
            <p14:sldId id="383"/>
            <p14:sldId id="291"/>
            <p14:sldId id="261"/>
            <p14:sldId id="294"/>
            <p14:sldId id="264"/>
            <p14:sldId id="296"/>
            <p14:sldId id="298"/>
            <p14:sldId id="301"/>
            <p14:sldId id="425"/>
            <p14:sldId id="426"/>
            <p14:sldId id="427"/>
            <p14:sldId id="428"/>
            <p14:sldId id="429"/>
            <p14:sldId id="313"/>
            <p14:sldId id="318"/>
            <p14:sldId id="324"/>
            <p14:sldId id="326"/>
            <p14:sldId id="328"/>
            <p14:sldId id="329"/>
            <p14:sldId id="323"/>
            <p14:sldId id="4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229E"/>
    <a:srgbClr val="F1E8DB"/>
    <a:srgbClr val="FCECD0"/>
    <a:srgbClr val="D1FB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16D9BE-9185-4D7D-B007-52BD68828FB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F1AD95-4C98-443C-8484-1A2F502B508A}">
      <dgm:prSet phldrT="[Текст]" custT="1"/>
      <dgm:spPr>
        <a:ln>
          <a:solidFill>
            <a:srgbClr val="0070C0"/>
          </a:solidFill>
        </a:ln>
        <a:effectLst>
          <a:innerShdw blurRad="63500" dist="50800" dir="10800000">
            <a:prstClr val="black">
              <a:alpha val="50000"/>
            </a:prstClr>
          </a:innerShdw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uk-U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усиновлення</a:t>
          </a:r>
          <a:endParaRPr lang="ru-RU" sz="3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AFEF2D-2636-42EF-ADD7-ED8B350D9BFB}" type="parTrans" cxnId="{E1B547B0-10C3-4CB3-900E-E672FB341911}">
      <dgm:prSet/>
      <dgm:spPr/>
      <dgm:t>
        <a:bodyPr/>
        <a:lstStyle/>
        <a:p>
          <a:endParaRPr lang="ru-RU"/>
        </a:p>
      </dgm:t>
    </dgm:pt>
    <dgm:pt modelId="{41B84CB0-ACD9-47F6-934D-64943EC9EE9C}" type="sibTrans" cxnId="{E1B547B0-10C3-4CB3-900E-E672FB341911}">
      <dgm:prSet/>
      <dgm:spPr/>
      <dgm:t>
        <a:bodyPr/>
        <a:lstStyle/>
        <a:p>
          <a:endParaRPr lang="ru-RU"/>
        </a:p>
      </dgm:t>
    </dgm:pt>
    <dgm:pt modelId="{29F5C4CE-29E4-4CC5-AFDA-C621F0FD43F3}">
      <dgm:prSet phldrT="[Текст]" custT="1"/>
      <dgm:spPr>
        <a:ln>
          <a:solidFill>
            <a:srgbClr val="0070C0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опіка</a:t>
          </a:r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піклування</a:t>
          </a:r>
          <a:endParaRPr lang="ru-RU" sz="3200" b="1" dirty="0">
            <a:solidFill>
              <a:schemeClr val="tx1"/>
            </a:solidFill>
          </a:endParaRPr>
        </a:p>
      </dgm:t>
    </dgm:pt>
    <dgm:pt modelId="{36321A77-ED27-46E9-83C0-2018E2ABFA35}" type="parTrans" cxnId="{E7B77E56-75AC-40EF-B47E-F1187CA4A2F6}">
      <dgm:prSet/>
      <dgm:spPr/>
      <dgm:t>
        <a:bodyPr/>
        <a:lstStyle/>
        <a:p>
          <a:endParaRPr lang="ru-RU"/>
        </a:p>
      </dgm:t>
    </dgm:pt>
    <dgm:pt modelId="{E519D533-B0A2-4513-ACC0-B2B02A43F9A3}" type="sibTrans" cxnId="{E7B77E56-75AC-40EF-B47E-F1187CA4A2F6}">
      <dgm:prSet/>
      <dgm:spPr/>
      <dgm:t>
        <a:bodyPr/>
        <a:lstStyle/>
        <a:p>
          <a:endParaRPr lang="ru-RU"/>
        </a:p>
      </dgm:t>
    </dgm:pt>
    <dgm:pt modelId="{631BE0FA-5CC1-41F6-983D-04D60F4973EA}">
      <dgm:prSet phldrT="[Текст]" custT="1"/>
      <dgm:spPr>
        <a:ln>
          <a:solidFill>
            <a:srgbClr val="0070C0"/>
          </a:solidFill>
        </a:ln>
        <a:effectLst>
          <a:innerShdw blurRad="63500" dist="50800" dir="18900000">
            <a:prstClr val="black">
              <a:alpha val="50000"/>
            </a:prstClr>
          </a:innerShdw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патронат над </a:t>
          </a:r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дітьми</a:t>
          </a:r>
          <a:endParaRPr lang="ru-RU" sz="3200" b="1" dirty="0">
            <a:solidFill>
              <a:schemeClr val="tx1"/>
            </a:solidFill>
          </a:endParaRPr>
        </a:p>
      </dgm:t>
    </dgm:pt>
    <dgm:pt modelId="{E0D48B89-F29D-4D6A-B1A5-F1ED7D3F0D18}" type="parTrans" cxnId="{AF59EC30-CC01-4593-9243-08F1FE2786AA}">
      <dgm:prSet/>
      <dgm:spPr/>
      <dgm:t>
        <a:bodyPr/>
        <a:lstStyle/>
        <a:p>
          <a:endParaRPr lang="ru-RU"/>
        </a:p>
      </dgm:t>
    </dgm:pt>
    <dgm:pt modelId="{4E209327-D476-4CC9-B306-9F07D4BE999A}" type="sibTrans" cxnId="{AF59EC30-CC01-4593-9243-08F1FE2786AA}">
      <dgm:prSet/>
      <dgm:spPr/>
      <dgm:t>
        <a:bodyPr/>
        <a:lstStyle/>
        <a:p>
          <a:endParaRPr lang="ru-RU"/>
        </a:p>
      </dgm:t>
    </dgm:pt>
    <dgm:pt modelId="{59A31349-31C1-4AB5-A898-4503D0290791}">
      <dgm:prSet phldrT="[Текст]" custT="1"/>
      <dgm:spPr>
        <a:ln>
          <a:solidFill>
            <a:srgbClr val="0070C0"/>
          </a:solidFill>
        </a:ln>
        <a:effectLst>
          <a:innerShdw blurRad="63500" dist="50800" dir="108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прийомна</a:t>
          </a:r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сім'я</a:t>
          </a:r>
          <a:endParaRPr lang="ru-RU" sz="3200" b="1" dirty="0">
            <a:solidFill>
              <a:schemeClr val="tx1"/>
            </a:solidFill>
          </a:endParaRPr>
        </a:p>
      </dgm:t>
    </dgm:pt>
    <dgm:pt modelId="{69146865-6D47-4B58-9A94-6F321DFBF1DB}" type="parTrans" cxnId="{487D52F1-6157-4EC4-9557-2CCDF8E0B43C}">
      <dgm:prSet/>
      <dgm:spPr/>
      <dgm:t>
        <a:bodyPr/>
        <a:lstStyle/>
        <a:p>
          <a:endParaRPr lang="ru-RU"/>
        </a:p>
      </dgm:t>
    </dgm:pt>
    <dgm:pt modelId="{0CE101B2-8738-4655-83BA-EA6654B22A74}" type="sibTrans" cxnId="{487D52F1-6157-4EC4-9557-2CCDF8E0B43C}">
      <dgm:prSet/>
      <dgm:spPr/>
      <dgm:t>
        <a:bodyPr/>
        <a:lstStyle/>
        <a:p>
          <a:endParaRPr lang="ru-RU"/>
        </a:p>
      </dgm:t>
    </dgm:pt>
    <dgm:pt modelId="{36AED460-18CC-4065-9043-35EEE91AE226}">
      <dgm:prSet phldrT="[Текст]" custT="1"/>
      <dgm:spPr>
        <a:ln>
          <a:solidFill>
            <a:srgbClr val="0070C0"/>
          </a:solidFill>
        </a:ln>
        <a:effectLst>
          <a:innerShdw blurRad="63500" dist="508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дитячий </a:t>
          </a:r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будинок</a:t>
          </a:r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сімейного</a:t>
          </a:r>
          <a:r>
            <a: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типу</a:t>
          </a:r>
          <a:endParaRPr lang="ru-RU" sz="3200" b="1" dirty="0">
            <a:solidFill>
              <a:schemeClr val="tx1"/>
            </a:solidFill>
          </a:endParaRPr>
        </a:p>
      </dgm:t>
    </dgm:pt>
    <dgm:pt modelId="{C5BF25A1-602D-4B59-A43E-2FBB5FE2C27F}" type="parTrans" cxnId="{B83092DF-369F-40C2-9259-C8EABAC2D3D7}">
      <dgm:prSet/>
      <dgm:spPr/>
      <dgm:t>
        <a:bodyPr/>
        <a:lstStyle/>
        <a:p>
          <a:endParaRPr lang="ru-RU"/>
        </a:p>
      </dgm:t>
    </dgm:pt>
    <dgm:pt modelId="{DCEE0938-F42D-493C-93D8-51D688ABFECF}" type="sibTrans" cxnId="{B83092DF-369F-40C2-9259-C8EABAC2D3D7}">
      <dgm:prSet/>
      <dgm:spPr/>
      <dgm:t>
        <a:bodyPr/>
        <a:lstStyle/>
        <a:p>
          <a:endParaRPr lang="ru-RU"/>
        </a:p>
      </dgm:t>
    </dgm:pt>
    <dgm:pt modelId="{E0F24907-3DFA-425B-A3F0-51CF9493A83C}" type="pres">
      <dgm:prSet presAssocID="{A116D9BE-9185-4D7D-B007-52BD68828FB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430485-02C4-4CE4-832E-A7B631840F7F}" type="pres">
      <dgm:prSet presAssocID="{2DF1AD95-4C98-443C-8484-1A2F502B508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0321C-EC4F-4F33-AED4-F2EA1F9B6B37}" type="pres">
      <dgm:prSet presAssocID="{41B84CB0-ACD9-47F6-934D-64943EC9EE9C}" presName="sibTrans" presStyleCnt="0"/>
      <dgm:spPr/>
    </dgm:pt>
    <dgm:pt modelId="{4E8B26B5-8B6D-4323-8D8E-1D639906EA69}" type="pres">
      <dgm:prSet presAssocID="{29F5C4CE-29E4-4CC5-AFDA-C621F0FD43F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D75FA-F495-4E62-8F52-E19DAA66C13A}" type="pres">
      <dgm:prSet presAssocID="{E519D533-B0A2-4513-ACC0-B2B02A43F9A3}" presName="sibTrans" presStyleCnt="0"/>
      <dgm:spPr/>
    </dgm:pt>
    <dgm:pt modelId="{76901C33-F6F9-4A17-A64D-D6BB6FFC7A7A}" type="pres">
      <dgm:prSet presAssocID="{631BE0FA-5CC1-41F6-983D-04D60F4973E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29177-7331-46E2-8FCE-4E27D022FFF2}" type="pres">
      <dgm:prSet presAssocID="{4E209327-D476-4CC9-B306-9F07D4BE999A}" presName="sibTrans" presStyleCnt="0"/>
      <dgm:spPr/>
    </dgm:pt>
    <dgm:pt modelId="{24840500-744A-4F9B-98D5-F4E267D10FD3}" type="pres">
      <dgm:prSet presAssocID="{59A31349-31C1-4AB5-A898-4503D029079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A5A223-6E81-4F35-91B5-A741DE33547C}" type="pres">
      <dgm:prSet presAssocID="{0CE101B2-8738-4655-83BA-EA6654B22A74}" presName="sibTrans" presStyleCnt="0"/>
      <dgm:spPr/>
    </dgm:pt>
    <dgm:pt modelId="{A61DDC6A-3018-4312-86B2-7D5CFEA17BD6}" type="pres">
      <dgm:prSet presAssocID="{36AED460-18CC-4065-9043-35EEE91AE22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7D52F1-6157-4EC4-9557-2CCDF8E0B43C}" srcId="{A116D9BE-9185-4D7D-B007-52BD68828FB0}" destId="{59A31349-31C1-4AB5-A898-4503D0290791}" srcOrd="3" destOrd="0" parTransId="{69146865-6D47-4B58-9A94-6F321DFBF1DB}" sibTransId="{0CE101B2-8738-4655-83BA-EA6654B22A74}"/>
    <dgm:cxn modelId="{0B1A91EE-5CAE-4EAC-A8D5-619E5AB561E8}" type="presOf" srcId="{36AED460-18CC-4065-9043-35EEE91AE226}" destId="{A61DDC6A-3018-4312-86B2-7D5CFEA17BD6}" srcOrd="0" destOrd="0" presId="urn:microsoft.com/office/officeart/2005/8/layout/default"/>
    <dgm:cxn modelId="{E7B77E56-75AC-40EF-B47E-F1187CA4A2F6}" srcId="{A116D9BE-9185-4D7D-B007-52BD68828FB0}" destId="{29F5C4CE-29E4-4CC5-AFDA-C621F0FD43F3}" srcOrd="1" destOrd="0" parTransId="{36321A77-ED27-46E9-83C0-2018E2ABFA35}" sibTransId="{E519D533-B0A2-4513-ACC0-B2B02A43F9A3}"/>
    <dgm:cxn modelId="{CF01FFC1-670A-49E8-B2C5-FD509209A8C2}" type="presOf" srcId="{A116D9BE-9185-4D7D-B007-52BD68828FB0}" destId="{E0F24907-3DFA-425B-A3F0-51CF9493A83C}" srcOrd="0" destOrd="0" presId="urn:microsoft.com/office/officeart/2005/8/layout/default"/>
    <dgm:cxn modelId="{E91E1F8B-3BE1-4D1D-8AAE-D142AD55194D}" type="presOf" srcId="{59A31349-31C1-4AB5-A898-4503D0290791}" destId="{24840500-744A-4F9B-98D5-F4E267D10FD3}" srcOrd="0" destOrd="0" presId="urn:microsoft.com/office/officeart/2005/8/layout/default"/>
    <dgm:cxn modelId="{B597E542-93E0-4365-AB36-82B9F5BF85C3}" type="presOf" srcId="{2DF1AD95-4C98-443C-8484-1A2F502B508A}" destId="{30430485-02C4-4CE4-832E-A7B631840F7F}" srcOrd="0" destOrd="0" presId="urn:microsoft.com/office/officeart/2005/8/layout/default"/>
    <dgm:cxn modelId="{B83092DF-369F-40C2-9259-C8EABAC2D3D7}" srcId="{A116D9BE-9185-4D7D-B007-52BD68828FB0}" destId="{36AED460-18CC-4065-9043-35EEE91AE226}" srcOrd="4" destOrd="0" parTransId="{C5BF25A1-602D-4B59-A43E-2FBB5FE2C27F}" sibTransId="{DCEE0938-F42D-493C-93D8-51D688ABFECF}"/>
    <dgm:cxn modelId="{E1B547B0-10C3-4CB3-900E-E672FB341911}" srcId="{A116D9BE-9185-4D7D-B007-52BD68828FB0}" destId="{2DF1AD95-4C98-443C-8484-1A2F502B508A}" srcOrd="0" destOrd="0" parTransId="{05AFEF2D-2636-42EF-ADD7-ED8B350D9BFB}" sibTransId="{41B84CB0-ACD9-47F6-934D-64943EC9EE9C}"/>
    <dgm:cxn modelId="{5AB144B8-525E-4FD7-8300-BA4DF4D12129}" type="presOf" srcId="{29F5C4CE-29E4-4CC5-AFDA-C621F0FD43F3}" destId="{4E8B26B5-8B6D-4323-8D8E-1D639906EA69}" srcOrd="0" destOrd="0" presId="urn:microsoft.com/office/officeart/2005/8/layout/default"/>
    <dgm:cxn modelId="{AF59EC30-CC01-4593-9243-08F1FE2786AA}" srcId="{A116D9BE-9185-4D7D-B007-52BD68828FB0}" destId="{631BE0FA-5CC1-41F6-983D-04D60F4973EA}" srcOrd="2" destOrd="0" parTransId="{E0D48B89-F29D-4D6A-B1A5-F1ED7D3F0D18}" sibTransId="{4E209327-D476-4CC9-B306-9F07D4BE999A}"/>
    <dgm:cxn modelId="{3053D98C-55B5-46BD-A41D-D994F6AF7FEA}" type="presOf" srcId="{631BE0FA-5CC1-41F6-983D-04D60F4973EA}" destId="{76901C33-F6F9-4A17-A64D-D6BB6FFC7A7A}" srcOrd="0" destOrd="0" presId="urn:microsoft.com/office/officeart/2005/8/layout/default"/>
    <dgm:cxn modelId="{F9FAF84C-FD85-4794-AC0D-EB7C2F9B9155}" type="presParOf" srcId="{E0F24907-3DFA-425B-A3F0-51CF9493A83C}" destId="{30430485-02C4-4CE4-832E-A7B631840F7F}" srcOrd="0" destOrd="0" presId="urn:microsoft.com/office/officeart/2005/8/layout/default"/>
    <dgm:cxn modelId="{F8A2DA10-6E58-45A7-B71C-B1114630DB0F}" type="presParOf" srcId="{E0F24907-3DFA-425B-A3F0-51CF9493A83C}" destId="{3100321C-EC4F-4F33-AED4-F2EA1F9B6B37}" srcOrd="1" destOrd="0" presId="urn:microsoft.com/office/officeart/2005/8/layout/default"/>
    <dgm:cxn modelId="{A123AD4F-8D9F-429D-9541-1147968EEB16}" type="presParOf" srcId="{E0F24907-3DFA-425B-A3F0-51CF9493A83C}" destId="{4E8B26B5-8B6D-4323-8D8E-1D639906EA69}" srcOrd="2" destOrd="0" presId="urn:microsoft.com/office/officeart/2005/8/layout/default"/>
    <dgm:cxn modelId="{D6935E64-483C-44E1-A83E-C1EE5896E33B}" type="presParOf" srcId="{E0F24907-3DFA-425B-A3F0-51CF9493A83C}" destId="{089D75FA-F495-4E62-8F52-E19DAA66C13A}" srcOrd="3" destOrd="0" presId="urn:microsoft.com/office/officeart/2005/8/layout/default"/>
    <dgm:cxn modelId="{62280AE3-C5EF-495C-9FA1-2E005F3FF51E}" type="presParOf" srcId="{E0F24907-3DFA-425B-A3F0-51CF9493A83C}" destId="{76901C33-F6F9-4A17-A64D-D6BB6FFC7A7A}" srcOrd="4" destOrd="0" presId="urn:microsoft.com/office/officeart/2005/8/layout/default"/>
    <dgm:cxn modelId="{BEFA41D6-CE57-4A19-AA73-74EF601CE05C}" type="presParOf" srcId="{E0F24907-3DFA-425B-A3F0-51CF9493A83C}" destId="{12429177-7331-46E2-8FCE-4E27D022FFF2}" srcOrd="5" destOrd="0" presId="urn:microsoft.com/office/officeart/2005/8/layout/default"/>
    <dgm:cxn modelId="{03050770-9C95-4E9A-A3E8-407711951BEA}" type="presParOf" srcId="{E0F24907-3DFA-425B-A3F0-51CF9493A83C}" destId="{24840500-744A-4F9B-98D5-F4E267D10FD3}" srcOrd="6" destOrd="0" presId="urn:microsoft.com/office/officeart/2005/8/layout/default"/>
    <dgm:cxn modelId="{F14124D0-7348-43F4-B6F1-BDB7DAC6754B}" type="presParOf" srcId="{E0F24907-3DFA-425B-A3F0-51CF9493A83C}" destId="{97A5A223-6E81-4F35-91B5-A741DE33547C}" srcOrd="7" destOrd="0" presId="urn:microsoft.com/office/officeart/2005/8/layout/default"/>
    <dgm:cxn modelId="{7330A2B6-FB43-414D-AAFA-77A4ADCF4CC7}" type="presParOf" srcId="{E0F24907-3DFA-425B-A3F0-51CF9493A83C}" destId="{A61DDC6A-3018-4312-86B2-7D5CFEA17BD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430485-02C4-4CE4-832E-A7B631840F7F}">
      <dsp:nvSpPr>
        <dsp:cNvPr id="0" name=""/>
        <dsp:cNvSpPr/>
      </dsp:nvSpPr>
      <dsp:spPr>
        <a:xfrm>
          <a:off x="0" y="63125"/>
          <a:ext cx="3496540" cy="2097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0070C0"/>
          </a:solidFill>
          <a:prstDash val="solid"/>
        </a:ln>
        <a:effectLst>
          <a:innerShdw blurRad="63500" dist="50800" dir="10800000">
            <a:prstClr val="black">
              <a:alpha val="50000"/>
            </a:prstClr>
          </a:innerShdw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усиновлення</a:t>
          </a:r>
          <a:endParaRPr lang="ru-RU" sz="3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3125"/>
        <a:ext cx="3496540" cy="2097924"/>
      </dsp:txXfrm>
    </dsp:sp>
    <dsp:sp modelId="{4E8B26B5-8B6D-4323-8D8E-1D639906EA69}">
      <dsp:nvSpPr>
        <dsp:cNvPr id="0" name=""/>
        <dsp:cNvSpPr/>
      </dsp:nvSpPr>
      <dsp:spPr>
        <a:xfrm>
          <a:off x="3846194" y="63125"/>
          <a:ext cx="3496540" cy="2097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0070C0"/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опіка</a:t>
          </a: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піклування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3846194" y="63125"/>
        <a:ext cx="3496540" cy="2097924"/>
      </dsp:txXfrm>
    </dsp:sp>
    <dsp:sp modelId="{76901C33-F6F9-4A17-A64D-D6BB6FFC7A7A}">
      <dsp:nvSpPr>
        <dsp:cNvPr id="0" name=""/>
        <dsp:cNvSpPr/>
      </dsp:nvSpPr>
      <dsp:spPr>
        <a:xfrm>
          <a:off x="7692389" y="63125"/>
          <a:ext cx="3496540" cy="2097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0070C0"/>
          </a:solidFill>
          <a:prstDash val="solid"/>
        </a:ln>
        <a:effectLst>
          <a:innerShdw blurRad="63500" dist="50800" dir="18900000">
            <a:prstClr val="black">
              <a:alpha val="50000"/>
            </a:prstClr>
          </a:innerShdw>
          <a:reflection blurRad="6350" stA="52000" endA="300" endPos="35000" dir="5400000" sy="-100000" algn="bl" rotWithShape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патронат над </a:t>
          </a: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дітьми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7692389" y="63125"/>
        <a:ext cx="3496540" cy="2097924"/>
      </dsp:txXfrm>
    </dsp:sp>
    <dsp:sp modelId="{24840500-744A-4F9B-98D5-F4E267D10FD3}">
      <dsp:nvSpPr>
        <dsp:cNvPr id="0" name=""/>
        <dsp:cNvSpPr/>
      </dsp:nvSpPr>
      <dsp:spPr>
        <a:xfrm>
          <a:off x="1923097" y="2510703"/>
          <a:ext cx="3496540" cy="2097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0070C0"/>
          </a:solidFill>
          <a:prstDash val="solid"/>
        </a:ln>
        <a:effectLst>
          <a:innerShdw blurRad="63500" dist="50800" dir="108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прийомна</a:t>
          </a: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сім'я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1923097" y="2510703"/>
        <a:ext cx="3496540" cy="2097924"/>
      </dsp:txXfrm>
    </dsp:sp>
    <dsp:sp modelId="{A61DDC6A-3018-4312-86B2-7D5CFEA17BD6}">
      <dsp:nvSpPr>
        <dsp:cNvPr id="0" name=""/>
        <dsp:cNvSpPr/>
      </dsp:nvSpPr>
      <dsp:spPr>
        <a:xfrm>
          <a:off x="5769292" y="2510703"/>
          <a:ext cx="3496540" cy="20979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rgbClr val="0070C0"/>
          </a:solidFill>
          <a:prstDash val="solid"/>
        </a:ln>
        <a:effectLst>
          <a:innerShdw blurRad="63500" dist="508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дитячий </a:t>
          </a: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будинок</a:t>
          </a: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сімейного</a:t>
          </a:r>
          <a:r>
            <a:rPr lang="ru-RU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типу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5769292" y="2510703"/>
        <a:ext cx="3496540" cy="2097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E7B89-C34D-43EB-B7A4-EE3D38268E0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3D82A-CBBB-49C7-AE1D-16D929D2B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753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3D82A-CBBB-49C7-AE1D-16D929D2B9B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616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2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60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932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08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509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3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66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42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83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66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16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95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98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61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4642E-7033-4DAA-ABC2-4BDEA77A0F6C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9483C52-1F60-476A-83B7-83C3AB2CD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25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  <p:sldLayoutId id="2147484218" r:id="rId3"/>
    <p:sldLayoutId id="2147484219" r:id="rId4"/>
    <p:sldLayoutId id="2147484220" r:id="rId5"/>
    <p:sldLayoutId id="2147484221" r:id="rId6"/>
    <p:sldLayoutId id="2147484222" r:id="rId7"/>
    <p:sldLayoutId id="2147484223" r:id="rId8"/>
    <p:sldLayoutId id="2147484224" r:id="rId9"/>
    <p:sldLayoutId id="2147484225" r:id="rId10"/>
    <p:sldLayoutId id="2147484226" r:id="rId11"/>
    <p:sldLayoutId id="2147484227" r:id="rId12"/>
    <p:sldLayoutId id="2147484228" r:id="rId13"/>
    <p:sldLayoutId id="2147484229" r:id="rId14"/>
    <p:sldLayoutId id="2147484230" r:id="rId15"/>
    <p:sldLayoutId id="2147484231" r:id="rId16"/>
  </p:sldLayoutIdLst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947-14#n641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947-14#n1440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341-1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189" y="116379"/>
            <a:ext cx="10877261" cy="1274538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Влаштування дітей-сиріт і дітей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позбавлених батьківського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90" y="1390917"/>
            <a:ext cx="5681662" cy="37951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5" name="Прямоугольник 24"/>
          <p:cNvSpPr/>
          <p:nvPr/>
        </p:nvSpPr>
        <p:spPr>
          <a:xfrm>
            <a:off x="1906073" y="5048973"/>
            <a:ext cx="897618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32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Кращий</a:t>
            </a:r>
            <a:r>
              <a:rPr lang="ru-RU" sz="32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хорошими – </a:t>
            </a:r>
            <a:endParaRPr lang="ru-RU" sz="3200" b="1" i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щасливими</a:t>
            </a: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Оскар </a:t>
            </a:r>
            <a:r>
              <a:rPr lang="ru-RU" sz="32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УАЙЛЬД</a:t>
            </a:r>
            <a:endParaRPr lang="ru-RU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80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154" y="386365"/>
            <a:ext cx="1017431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Умови усиновлення:</a:t>
            </a:r>
          </a:p>
          <a:p>
            <a:pPr algn="ctr"/>
            <a:endParaRPr lang="uk-UA" sz="24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Згода батьків на усиновлення дитини</a:t>
            </a:r>
          </a:p>
          <a:p>
            <a:pPr algn="ctr"/>
            <a:endParaRPr lang="ru-RU" sz="2400" b="1" i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217.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здійснюється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вільною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безумовною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Угода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усиновлювачем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плати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батькам,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опікунам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особам,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проживає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є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нікчемною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дана ними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лише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після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досягнення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дитиною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двомісячного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віку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є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неповнолітніми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їхньої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їхніх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Письмова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засвідчується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нотаріусом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6.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право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відкликати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свою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набрання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чинності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суду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56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397" y="450760"/>
            <a:ext cx="1012279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Водночас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відповідно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до ст. 219 СК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провадиться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без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/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1)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невідомі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2)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безвісно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відсутніми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3)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недієздатними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4)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позбавлені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батьківських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прав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щодо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яка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усиновлюється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5)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протягом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двох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місяців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народження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забрали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себе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сім'ю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запис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них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Книзі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реєстрації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народжень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вчинено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 </a:t>
            </a:r>
            <a:r>
              <a:rPr lang="ru-RU" sz="2400" u="sng" dirty="0" err="1">
                <a:solidFill>
                  <a:srgbClr val="006600"/>
                </a:solidFill>
                <a:latin typeface="Times New Roman" panose="02020603050405020304" pitchFamily="18" charset="0"/>
                <a:hlinkClick r:id="rId2"/>
              </a:rPr>
              <a:t>статті</a:t>
            </a:r>
            <a:r>
              <a:rPr lang="ru-RU" sz="2400" u="sng" dirty="0">
                <a:solidFill>
                  <a:srgbClr val="006600"/>
                </a:solidFill>
                <a:latin typeface="Times New Roman" panose="02020603050405020304" pitchFamily="18" charset="0"/>
                <a:hlinkClick r:id="rId2"/>
              </a:rPr>
              <a:t> 135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Кодексу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</a:rPr>
              <a:t> бути проведено без </a:t>
            </a:r>
            <a:r>
              <a:rPr lang="ru-RU" sz="2400" dirty="0" err="1">
                <a:latin typeface="Times New Roman" panose="02020603050405020304" pitchFamily="18" charset="0"/>
              </a:rPr>
              <a:t>згоди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повнолітніх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батьків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</a:rPr>
              <a:t> судом буде </a:t>
            </a:r>
            <a:r>
              <a:rPr lang="ru-RU" sz="2400" dirty="0" err="1">
                <a:latin typeface="Times New Roman" panose="02020603050405020304" pitchFamily="18" charset="0"/>
              </a:rPr>
              <a:t>встановлено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</a:rPr>
              <a:t> вони, не </a:t>
            </a:r>
            <a:r>
              <a:rPr lang="ru-RU" sz="2400" dirty="0" err="1">
                <a:latin typeface="Times New Roman" panose="02020603050405020304" pitchFamily="18" charset="0"/>
              </a:rPr>
              <a:t>проживаючи</a:t>
            </a:r>
            <a:r>
              <a:rPr lang="ru-RU" sz="2400" dirty="0">
                <a:latin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</a:rPr>
              <a:t>дитиною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понад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шість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місяців</a:t>
            </a:r>
            <a:r>
              <a:rPr lang="ru-RU" sz="2400" dirty="0">
                <a:latin typeface="Times New Roman" panose="02020603050405020304" pitchFamily="18" charset="0"/>
              </a:rPr>
              <a:t> без </a:t>
            </a:r>
            <a:r>
              <a:rPr lang="ru-RU" sz="2400" dirty="0" err="1">
                <a:latin typeface="Times New Roman" panose="02020603050405020304" pitchFamily="18" charset="0"/>
              </a:rPr>
              <a:t>поважних</a:t>
            </a:r>
            <a:r>
              <a:rPr lang="ru-RU" sz="2400" dirty="0">
                <a:latin typeface="Times New Roman" panose="02020603050405020304" pitchFamily="18" charset="0"/>
              </a:rPr>
              <a:t> причин, не </a:t>
            </a:r>
            <a:r>
              <a:rPr lang="ru-RU" sz="2400" dirty="0" err="1">
                <a:latin typeface="Times New Roman" panose="02020603050405020304" pitchFamily="18" charset="0"/>
              </a:rPr>
              <a:t>проявляють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неї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батьківської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турботи</a:t>
            </a:r>
            <a:r>
              <a:rPr lang="ru-RU" sz="2400" dirty="0">
                <a:latin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400" dirty="0">
                <a:latin typeface="Times New Roman" panose="02020603050405020304" pitchFamily="18" charset="0"/>
              </a:rPr>
              <a:t>, не </a:t>
            </a:r>
            <a:r>
              <a:rPr lang="ru-RU" sz="2400" dirty="0" err="1">
                <a:latin typeface="Times New Roman" panose="02020603050405020304" pitchFamily="18" charset="0"/>
              </a:rPr>
              <a:t>виховують</a:t>
            </a:r>
            <a:r>
              <a:rPr lang="ru-RU" sz="2400" dirty="0">
                <a:latin typeface="Times New Roman" panose="02020603050405020304" pitchFamily="18" charset="0"/>
              </a:rPr>
              <a:t> та не </a:t>
            </a:r>
            <a:r>
              <a:rPr lang="ru-RU" sz="2400" dirty="0" err="1">
                <a:latin typeface="Times New Roman" panose="02020603050405020304" pitchFamily="18" charset="0"/>
              </a:rPr>
              <a:t>утримують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22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1217" y="618186"/>
            <a:ext cx="97879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Згода дитини на усиновлення</a:t>
            </a:r>
          </a:p>
          <a:p>
            <a:pPr algn="just"/>
            <a:endParaRPr lang="ru-RU" sz="24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218.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1. Для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досягла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такого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рівня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висловити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дається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формі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яка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відповідає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вікові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та стану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проінформована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правові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наслідки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3.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провадиться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зв'язку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віком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станом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усвідомлює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факту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4.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вона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проживає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сім'ї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усиновлювачів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вважає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своїми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батьками.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38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15" y="128787"/>
            <a:ext cx="10264461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Згода другого з подружжя на усиновлення</a:t>
            </a:r>
          </a:p>
          <a:p>
            <a:pPr algn="just"/>
            <a:endParaRPr lang="ru-RU" sz="24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220.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другого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1.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одним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письмова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другого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засвідчена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нотаріально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другого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визнаний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безвісно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відсутнім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недієздатним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наявності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обставин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істотне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значення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uk-UA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 Згода опікуна, піклувальника на усиновлення дитини</a:t>
            </a:r>
            <a:endParaRPr lang="ru-RU" sz="2400" b="1" i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uk-UA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</a:rPr>
              <a:t>Стаття</a:t>
            </a:r>
            <a:r>
              <a:rPr lang="ru-RU" sz="2000" b="1" dirty="0">
                <a:latin typeface="Times New Roman" panose="02020603050405020304" pitchFamily="18" charset="0"/>
              </a:rPr>
              <a:t> 221.</a:t>
            </a:r>
            <a:r>
              <a:rPr lang="ru-RU" sz="2000" dirty="0"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опікуна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піклувальника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endParaRPr lang="ru-RU" sz="2000" dirty="0">
              <a:latin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</a:rPr>
              <a:t>1. На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, над </a:t>
            </a:r>
            <a:r>
              <a:rPr lang="ru-RU" sz="2000" dirty="0" err="1">
                <a:latin typeface="Times New Roman" panose="02020603050405020304" pitchFamily="18" charset="0"/>
              </a:rPr>
              <a:t>якою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встановлено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, над батьками </a:t>
            </a:r>
            <a:r>
              <a:rPr lang="ru-RU" sz="2000" dirty="0" err="1">
                <a:latin typeface="Times New Roman" panose="02020603050405020304" pitchFamily="18" charset="0"/>
              </a:rPr>
              <a:t>якої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встановлено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потрібна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письмова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піклувальника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незалежно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опікун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піклувальник</a:t>
            </a:r>
            <a:r>
              <a:rPr lang="ru-RU" sz="2000" dirty="0">
                <a:latin typeface="Times New Roman" panose="02020603050405020304" pitchFamily="18" charset="0"/>
              </a:rPr>
              <a:t> не дав </a:t>
            </a:r>
            <a:r>
              <a:rPr lang="ru-RU" sz="2000" dirty="0" err="1"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згода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дана органом </a:t>
            </a:r>
            <a:r>
              <a:rPr lang="ru-RU" sz="2000" dirty="0" err="1">
                <a:latin typeface="Times New Roman" panose="02020603050405020304" pitchFamily="18" charset="0"/>
              </a:rPr>
              <a:t>опіки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3.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проведене</a:t>
            </a:r>
            <a:r>
              <a:rPr lang="ru-RU" sz="2000" dirty="0">
                <a:latin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опікуна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піклувальника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органу </a:t>
            </a:r>
            <a:r>
              <a:rPr lang="ru-RU" sz="2000" dirty="0" err="1">
                <a:latin typeface="Times New Roman" panose="02020603050405020304" pitchFamily="18" charset="0"/>
              </a:rPr>
              <a:t>опіки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суд </a:t>
            </a:r>
            <a:r>
              <a:rPr lang="ru-RU" sz="2000" dirty="0" err="1">
                <a:latin typeface="Times New Roman" panose="02020603050405020304" pitchFamily="18" charset="0"/>
              </a:rPr>
              <a:t>встановить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відповідає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інтересам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12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4552" y="605307"/>
            <a:ext cx="902809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b="1" i="1" dirty="0" smtClean="0">
                <a:latin typeface="Times New Roman" panose="02020603050405020304" pitchFamily="18" charset="0"/>
              </a:rPr>
              <a:t>5. </a:t>
            </a:r>
            <a:r>
              <a:rPr lang="ru-RU" sz="2400" b="1" i="1" dirty="0" err="1" smtClean="0">
                <a:latin typeface="Times New Roman" panose="02020603050405020304" pitchFamily="18" charset="0"/>
              </a:rPr>
              <a:t>Згода</a:t>
            </a:r>
            <a:r>
              <a:rPr lang="ru-RU" sz="2400" b="1" i="1" dirty="0" smtClean="0">
                <a:latin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</a:rPr>
              <a:t>закладу </a:t>
            </a:r>
            <a:r>
              <a:rPr lang="ru-RU" sz="2400" b="1" i="1" dirty="0" err="1">
                <a:latin typeface="Times New Roman" panose="02020603050405020304" pitchFamily="18" charset="0"/>
              </a:rPr>
              <a:t>охорони</a:t>
            </a:r>
            <a:r>
              <a:rPr lang="ru-RU" sz="2400" b="1" i="1" dirty="0">
                <a:latin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</a:rPr>
              <a:t>здоров'я</a:t>
            </a:r>
            <a:r>
              <a:rPr lang="ru-RU" sz="2400" b="1" i="1" dirty="0">
                <a:latin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</a:rPr>
              <a:t>або</a:t>
            </a:r>
            <a:r>
              <a:rPr lang="ru-RU" sz="2400" b="1" i="1" dirty="0">
                <a:latin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</a:rPr>
              <a:t>навчального</a:t>
            </a:r>
            <a:r>
              <a:rPr lang="ru-RU" sz="2400" b="1" i="1" dirty="0">
                <a:latin typeface="Times New Roman" panose="02020603050405020304" pitchFamily="18" charset="0"/>
              </a:rPr>
              <a:t> закладу на </a:t>
            </a:r>
            <a:r>
              <a:rPr lang="ru-RU" sz="2400" b="1" i="1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400" b="1" i="1" dirty="0">
                <a:latin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</a:rPr>
              <a:t>дитини</a:t>
            </a:r>
            <a:endParaRPr lang="ru-RU" sz="2400" b="1" i="1" dirty="0" smtClean="0">
              <a:latin typeface="Times New Roman" panose="02020603050405020304" pitchFamily="18" charset="0"/>
            </a:endParaRPr>
          </a:p>
          <a:p>
            <a:pPr algn="just"/>
            <a:endParaRPr lang="ru-RU" sz="2400" b="1" i="1" dirty="0" smtClean="0">
              <a:latin typeface="Times New Roman" panose="02020603050405020304" pitchFamily="18" charset="0"/>
            </a:endParaRPr>
          </a:p>
          <a:p>
            <a:pPr algn="just"/>
            <a:endParaRPr lang="ru-RU" sz="24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222.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закладу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охорони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закладу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1.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яка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перебуває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закладі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охорони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навчальному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закладі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потрібна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письмова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закладу.</a:t>
            </a:r>
          </a:p>
          <a:p>
            <a:pPr algn="just"/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закладу,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суд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встановить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інтересам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69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425" y="347730"/>
            <a:ext cx="11487955" cy="5913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3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uk-UA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процедура, яка складається з певних стадій і здійснюється відповідними органами за правилами, що встановлені законодавством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uk-UA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24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Процедура усиновлення </a:t>
            </a:r>
            <a:r>
              <a:rPr lang="uk-UA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 порядок здійснення органами державної влади встановлених законом послідовних дій по постановці на облік дитини-сироти і дитини, позбавленої батьківського піклування, постановці на облік осіб, які бажають усиновити дитину, веденням такого обліку з метою інформування кандидатів в </a:t>
            </a:r>
            <a:r>
              <a:rPr lang="uk-UA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усиновлювачі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дітей, які можуть бути усиновлені, для подальшого звернення до суду цих осіб із заявою про усиновлення, і прийняття відповідного рішення.</a:t>
            </a:r>
          </a:p>
          <a:p>
            <a:pPr algn="just">
              <a:spcAft>
                <a:spcPts val="0"/>
              </a:spcAft>
            </a:pPr>
            <a:endParaRPr lang="uk-UA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провадження діяльності з усиновлення врегульований постановою Кабінету Міністрів України «Про затвердження Порядку провадження діяльності з усиновлення та здійснення нагляду за дотриманням прав усиновлених дітей» від 8 жовтня 2008 р. № 905.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71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28868" cy="803315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3200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uk-UA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 дитини здійснюється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судовому порядку.</a:t>
            </a: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2400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дитину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суду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заяву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заяви через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відкликана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набрання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суду про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(ст. 223 СК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вважається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здійсненим</a:t>
            </a:r>
            <a:r>
              <a:rPr lang="ru-RU" sz="2400" dirty="0">
                <a:latin typeface="Times New Roman" panose="02020603050405020304" pitchFamily="18" charset="0"/>
              </a:rPr>
              <a:t> у день </a:t>
            </a:r>
            <a:r>
              <a:rPr lang="ru-RU" sz="2400" dirty="0" err="1">
                <a:latin typeface="Times New Roman" panose="02020603050405020304" pitchFamily="18" charset="0"/>
              </a:rPr>
              <a:t>набрання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чинності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рішенням</a:t>
            </a:r>
            <a:r>
              <a:rPr lang="ru-RU" sz="2400" dirty="0">
                <a:latin typeface="Times New Roman" panose="02020603050405020304" pitchFamily="18" charset="0"/>
              </a:rPr>
              <a:t> суду про </a:t>
            </a:r>
            <a:r>
              <a:rPr lang="ru-RU" sz="24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</a:rPr>
              <a:t>(ст. 225 СК </a:t>
            </a:r>
            <a:r>
              <a:rPr lang="ru-RU" sz="2400" dirty="0" err="1" smtClean="0">
                <a:latin typeface="Times New Roman" panose="02020603050405020304" pitchFamily="18" charset="0"/>
              </a:rPr>
              <a:t>України</a:t>
            </a:r>
            <a:r>
              <a:rPr lang="ru-RU" sz="2400" dirty="0" smtClean="0">
                <a:latin typeface="Times New Roman" panose="02020603050405020304" pitchFamily="18" charset="0"/>
              </a:rPr>
              <a:t>).</a:t>
            </a: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24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uk-UA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Вимоги до рішення суду про усиновлення визначені ст. 224 СК України.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24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2800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r>
              <a:rPr lang="ru-RU" sz="32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i="1" dirty="0">
              <a:solidFill>
                <a:srgbClr val="4472C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3200" i="1" dirty="0" smtClean="0">
              <a:solidFill>
                <a:srgbClr val="4472C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3200" i="1" dirty="0">
              <a:solidFill>
                <a:srgbClr val="4472C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>
              <a:lnSpc>
                <a:spcPct val="107000"/>
              </a:lnSpc>
              <a:spcAft>
                <a:spcPts val="0"/>
              </a:spcAft>
            </a:pPr>
            <a:endParaRPr lang="uk-UA" sz="3200" i="1" dirty="0" smtClean="0">
              <a:solidFill>
                <a:srgbClr val="4472C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21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8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Визнання усиновлення недійсним. Скасування усиновлення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endParaRPr lang="uk-UA" sz="20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Підстави визнання </a:t>
            </a:r>
            <a:r>
              <a:rPr lang="uk-UA" sz="20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 </a:t>
            </a:r>
            <a:r>
              <a:rPr lang="uk-UA" sz="20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(ч.1 ст. 236 СК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 err="1" smtClean="0">
                <a:latin typeface="Times New Roman" panose="02020603050405020304" pitchFamily="18" charset="0"/>
              </a:rPr>
              <a:t>усиновлювач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не </a:t>
            </a:r>
            <a:r>
              <a:rPr lang="ru-RU" sz="2000" dirty="0" err="1">
                <a:latin typeface="Times New Roman" panose="02020603050405020304" pitchFamily="18" charset="0"/>
              </a:rPr>
              <a:t>бажав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настання</a:t>
            </a:r>
            <a:r>
              <a:rPr lang="ru-RU" sz="2000" dirty="0">
                <a:latin typeface="Times New Roman" panose="02020603050405020304" pitchFamily="18" charset="0"/>
              </a:rPr>
              <a:t> прав та </a:t>
            </a:r>
            <a:r>
              <a:rPr lang="ru-RU" sz="2000" dirty="0" err="1">
                <a:latin typeface="Times New Roman" panose="02020603050405020304" pitchFamily="18" charset="0"/>
              </a:rPr>
              <a:t>обов'язків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виникають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результаті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</a:rPr>
              <a:t>фіктивне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 smtClean="0">
                <a:latin typeface="Times New Roman" panose="02020603050405020304" pitchFamily="18" charset="0"/>
              </a:rPr>
              <a:t>) (ч. 2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ст. 236 СК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ru-RU" sz="2000" i="1" u="sng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20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визнане</a:t>
            </a:r>
            <a:r>
              <a:rPr lang="ru-RU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підроблених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(ч. 3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ст. 236 СК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i="1" u="sng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20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визнане</a:t>
            </a:r>
            <a:r>
              <a:rPr lang="ru-RU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ru-RU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другого з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подружжя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та/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опікуна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</a:rPr>
              <a:t>піклувальника</a:t>
            </a:r>
            <a:r>
              <a:rPr lang="ru-RU" sz="2000" dirty="0" smtClean="0">
                <a:latin typeface="Times New Roman" panose="02020603050405020304" pitchFamily="18" charset="0"/>
              </a:rPr>
              <a:t>, та/</a:t>
            </a:r>
            <a:r>
              <a:rPr lang="ru-RU" sz="2000" dirty="0" err="1" smtClean="0">
                <a:latin typeface="Times New Roman" panose="02020603050405020304" pitchFamily="18" charset="0"/>
              </a:rPr>
              <a:t>або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закладу </a:t>
            </a:r>
            <a:r>
              <a:rPr lang="ru-RU" sz="2000" dirty="0" err="1">
                <a:latin typeface="Times New Roman" panose="02020603050405020304" pitchFamily="18" charset="0"/>
              </a:rPr>
              <a:t>охорони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навчального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</a:rPr>
              <a:t>закладу, в </a:t>
            </a:r>
            <a:r>
              <a:rPr lang="ru-RU" sz="2000" dirty="0" err="1" smtClean="0">
                <a:latin typeface="Times New Roman" panose="02020603050405020304" pitchFamily="18" charset="0"/>
              </a:rPr>
              <a:t>яакому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перебувала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дитина</a:t>
            </a:r>
            <a:r>
              <a:rPr lang="ru-RU" sz="2000" dirty="0" smtClean="0">
                <a:latin typeface="Times New Roman" panose="02020603050405020304" pitchFamily="18" charset="0"/>
              </a:rPr>
              <a:t> (ч. 4 ст.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ст. 236 СК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ru-RU" sz="2000" dirty="0" err="1" smtClean="0">
                <a:latin typeface="Times New Roman" panose="02020603050405020304" pitchFamily="18" charset="0"/>
              </a:rPr>
              <a:t>якщо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одним </a:t>
            </a:r>
            <a:r>
              <a:rPr lang="ru-RU" sz="2000" dirty="0" err="1">
                <a:latin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дитина</a:t>
            </a:r>
            <a:r>
              <a:rPr lang="ru-RU" sz="2000" dirty="0">
                <a:latin typeface="Times New Roman" panose="02020603050405020304" pitchFamily="18" charset="0"/>
              </a:rPr>
              <a:t> другого з </a:t>
            </a:r>
            <a:r>
              <a:rPr lang="ru-RU" sz="2000" dirty="0" err="1"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визнане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недійсним</a:t>
            </a:r>
            <a:r>
              <a:rPr lang="ru-RU" sz="2000" dirty="0"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</a:rPr>
              <a:t>рішенням</a:t>
            </a:r>
            <a:r>
              <a:rPr lang="ru-RU" sz="2000" dirty="0">
                <a:latin typeface="Times New Roman" panose="02020603050405020304" pitchFamily="18" charset="0"/>
              </a:rPr>
              <a:t> суду,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буде </a:t>
            </a:r>
            <a:r>
              <a:rPr lang="ru-RU" sz="2000" dirty="0" err="1">
                <a:latin typeface="Times New Roman" panose="02020603050405020304" pitchFamily="18" charset="0"/>
              </a:rPr>
              <a:t>встановлено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на момент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другий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подружжя</a:t>
            </a:r>
            <a:r>
              <a:rPr lang="ru-RU" sz="2000" dirty="0"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</a:rPr>
              <a:t>мав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наміру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продовжувати</a:t>
            </a:r>
            <a:r>
              <a:rPr lang="ru-RU" sz="2000" dirty="0">
                <a:latin typeface="Times New Roman" panose="02020603050405020304" pitchFamily="18" charset="0"/>
              </a:rPr>
              <a:t> з ним </a:t>
            </a:r>
            <a:r>
              <a:rPr lang="ru-RU" sz="2000" dirty="0" err="1">
                <a:latin typeface="Times New Roman" panose="02020603050405020304" pitchFamily="18" charset="0"/>
              </a:rPr>
              <a:t>шлюбні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відносини</a:t>
            </a:r>
            <a:r>
              <a:rPr lang="ru-RU" sz="2000" dirty="0" smtClean="0">
                <a:latin typeface="Times New Roman" panose="02020603050405020304" pitchFamily="18" charset="0"/>
              </a:rPr>
              <a:t>.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ru-RU" sz="2000" dirty="0" smtClean="0">
              <a:latin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/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визнається</a:t>
            </a:r>
            <a:r>
              <a:rPr 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недійсним</a:t>
            </a:r>
            <a:r>
              <a:rPr lang="ru-RU" sz="2000" b="1" dirty="0" smtClean="0">
                <a:latin typeface="Times New Roman" panose="02020603050405020304" pitchFamily="18" charset="0"/>
              </a:rPr>
              <a:t> за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рішенням</a:t>
            </a:r>
            <a:r>
              <a:rPr lang="ru-RU" sz="2000" b="1" dirty="0" smtClean="0">
                <a:latin typeface="Times New Roman" panose="02020603050405020304" pitchFamily="18" charset="0"/>
              </a:rPr>
              <a:t> суду</a:t>
            </a:r>
            <a:r>
              <a:rPr lang="ru-RU" sz="2000" dirty="0" smtClean="0">
                <a:latin typeface="Times New Roman" panose="02020603050405020304" pitchFamily="18" charset="0"/>
              </a:rPr>
              <a:t>. 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ru-RU" sz="2000" dirty="0" smtClean="0">
              <a:latin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визнане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недійсним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b="1" u="sng" dirty="0" err="1">
                <a:latin typeface="Times New Roman" panose="02020603050405020304" pitchFamily="18" charset="0"/>
              </a:rPr>
              <a:t>анулюється</a:t>
            </a:r>
            <a:r>
              <a:rPr lang="ru-RU" sz="2000" b="1" u="sng" dirty="0">
                <a:latin typeface="Times New Roman" panose="02020603050405020304" pitchFamily="18" charset="0"/>
              </a:rPr>
              <a:t> з моменту </a:t>
            </a:r>
            <a:r>
              <a:rPr lang="ru-RU" sz="2000" b="1" u="sng" dirty="0" err="1">
                <a:latin typeface="Times New Roman" panose="02020603050405020304" pitchFamily="18" charset="0"/>
              </a:rPr>
              <a:t>його</a:t>
            </a:r>
            <a:r>
              <a:rPr lang="ru-RU" sz="2000" b="1" u="sng" dirty="0">
                <a:latin typeface="Times New Roman" panose="02020603050405020304" pitchFamily="18" charset="0"/>
              </a:rPr>
              <a:t> </a:t>
            </a:r>
            <a:r>
              <a:rPr lang="ru-RU" sz="2000" b="1" u="sng" dirty="0" err="1" smtClean="0">
                <a:latin typeface="Times New Roman" panose="02020603050405020304" pitchFamily="18" charset="0"/>
              </a:rPr>
              <a:t>здійснення</a:t>
            </a:r>
            <a:r>
              <a:rPr lang="ru-RU" sz="2000" b="1" u="sng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</a:rPr>
              <a:t>(ч. 1 ст. 237 СК </a:t>
            </a:r>
            <a:r>
              <a:rPr lang="ru-RU" sz="2000" dirty="0" err="1" smtClean="0">
                <a:latin typeface="Times New Roman" panose="02020603050405020304" pitchFamily="18" charset="0"/>
              </a:rPr>
              <a:t>України</a:t>
            </a:r>
            <a:r>
              <a:rPr lang="ru-RU" sz="2000" dirty="0" smtClean="0">
                <a:latin typeface="Times New Roman" panose="02020603050405020304" pitchFamily="18" charset="0"/>
              </a:rPr>
              <a:t>).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+mj-lt"/>
              <a:buAutoNum type="arabicParenR"/>
              <a:tabLst>
                <a:tab pos="457200" algn="l"/>
              </a:tabLs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  <a:tabLst>
                <a:tab pos="457200" algn="l"/>
              </a:tabLst>
            </a:pPr>
            <a:endParaRPr lang="ru-RU" sz="3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59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0443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(ст. 237 СК </a:t>
            </a:r>
            <a:r>
              <a:rPr lang="ru-RU" sz="20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1)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припиняються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та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виникли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законом для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відновлюються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батьками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родичами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походженням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досягла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чотирнадцяти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досягла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чотирнадцяти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родичам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відновлюються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прізвище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ім'я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по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мала до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надалі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іменуватися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прізвищем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ім'ям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по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одержала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постановити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стягнення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особи, яка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 строк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два роки,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батьки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змоги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 fontAlgn="base">
              <a:lnSpc>
                <a:spcPct val="107000"/>
              </a:lnSpc>
              <a:spcAft>
                <a:spcPts val="0"/>
              </a:spcAft>
            </a:pPr>
            <a:endParaRPr lang="ru-RU" sz="3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86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1032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endParaRPr lang="uk-UA" sz="2800" b="1" i="1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Підстави скасування усиновлення (</a:t>
            </a:r>
            <a:r>
              <a:rPr lang="uk-UA" sz="2400" b="1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 238 СК України</a:t>
            </a:r>
            <a:r>
              <a:rPr lang="uk-UA" sz="2400" b="1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 fontAlgn="base">
              <a:lnSpc>
                <a:spcPct val="107000"/>
              </a:lnSpc>
              <a:spcAft>
                <a:spcPts val="0"/>
              </a:spcAft>
              <a:buAutoNum type="arabicPeriod"/>
            </a:pP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скасоване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суду,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 algn="just" fontAlgn="base">
              <a:lnSpc>
                <a:spcPct val="107000"/>
              </a:lnSpc>
              <a:spcAft>
                <a:spcPts val="0"/>
              </a:spcAft>
              <a:buAutoNum type="arabicPeriod"/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 fontAlgn="base">
              <a:lnSpc>
                <a:spcPct val="107000"/>
              </a:lnSpc>
              <a:spcAft>
                <a:spcPts val="0"/>
              </a:spcAft>
              <a:buAutoNum type="arabicParenR"/>
            </a:pP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суперечить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інтересам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страждає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недоумством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психічну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тяжку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невиліковну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хворобу, про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знав і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знати на час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усиновлювачем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склалися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спільне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усиновлювачем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обов'язків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3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38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2000" cy="6393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uk-UA" sz="28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Влаштування дітей-сиріт і дітей, позбавлених батьківського піклування.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Державна охорона дітей-сиріт і дітей, позбавлених батьківського піклування. Форми влаштування.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Усиновлення: поняття, умови та порядок, правові наслідки.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Визнання усиновлення недійсним. Скасування усиновлення.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Опіка та піклування над дітьми. Права та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язки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опікунів і піклувальників. Порядок встановлення та припинення опіки та піклування.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Патронат над дітьми.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Прийомна сім’я.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Дитячий будинок сімейного типу.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86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6267"/>
            <a:ext cx="12192000" cy="59211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3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допускається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скасоване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протиправна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загрожує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здоров'ю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повнолітньої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скасовано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судом 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взаємною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 з них,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ними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склалися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скасовується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дня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набрання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чинності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суду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3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17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179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 fontAlgn="base">
              <a:lnSpc>
                <a:spcPct val="107000"/>
              </a:lnSpc>
              <a:spcAft>
                <a:spcPts val="0"/>
              </a:spcAft>
            </a:pPr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Правові </a:t>
            </a:r>
            <a:r>
              <a:rPr lang="uk-UA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наслідки скасування 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 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4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ст. 239 СК України):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припиняються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майбутнє права та обов'язки, що виникли у зв'язку з усиновленням між дитиною та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усиновлювачем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його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родичами;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відновлюються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батьками,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родичами за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походженням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- вона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органові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285750" algn="just" fontAlgn="base">
              <a:lnSpc>
                <a:spcPct val="107000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400" dirty="0" err="1" smtClean="0">
                <a:latin typeface="Times New Roman" panose="02020603050405020304" pitchFamily="18" charset="0"/>
              </a:rPr>
              <a:t>дитина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</a:rPr>
              <a:t> право на </a:t>
            </a:r>
            <a:r>
              <a:rPr lang="ru-RU" sz="2400" dirty="0" err="1">
                <a:latin typeface="Times New Roman" panose="02020603050405020304" pitchFamily="18" charset="0"/>
              </a:rPr>
              <a:t>збереження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прізвища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імені</a:t>
            </a:r>
            <a:r>
              <a:rPr lang="ru-RU" sz="2400" dirty="0">
                <a:latin typeface="Times New Roman" panose="02020603050405020304" pitchFamily="18" charset="0"/>
              </a:rPr>
              <a:t> та по </a:t>
            </a:r>
            <a:r>
              <a:rPr lang="ru-RU" sz="2400" dirty="0" err="1">
                <a:latin typeface="Times New Roman" panose="02020603050405020304" pitchFamily="18" charset="0"/>
              </a:rPr>
              <a:t>батькові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</a:rPr>
              <a:t> вона одержала у </a:t>
            </a:r>
            <a:r>
              <a:rPr lang="ru-RU" sz="2400" dirty="0" err="1">
                <a:latin typeface="Times New Roman" panose="02020603050405020304" pitchFamily="18" charset="0"/>
              </a:rPr>
              <a:t>зв'язку</a:t>
            </a:r>
            <a:r>
              <a:rPr lang="ru-RU" sz="2400" dirty="0">
                <a:latin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</a:rPr>
              <a:t>усиновленням</a:t>
            </a:r>
            <a:r>
              <a:rPr lang="ru-RU" sz="2400" dirty="0">
                <a:latin typeface="Times New Roman" panose="02020603050405020304" pitchFamily="18" charset="0"/>
              </a:rPr>
              <a:t>. За </a:t>
            </a:r>
            <a:r>
              <a:rPr lang="ru-RU" sz="2400" dirty="0" err="1">
                <a:latin typeface="Times New Roman" panose="02020603050405020304" pitchFamily="18" charset="0"/>
              </a:rPr>
              <a:t>бажанням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присвоюється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прізвище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ім'я</a:t>
            </a:r>
            <a:r>
              <a:rPr lang="ru-RU" sz="2400" dirty="0">
                <a:latin typeface="Times New Roman" panose="02020603050405020304" pitchFamily="18" charset="0"/>
              </a:rPr>
              <a:t>, по </a:t>
            </a:r>
            <a:r>
              <a:rPr lang="ru-RU" sz="2400" dirty="0" err="1">
                <a:latin typeface="Times New Roman" panose="02020603050405020304" pitchFamily="18" charset="0"/>
              </a:rPr>
              <a:t>батькові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</a:rPr>
              <a:t> вона мала до </a:t>
            </a:r>
            <a:r>
              <a:rPr lang="ru-RU" sz="2400" dirty="0" err="1" smtClean="0">
                <a:latin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latin typeface="Times New Roman" panose="02020603050405020304" pitchFamily="18" charset="0"/>
              </a:rPr>
              <a:t>. Суд </a:t>
            </a:r>
            <a:r>
              <a:rPr lang="ru-RU" sz="2400" dirty="0" err="1"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постановити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рішення</a:t>
            </a:r>
            <a:r>
              <a:rPr lang="ru-RU" sz="2400" dirty="0">
                <a:latin typeface="Times New Roman" panose="02020603050405020304" pitchFamily="18" charset="0"/>
              </a:rPr>
              <a:t> про </a:t>
            </a:r>
            <a:r>
              <a:rPr lang="ru-RU" sz="2400" dirty="0" err="1">
                <a:latin typeface="Times New Roman" panose="02020603050405020304" pitchFamily="18" charset="0"/>
              </a:rPr>
              <a:t>стягнення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dirty="0"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</a:rPr>
              <a:t>дитину</a:t>
            </a:r>
            <a:r>
              <a:rPr lang="ru-RU" sz="2400" dirty="0">
                <a:latin typeface="Times New Roman" panose="02020603050405020304" pitchFamily="18" charset="0"/>
              </a:rPr>
              <a:t> з особи, яка </a:t>
            </a:r>
            <a:r>
              <a:rPr lang="ru-RU" sz="2400" dirty="0" err="1">
                <a:latin typeface="Times New Roman" panose="02020603050405020304" pitchFamily="18" charset="0"/>
              </a:rPr>
              <a:t>була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усиновлювачем</a:t>
            </a:r>
            <a:r>
              <a:rPr lang="ru-RU" sz="2400" dirty="0">
                <a:latin typeface="Times New Roman" panose="02020603050405020304" pitchFamily="18" charset="0"/>
              </a:rPr>
              <a:t>, за </a:t>
            </a:r>
            <a:r>
              <a:rPr lang="ru-RU" sz="2400" dirty="0" err="1">
                <a:latin typeface="Times New Roman" panose="02020603050405020304" pitchFamily="18" charset="0"/>
              </a:rPr>
              <a:t>умови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останній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надавати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матеріальну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допомогу</a:t>
            </a:r>
            <a:r>
              <a:rPr lang="ru-RU" sz="2400" dirty="0" smtClean="0">
                <a:latin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у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суперечить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інтересам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, не </a:t>
            </a:r>
            <a:r>
              <a:rPr lang="ru-RU" sz="2400" dirty="0" err="1">
                <a:latin typeface="Times New Roman" panose="02020603050405020304" pitchFamily="18" charset="0"/>
              </a:rPr>
              <a:t>забезпечує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сімейного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виховання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батькам, за нею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зберігається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житловому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проживала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/>
              <a:t>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89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sz="8000" b="1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Дякую за увагу!</a:t>
            </a:r>
            <a:endParaRPr lang="ru-RU" sz="8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99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396" y="179613"/>
            <a:ext cx="11039302" cy="1518557"/>
          </a:xfr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дітей-сиріт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позбавлених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батьківського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6571" y="1910444"/>
            <a:ext cx="11723915" cy="4541872"/>
          </a:xfr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27.11.2008 року,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ратифікована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 № 3017-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від 15.02.2011 року;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V); </a:t>
            </a:r>
          </a:p>
          <a:p>
            <a:pPr algn="just">
              <a:spcBef>
                <a:spcPts val="0"/>
              </a:spcBef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 «Про органи і служби у справах дітей та спеціальні установи для дітей» від 14 січня 1995 року №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20/95-ВР (зі змінами);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дитинства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26.04.2001 року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2402-ІІІ (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організаційно-правових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дітей-сиріт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батьківського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13.01.2005 року № 2342-І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(зі змінами)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 р. № 905; </a:t>
            </a:r>
          </a:p>
          <a:p>
            <a:pPr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вересня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 року № 866; </a:t>
            </a:r>
          </a:p>
          <a:p>
            <a:pPr>
              <a:spcBef>
                <a:spcPts val="0"/>
              </a:spcBef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 Міністрів України «Деякі питання здійснення патронату над дитиною» від 16 березня 2017 р. № 148;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сім’ю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2002 р. № 565; </a:t>
            </a:r>
          </a:p>
          <a:p>
            <a:pPr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дитячий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2002 р. № 564.</a:t>
            </a:r>
          </a:p>
          <a:p>
            <a:pPr algn="just"/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84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Прямоугольник 1"/>
          <p:cNvSpPr/>
          <p:nvPr/>
        </p:nvSpPr>
        <p:spPr>
          <a:xfrm>
            <a:off x="566670" y="450761"/>
            <a:ext cx="11320530" cy="5495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 до ст. 1 ЗУ «Про забезпечення організаційно-правових умов </a:t>
            </a:r>
            <a:r>
              <a:rPr lang="uk-UA" sz="2400" dirty="0" err="1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соцціального</a:t>
            </a:r>
            <a:r>
              <a:rPr lang="uk-UA" sz="2400" dirty="0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захисту дітей-сиріт і дітей, позбавлених батьківського піклування»:</a:t>
            </a:r>
          </a:p>
          <a:p>
            <a:pPr algn="just"/>
            <a:endParaRPr lang="ru-RU" sz="2400" b="1" dirty="0" smtClean="0">
              <a:effectLst>
                <a:outerShdw blurRad="38100" dist="25400" dir="5400000" algn="ctr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err="1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b="1" dirty="0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-сирота</a:t>
            </a:r>
            <a:r>
              <a:rPr lang="ru-RU" sz="2400" dirty="0" smtClean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померли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загинули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батьки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24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2400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позбавлені</a:t>
            </a:r>
            <a:r>
              <a:rPr lang="ru-RU" sz="2400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батьківського</a:t>
            </a:r>
            <a:r>
              <a:rPr lang="ru-RU" sz="2400" b="1" dirty="0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піклування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залишилися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без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піклування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зв'язку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позбавленням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відібранням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без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позбавлення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безвісно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відсутніми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недієздатними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оголошенням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померлими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відбуванням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покарання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місцях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позбавлення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перебуванням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вартою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час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слідства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розшуком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органами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внутрішніх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справ,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пов'язаним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ухиленням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сплати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аліментів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відсутністю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відомостей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місцезнаходження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тривалою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хворобою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перешкоджає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їм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виконувати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свої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батьківські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обов'язки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підкинуті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батьки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невідомі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відмовилися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батьки, та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безпритульні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діти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2400" i="1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42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Прямоугольник 2"/>
          <p:cNvSpPr/>
          <p:nvPr/>
        </p:nvSpPr>
        <p:spPr>
          <a:xfrm>
            <a:off x="149630" y="116378"/>
            <a:ext cx="1189274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влаштування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дітей-сиріт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позбавлених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батьківського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42189833"/>
              </p:ext>
            </p:extLst>
          </p:nvPr>
        </p:nvGraphicFramePr>
        <p:xfrm>
          <a:off x="731521" y="1911927"/>
          <a:ext cx="11188930" cy="4671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336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2262" y="199509"/>
            <a:ext cx="113243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порядок, </a:t>
            </a:r>
            <a:r>
              <a:rPr lang="ru-RU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endParaRPr lang="ru-RU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2885" y="1215172"/>
            <a:ext cx="106894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Сімейний кодекс України</a:t>
            </a:r>
          </a:p>
          <a:p>
            <a:pPr algn="just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207.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Поняття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є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прийняття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усиновлювачем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у свою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сім'ю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особи на правах дочки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здійснене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підставі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суду,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випадку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передбаченого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u="sng" dirty="0" err="1">
                <a:latin typeface="Times New Roman" panose="02020603050405020304" pitchFamily="18" charset="0"/>
                <a:hlinkClick r:id="rId2"/>
              </a:rPr>
              <a:t>статтею</a:t>
            </a:r>
            <a:r>
              <a:rPr lang="ru-RU" sz="2000" u="sng" dirty="0">
                <a:latin typeface="Times New Roman" panose="02020603050405020304" pitchFamily="18" charset="0"/>
                <a:hlinkClick r:id="rId2"/>
              </a:rPr>
              <a:t> 282</a:t>
            </a:r>
            <a:r>
              <a:rPr lang="ru-RU" sz="2000" dirty="0"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Кодексу.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провадиться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найвищих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інтересах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стабільних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гармонійних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умов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життя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uk-UA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</a:rPr>
              <a:t>Стаття</a:t>
            </a:r>
            <a:r>
              <a:rPr lang="ru-RU" sz="2000" b="1" dirty="0">
                <a:latin typeface="Times New Roman" panose="02020603050405020304" pitchFamily="18" charset="0"/>
              </a:rPr>
              <a:t> 208.</a:t>
            </a:r>
            <a:r>
              <a:rPr lang="ru-RU" sz="2000" dirty="0">
                <a:latin typeface="Times New Roman" panose="02020603050405020304" pitchFamily="18" charset="0"/>
              </a:rPr>
              <a:t> Особа, яка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усиновленою</a:t>
            </a:r>
            <a:endParaRPr lang="ru-RU" sz="2000" dirty="0">
              <a:latin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Усиновленою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 smtClean="0">
                <a:latin typeface="Times New Roman" panose="02020603050405020304" pitchFamily="18" charset="0"/>
              </a:rPr>
              <a:t>дитина</a:t>
            </a:r>
            <a:r>
              <a:rPr lang="ru-RU" sz="2000" dirty="0" smtClean="0">
                <a:latin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</a:rPr>
              <a:t>2. У </a:t>
            </a:r>
            <a:r>
              <a:rPr lang="ru-RU" sz="2000" dirty="0" err="1">
                <a:latin typeface="Times New Roman" panose="02020603050405020304" pitchFamily="18" charset="0"/>
              </a:rPr>
              <a:t>виняткових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випадках</a:t>
            </a:r>
            <a:r>
              <a:rPr lang="ru-RU" sz="2000" dirty="0">
                <a:latin typeface="Times New Roman" panose="02020603050405020304" pitchFamily="18" charset="0"/>
              </a:rPr>
              <a:t> суд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постановити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повнолітньої</a:t>
            </a:r>
            <a:r>
              <a:rPr lang="ru-RU" sz="2000" dirty="0">
                <a:latin typeface="Times New Roman" panose="02020603050405020304" pitchFamily="18" charset="0"/>
              </a:rPr>
              <a:t> особи, яка не </a:t>
            </a:r>
            <a:r>
              <a:rPr lang="ru-RU" sz="2000" dirty="0" err="1"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матері</a:t>
            </a:r>
            <a:r>
              <a:rPr lang="ru-RU" sz="2000" dirty="0">
                <a:latin typeface="Times New Roman" panose="02020603050405020304" pitchFamily="18" charset="0"/>
              </a:rPr>
              <a:t>, батька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була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позбавлена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їхнього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разі</a:t>
            </a:r>
            <a:r>
              <a:rPr lang="ru-RU" sz="2000" dirty="0">
                <a:latin typeface="Times New Roman" panose="02020603050405020304" pitchFamily="18" charset="0"/>
              </a:rPr>
              <a:t> суд </a:t>
            </a:r>
            <a:r>
              <a:rPr lang="ru-RU" sz="2000" dirty="0" err="1">
                <a:latin typeface="Times New Roman" panose="02020603050405020304" pitchFamily="18" charset="0"/>
              </a:rPr>
              <a:t>бере</a:t>
            </a:r>
            <a:r>
              <a:rPr lang="ru-RU" sz="2000" dirty="0"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</a:rPr>
              <a:t>уваги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сімейний</a:t>
            </a:r>
            <a:r>
              <a:rPr lang="ru-RU" sz="2000" dirty="0">
                <a:latin typeface="Times New Roman" panose="02020603050405020304" pitchFamily="18" charset="0"/>
              </a:rPr>
              <a:t> стан </a:t>
            </a:r>
            <a:r>
              <a:rPr lang="ru-RU" sz="2000" dirty="0" err="1">
                <a:latin typeface="Times New Roman" panose="02020603050405020304" pitchFamily="18" charset="0"/>
              </a:rPr>
              <a:t>усиновлювача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зокрема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відсутність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нього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своїх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дітей</a:t>
            </a:r>
            <a:r>
              <a:rPr lang="ru-RU" sz="2000" dirty="0">
                <a:latin typeface="Times New Roman" panose="02020603050405020304" pitchFamily="18" charset="0"/>
              </a:rPr>
              <a:t>, та </a:t>
            </a:r>
            <a:r>
              <a:rPr lang="ru-RU" sz="2000" dirty="0" err="1"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обставини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істотне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значення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uk-UA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44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9382" y="218941"/>
            <a:ext cx="11720944" cy="772732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ru-RU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</a:t>
            </a: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1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усиновлювачами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(ст. 211 СК </a:t>
            </a:r>
            <a:r>
              <a:rPr lang="ru-RU" sz="1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49382" y="1236372"/>
            <a:ext cx="11612060" cy="5357611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1. </a:t>
            </a:r>
            <a:r>
              <a:rPr lang="ru-RU" dirty="0" err="1" smtClean="0">
                <a:latin typeface="Times New Roman" panose="02020603050405020304" pitchFamily="18" charset="0"/>
              </a:rPr>
              <a:t>Усиновлювачем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дитини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</a:rPr>
              <a:t> бути </a:t>
            </a:r>
            <a:r>
              <a:rPr lang="ru-RU" b="1" u="sng" dirty="0" err="1" smtClean="0">
                <a:latin typeface="Times New Roman" panose="02020603050405020304" pitchFamily="18" charset="0"/>
              </a:rPr>
              <a:t>дієздатна</a:t>
            </a:r>
            <a:r>
              <a:rPr lang="ru-RU" b="1" u="sng" dirty="0" smtClean="0">
                <a:latin typeface="Times New Roman" panose="02020603050405020304" pitchFamily="18" charset="0"/>
              </a:rPr>
              <a:t> особа </a:t>
            </a:r>
            <a:r>
              <a:rPr lang="ru-RU" b="1" u="sng" dirty="0" err="1" smtClean="0">
                <a:latin typeface="Times New Roman" panose="02020603050405020304" pitchFamily="18" charset="0"/>
              </a:rPr>
              <a:t>віком</a:t>
            </a:r>
            <a:r>
              <a:rPr lang="ru-RU" b="1" u="sng" dirty="0" smtClean="0">
                <a:latin typeface="Times New Roman" panose="02020603050405020304" pitchFamily="18" charset="0"/>
              </a:rPr>
              <a:t> не </a:t>
            </a:r>
            <a:r>
              <a:rPr lang="ru-RU" b="1" u="sng" dirty="0" err="1" smtClean="0">
                <a:latin typeface="Times New Roman" panose="02020603050405020304" pitchFamily="18" charset="0"/>
              </a:rPr>
              <a:t>молодша</a:t>
            </a:r>
            <a:r>
              <a:rPr lang="ru-RU" b="1" u="sng" dirty="0" smtClean="0">
                <a:latin typeface="Times New Roman" panose="02020603050405020304" pitchFamily="18" charset="0"/>
              </a:rPr>
              <a:t> </a:t>
            </a:r>
            <a:r>
              <a:rPr lang="ru-RU" b="1" u="sng" dirty="0" err="1" smtClean="0">
                <a:latin typeface="Times New Roman" panose="02020603050405020304" pitchFamily="18" charset="0"/>
              </a:rPr>
              <a:t>двадцяти</a:t>
            </a:r>
            <a:r>
              <a:rPr lang="ru-RU" b="1" u="sng" dirty="0" smtClean="0">
                <a:latin typeface="Times New Roman" panose="02020603050405020304" pitchFamily="18" charset="0"/>
              </a:rPr>
              <a:t> одного року</a:t>
            </a:r>
            <a:r>
              <a:rPr lang="ru-RU" dirty="0" smtClean="0">
                <a:latin typeface="Times New Roman" panose="02020603050405020304" pitchFamily="18" charset="0"/>
              </a:rPr>
              <a:t>, за </a:t>
            </a:r>
            <a:r>
              <a:rPr lang="ru-RU" dirty="0" err="1" smtClean="0">
                <a:latin typeface="Times New Roman" panose="02020603050405020304" pitchFamily="18" charset="0"/>
              </a:rPr>
              <a:t>винятком</a:t>
            </a:r>
            <a:r>
              <a:rPr lang="ru-RU" dirty="0" smtClean="0">
                <a:latin typeface="Times New Roman" panose="02020603050405020304" pitchFamily="18" charset="0"/>
              </a:rPr>
              <a:t>, коли </a:t>
            </a:r>
            <a:r>
              <a:rPr lang="ru-RU" dirty="0" err="1" smtClean="0">
                <a:latin typeface="Times New Roman" panose="02020603050405020304" pitchFamily="18" charset="0"/>
              </a:rPr>
              <a:t>усиновлювач</a:t>
            </a:r>
            <a:r>
              <a:rPr lang="ru-RU" dirty="0" smtClean="0">
                <a:latin typeface="Times New Roman" panose="02020603050405020304" pitchFamily="18" charset="0"/>
              </a:rPr>
              <a:t> є родичем </a:t>
            </a:r>
            <a:r>
              <a:rPr lang="ru-RU" dirty="0" err="1" smtClean="0">
                <a:latin typeface="Times New Roman" panose="02020603050405020304" pitchFamily="18" charset="0"/>
              </a:rPr>
              <a:t>дитини</a:t>
            </a:r>
            <a:r>
              <a:rPr lang="ru-RU" dirty="0" smtClean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</a:rPr>
              <a:t>Усиновлювачем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бути особа, </a:t>
            </a:r>
            <a:r>
              <a:rPr lang="ru-RU" dirty="0" err="1">
                <a:latin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</a:rPr>
              <a:t>старша</a:t>
            </a:r>
            <a:r>
              <a:rPr lang="ru-RU" b="1" u="sng" dirty="0">
                <a:latin typeface="Times New Roman" panose="02020603050405020304" pitchFamily="18" charset="0"/>
              </a:rPr>
              <a:t> за </a:t>
            </a:r>
            <a:r>
              <a:rPr lang="ru-RU" b="1" u="sng" dirty="0" err="1">
                <a:latin typeface="Times New Roman" panose="02020603050405020304" pitchFamily="18" charset="0"/>
              </a:rPr>
              <a:t>дитину</a:t>
            </a:r>
            <a:r>
              <a:rPr lang="ru-RU" dirty="0">
                <a:latin typeface="Times New Roman" panose="02020603050405020304" pitchFamily="18" charset="0"/>
              </a:rPr>
              <a:t>, яку вона </a:t>
            </a:r>
            <a:r>
              <a:rPr lang="ru-RU" dirty="0" err="1">
                <a:latin typeface="Times New Roman" panose="02020603050405020304" pitchFamily="18" charset="0"/>
              </a:rPr>
              <a:t>бажає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усиновити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b="1" u="sng" dirty="0">
                <a:latin typeface="Times New Roman" panose="02020603050405020304" pitchFamily="18" charset="0"/>
              </a:rPr>
              <a:t>не </a:t>
            </a:r>
            <a:r>
              <a:rPr lang="ru-RU" b="1" u="sng" dirty="0" err="1">
                <a:latin typeface="Times New Roman" panose="02020603050405020304" pitchFamily="18" charset="0"/>
              </a:rPr>
              <a:t>менш</a:t>
            </a:r>
            <a:r>
              <a:rPr lang="ru-RU" b="1" u="sng" dirty="0">
                <a:latin typeface="Times New Roman" panose="02020603050405020304" pitchFamily="18" charset="0"/>
              </a:rPr>
              <a:t> як на </a:t>
            </a:r>
            <a:r>
              <a:rPr lang="ru-RU" b="1" u="sng" dirty="0" err="1">
                <a:latin typeface="Times New Roman" panose="02020603050405020304" pitchFamily="18" charset="0"/>
              </a:rPr>
              <a:t>п'ятнадцять</a:t>
            </a:r>
            <a:r>
              <a:rPr lang="ru-RU" b="1" u="sng" dirty="0">
                <a:latin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</a:rPr>
              <a:t>років</a:t>
            </a:r>
            <a:r>
              <a:rPr lang="ru-RU" b="1" u="sng" dirty="0" smtClean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усиновлення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повнолітньої</a:t>
            </a:r>
            <a:r>
              <a:rPr lang="ru-RU" dirty="0">
                <a:latin typeface="Times New Roman" panose="02020603050405020304" pitchFamily="18" charset="0"/>
              </a:rPr>
              <a:t> особи </a:t>
            </a:r>
            <a:r>
              <a:rPr lang="ru-RU" dirty="0" err="1">
                <a:latin typeface="Times New Roman" panose="02020603050405020304" pitchFamily="18" charset="0"/>
              </a:rPr>
              <a:t>різниця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віці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</a:rPr>
              <a:t>меншою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вісімнадцять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</a:rPr>
              <a:t>Усиновлювачами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</a:rPr>
              <a:t>подружжя</a:t>
            </a:r>
            <a:r>
              <a:rPr lang="ru-RU" dirty="0">
                <a:latin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</a:rPr>
              <a:t> особи, </a:t>
            </a:r>
            <a:r>
              <a:rPr lang="ru-RU" dirty="0" err="1">
                <a:latin typeface="Times New Roman" panose="02020603050405020304" pitchFamily="18" charset="0"/>
              </a:rPr>
              <a:t>зазначені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частинах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п'ятій</a:t>
            </a:r>
            <a:r>
              <a:rPr lang="ru-RU" dirty="0">
                <a:latin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</a:rPr>
              <a:t>шостій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статті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</a:rPr>
              <a:t>Усиновлювачами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</a:rPr>
              <a:t> бути особи </a:t>
            </a:r>
            <a:r>
              <a:rPr lang="ru-RU" dirty="0" err="1">
                <a:latin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статі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4. Особи, </a:t>
            </a:r>
            <a:r>
              <a:rPr lang="ru-RU" dirty="0" err="1">
                <a:latin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перебувають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шлюбі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</a:rPr>
              <a:t> собою, не </a:t>
            </a:r>
            <a:r>
              <a:rPr lang="ru-RU" dirty="0" err="1">
                <a:latin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усиновити</a:t>
            </a:r>
            <a:r>
              <a:rPr lang="ru-RU" dirty="0">
                <a:latin typeface="Times New Roman" panose="02020603050405020304" pitchFamily="18" charset="0"/>
              </a:rPr>
              <a:t> одну і ту ж </a:t>
            </a:r>
            <a:r>
              <a:rPr lang="ru-RU" dirty="0" err="1">
                <a:latin typeface="Times New Roman" panose="02020603050405020304" pitchFamily="18" charset="0"/>
              </a:rPr>
              <a:t>дитину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</a:rPr>
              <a:t> особи </a:t>
            </a:r>
            <a:r>
              <a:rPr lang="ru-RU" dirty="0" err="1">
                <a:latin typeface="Times New Roman" panose="02020603050405020304" pitchFamily="18" charset="0"/>
              </a:rPr>
              <a:t>проживають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однією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сім'єю</a:t>
            </a:r>
            <a:r>
              <a:rPr lang="ru-RU" dirty="0">
                <a:latin typeface="Times New Roman" panose="02020603050405020304" pitchFamily="18" charset="0"/>
              </a:rPr>
              <a:t>, суд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постановити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</a:rPr>
              <a:t>усиновлення</a:t>
            </a:r>
            <a:r>
              <a:rPr lang="ru-RU" dirty="0"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latin typeface="Times New Roman" panose="02020603050405020304" pitchFamily="18" charset="0"/>
              </a:rPr>
              <a:t>дитини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5. </a:t>
            </a:r>
            <a:r>
              <a:rPr lang="ru-RU" dirty="0" err="1">
                <a:latin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дитина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матір</a:t>
            </a:r>
            <a:r>
              <a:rPr lang="ru-RU" dirty="0">
                <a:latin typeface="Times New Roman" panose="02020603050405020304" pitchFamily="18" charset="0"/>
              </a:rPr>
              <a:t>, вона не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</a:rPr>
              <a:t>усиновлена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чоловіком</a:t>
            </a:r>
            <a:r>
              <a:rPr lang="ru-RU" dirty="0">
                <a:latin typeface="Times New Roman" panose="02020603050405020304" pitchFamily="18" charset="0"/>
              </a:rPr>
              <a:t>, з </a:t>
            </a:r>
            <a:r>
              <a:rPr lang="ru-RU" dirty="0" err="1">
                <a:latin typeface="Times New Roman" panose="02020603050405020304" pitchFamily="18" charset="0"/>
              </a:rPr>
              <a:t>яким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перебуває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шлюбі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дитина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</a:rPr>
              <a:t> батька, вона не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</a:rPr>
              <a:t>усиновлена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жінкою</a:t>
            </a:r>
            <a:r>
              <a:rPr lang="ru-RU" dirty="0">
                <a:latin typeface="Times New Roman" panose="02020603050405020304" pitchFamily="18" charset="0"/>
              </a:rPr>
              <a:t>, з </a:t>
            </a:r>
            <a:r>
              <a:rPr lang="ru-RU" dirty="0" err="1">
                <a:latin typeface="Times New Roman" panose="02020603050405020304" pitchFamily="18" charset="0"/>
              </a:rPr>
              <a:t>якою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</a:rPr>
              <a:t>перебуває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шлюбі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</a:rPr>
              <a:t> особи </a:t>
            </a:r>
            <a:r>
              <a:rPr lang="ru-RU" dirty="0" err="1">
                <a:latin typeface="Times New Roman" panose="02020603050405020304" pitchFamily="18" charset="0"/>
              </a:rPr>
              <a:t>проживають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однією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сім'єю</a:t>
            </a:r>
            <a:r>
              <a:rPr lang="ru-RU" dirty="0">
                <a:latin typeface="Times New Roman" panose="02020603050405020304" pitchFamily="18" charset="0"/>
              </a:rPr>
              <a:t>, суд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постановити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</a:rPr>
              <a:t>усиновлення</a:t>
            </a:r>
            <a:r>
              <a:rPr lang="ru-RU" dirty="0"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latin typeface="Times New Roman" panose="02020603050405020304" pitchFamily="18" charset="0"/>
              </a:rPr>
              <a:t>дитини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6. </a:t>
            </a:r>
            <a:r>
              <a:rPr lang="ru-RU" dirty="0" err="1">
                <a:latin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дитина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матір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</a:rPr>
              <a:t> батька, </a:t>
            </a:r>
            <a:r>
              <a:rPr lang="ru-RU" dirty="0" err="1">
                <a:latin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зв'язку</a:t>
            </a:r>
            <a:r>
              <a:rPr lang="ru-RU" dirty="0">
                <a:latin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</a:rPr>
              <a:t>усиновленням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втрачають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правовий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зв'язок</a:t>
            </a:r>
            <a:r>
              <a:rPr lang="ru-RU" dirty="0">
                <a:latin typeface="Times New Roman" panose="02020603050405020304" pitchFamily="18" charset="0"/>
              </a:rPr>
              <a:t> з нею, </a:t>
            </a:r>
            <a:r>
              <a:rPr lang="ru-RU" dirty="0" err="1">
                <a:latin typeface="Times New Roman" panose="02020603050405020304" pitchFamily="18" charset="0"/>
              </a:rPr>
              <a:t>усиновлювачем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дитини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</a:rPr>
              <a:t> бути один </a:t>
            </a:r>
            <a:r>
              <a:rPr lang="ru-RU" dirty="0" err="1">
                <a:latin typeface="Times New Roman" panose="02020603050405020304" pitchFamily="18" charset="0"/>
              </a:rPr>
              <a:t>чоловік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одна </a:t>
            </a:r>
            <a:r>
              <a:rPr lang="ru-RU" dirty="0" err="1">
                <a:latin typeface="Times New Roman" panose="02020603050405020304" pitchFamily="18" charset="0"/>
              </a:rPr>
              <a:t>жінка</a:t>
            </a:r>
            <a:r>
              <a:rPr lang="ru-RU" dirty="0"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</a:rPr>
              <a:t>7. </a:t>
            </a:r>
            <a:r>
              <a:rPr lang="ru-RU" i="1" dirty="0" err="1">
                <a:latin typeface="Times New Roman" panose="02020603050405020304" pitchFamily="18" charset="0"/>
              </a:rPr>
              <a:t>Кількість</a:t>
            </a:r>
            <a:r>
              <a:rPr lang="ru-RU" i="1" dirty="0"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</a:rPr>
              <a:t>дітей</a:t>
            </a:r>
            <a:r>
              <a:rPr lang="ru-RU" i="1" dirty="0">
                <a:latin typeface="Times New Roman" panose="02020603050405020304" pitchFamily="18" charset="0"/>
              </a:rPr>
              <a:t>, яку </a:t>
            </a:r>
            <a:r>
              <a:rPr lang="ru-RU" i="1" dirty="0" err="1">
                <a:latin typeface="Times New Roman" panose="02020603050405020304" pitchFamily="18" charset="0"/>
              </a:rPr>
              <a:t>може</a:t>
            </a:r>
            <a:r>
              <a:rPr lang="ru-RU" i="1" dirty="0"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</a:rPr>
              <a:t>усиновити</a:t>
            </a:r>
            <a:r>
              <a:rPr lang="ru-RU" i="1" dirty="0">
                <a:latin typeface="Times New Roman" panose="02020603050405020304" pitchFamily="18" charset="0"/>
              </a:rPr>
              <a:t> один </a:t>
            </a:r>
            <a:r>
              <a:rPr lang="ru-RU" i="1" dirty="0" err="1">
                <a:latin typeface="Times New Roman" panose="02020603050405020304" pitchFamily="18" charset="0"/>
              </a:rPr>
              <a:t>усиновлювач</a:t>
            </a:r>
            <a:r>
              <a:rPr lang="ru-RU" i="1" dirty="0">
                <a:latin typeface="Times New Roman" panose="02020603050405020304" pitchFamily="18" charset="0"/>
              </a:rPr>
              <a:t>, не </a:t>
            </a:r>
            <a:r>
              <a:rPr lang="ru-RU" i="1" dirty="0" err="1">
                <a:latin typeface="Times New Roman" panose="02020603050405020304" pitchFamily="18" charset="0"/>
              </a:rPr>
              <a:t>обмежується</a:t>
            </a:r>
            <a:r>
              <a:rPr lang="ru-RU" i="1" dirty="0"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48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565" y="92765"/>
            <a:ext cx="11542644" cy="1092567"/>
          </a:xfrm>
          <a:solidFill>
            <a:schemeClr val="bg2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tx1"/>
                </a:solidFill>
              </a:rPr>
              <a:t/>
            </a:r>
            <a:br>
              <a:rPr lang="uk-UA" sz="3200" dirty="0">
                <a:solidFill>
                  <a:schemeClr val="tx1"/>
                </a:solidFill>
              </a:rPr>
            </a:br>
            <a:r>
              <a:rPr lang="uk-U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Особи, які не можуть бути </a:t>
            </a:r>
            <a:r>
              <a:rPr lang="uk-UA" sz="20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усиновлювачами</a:t>
            </a:r>
            <a:r>
              <a:rPr lang="uk-U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(ст. 212 СК України)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185332"/>
            <a:ext cx="12192000" cy="5672667"/>
          </a:xfrm>
        </p:spPr>
        <p:txBody>
          <a:bodyPr>
            <a:noAutofit/>
          </a:bodyPr>
          <a:lstStyle/>
          <a:p>
            <a:endParaRPr lang="ru-RU" sz="2000" dirty="0" smtClean="0"/>
          </a:p>
          <a:p>
            <a:r>
              <a:rPr lang="ru-RU" sz="2000" dirty="0" smtClean="0">
                <a:latin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</a:rPr>
              <a:t>. Не </a:t>
            </a:r>
            <a:r>
              <a:rPr lang="ru-RU" sz="2000" dirty="0" err="1"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усиновлювачами</a:t>
            </a:r>
            <a:r>
              <a:rPr lang="ru-RU" sz="2000" dirty="0">
                <a:latin typeface="Times New Roman" panose="02020603050405020304" pitchFamily="18" charset="0"/>
              </a:rPr>
              <a:t> особи, </a:t>
            </a:r>
            <a:r>
              <a:rPr lang="ru-RU" sz="2000" dirty="0" err="1"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1) </a:t>
            </a:r>
            <a:r>
              <a:rPr lang="ru-RU" sz="2000" dirty="0" err="1">
                <a:latin typeface="Times New Roman" panose="02020603050405020304" pitchFamily="18" charset="0"/>
              </a:rPr>
              <a:t>обмежені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дієздатності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2) </a:t>
            </a:r>
            <a:r>
              <a:rPr lang="ru-RU" sz="2000" dirty="0" err="1">
                <a:latin typeface="Times New Roman" panose="02020603050405020304" pitchFamily="18" charset="0"/>
              </a:rPr>
              <a:t>визнані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недієздатними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3) </a:t>
            </a:r>
            <a:r>
              <a:rPr lang="ru-RU" sz="2000" dirty="0" err="1">
                <a:latin typeface="Times New Roman" panose="02020603050405020304" pitchFamily="18" charset="0"/>
              </a:rPr>
              <a:t>позбавлені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батьківських</a:t>
            </a:r>
            <a:r>
              <a:rPr lang="ru-RU" sz="2000" dirty="0">
                <a:latin typeface="Times New Roman" panose="02020603050405020304" pitchFamily="18" charset="0"/>
              </a:rPr>
              <a:t> прав,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ці</a:t>
            </a:r>
            <a:r>
              <a:rPr lang="ru-RU" sz="2000" dirty="0">
                <a:latin typeface="Times New Roman" panose="02020603050405020304" pitchFamily="18" charset="0"/>
              </a:rPr>
              <a:t> права не </a:t>
            </a:r>
            <a:r>
              <a:rPr lang="ru-RU" sz="2000" dirty="0" err="1">
                <a:latin typeface="Times New Roman" panose="02020603050405020304" pitchFamily="18" charset="0"/>
              </a:rPr>
              <a:t>були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поновлені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4) </a:t>
            </a:r>
            <a:r>
              <a:rPr lang="ru-RU" sz="2000" dirty="0" err="1">
                <a:latin typeface="Times New Roman" panose="02020603050405020304" pitchFamily="18" charset="0"/>
              </a:rPr>
              <a:t>були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усиновлювачами</a:t>
            </a:r>
            <a:r>
              <a:rPr lang="ru-RU" sz="2000" dirty="0"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</a:rPr>
              <a:t>опікунами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піклувальниками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прийомними</a:t>
            </a:r>
            <a:r>
              <a:rPr lang="ru-RU" sz="2000" dirty="0">
                <a:latin typeface="Times New Roman" panose="02020603050405020304" pitchFamily="18" charset="0"/>
              </a:rPr>
              <a:t> батьками, батьками-</a:t>
            </a:r>
            <a:r>
              <a:rPr lang="ru-RU" sz="2000" dirty="0" err="1">
                <a:latin typeface="Times New Roman" panose="02020603050405020304" pitchFamily="18" charset="0"/>
              </a:rPr>
              <a:t>вихователями</a:t>
            </a:r>
            <a:r>
              <a:rPr lang="ru-RU" sz="2000" dirty="0">
                <a:latin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</a:rPr>
              <a:t>іншої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, але </a:t>
            </a:r>
            <a:r>
              <a:rPr lang="ru-RU" sz="2000" dirty="0" err="1">
                <a:latin typeface="Times New Roman" panose="02020603050405020304" pitchFamily="18" charset="0"/>
              </a:rPr>
              <a:t>усиновлення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було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скасовано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визнано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недійсним</a:t>
            </a:r>
            <a:r>
              <a:rPr lang="ru-RU" sz="2000" dirty="0"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</a:rPr>
              <a:t>було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припинено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опіку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прийомної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сім'ї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дитячого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будинку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сімейного</a:t>
            </a:r>
            <a:r>
              <a:rPr lang="ru-RU" sz="2000" dirty="0">
                <a:latin typeface="Times New Roman" panose="02020603050405020304" pitchFamily="18" charset="0"/>
              </a:rPr>
              <a:t> типу) з </a:t>
            </a:r>
            <a:r>
              <a:rPr lang="ru-RU" sz="2000" dirty="0" err="1">
                <a:latin typeface="Times New Roman" panose="02020603050405020304" pitchFamily="18" charset="0"/>
              </a:rPr>
              <a:t>їхньої</a:t>
            </a:r>
            <a:r>
              <a:rPr lang="ru-RU" sz="2000" dirty="0">
                <a:latin typeface="Times New Roman" panose="02020603050405020304" pitchFamily="18" charset="0"/>
              </a:rPr>
              <a:t> вини;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5) </a:t>
            </a:r>
            <a:r>
              <a:rPr lang="ru-RU" sz="2000" dirty="0" err="1">
                <a:latin typeface="Times New Roman" panose="02020603050405020304" pitchFamily="18" charset="0"/>
              </a:rPr>
              <a:t>перебувають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обліку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лікуванні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психоневрологічному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наркологічному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диспансері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6) </a:t>
            </a:r>
            <a:r>
              <a:rPr lang="ru-RU" sz="2000" dirty="0" err="1">
                <a:latin typeface="Times New Roman" panose="02020603050405020304" pitchFamily="18" charset="0"/>
              </a:rPr>
              <a:t>зловживають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спиртними</a:t>
            </a:r>
            <a:r>
              <a:rPr lang="ru-RU" sz="2000" dirty="0">
                <a:latin typeface="Times New Roman" panose="02020603050405020304" pitchFamily="18" charset="0"/>
              </a:rPr>
              <a:t> напоями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наркотичними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засобами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7) не </a:t>
            </a:r>
            <a:r>
              <a:rPr lang="ru-RU" sz="2000" dirty="0" err="1"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постійного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місця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проживання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постійного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заробітку</a:t>
            </a:r>
            <a:r>
              <a:rPr lang="ru-RU" sz="2000" dirty="0">
                <a:latin typeface="Times New Roman" panose="02020603050405020304" pitchFamily="18" charset="0"/>
              </a:rPr>
              <a:t> (доходу</a:t>
            </a:r>
            <a:r>
              <a:rPr lang="ru-RU" sz="2000" dirty="0" smtClean="0">
                <a:latin typeface="Times New Roman" panose="02020603050405020304" pitchFamily="18" charset="0"/>
              </a:rPr>
              <a:t>);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8) </a:t>
            </a:r>
            <a:r>
              <a:rPr lang="ru-RU" sz="2000" dirty="0" err="1">
                <a:latin typeface="Times New Roman" panose="02020603050405020304" pitchFamily="18" charset="0"/>
              </a:rPr>
              <a:t>страждають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хвороби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перелік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затверджений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центральним</a:t>
            </a:r>
            <a:r>
              <a:rPr lang="ru-RU" sz="2000" dirty="0">
                <a:latin typeface="Times New Roman" panose="02020603050405020304" pitchFamily="18" charset="0"/>
              </a:rPr>
              <a:t> органом </a:t>
            </a:r>
            <a:r>
              <a:rPr lang="ru-RU" sz="2000" dirty="0" err="1">
                <a:latin typeface="Times New Roman" panose="02020603050405020304" pitchFamily="18" charset="0"/>
              </a:rPr>
              <a:t>виконавчої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влади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державної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політики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охорони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01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328" y="185531"/>
            <a:ext cx="11785600" cy="6858000"/>
          </a:xfrm>
        </p:spPr>
        <p:txBody>
          <a:bodyPr>
            <a:normAutofit/>
          </a:bodyPr>
          <a:lstStyle/>
          <a:p>
            <a:pPr algn="just" fontAlgn="base">
              <a:lnSpc>
                <a:spcPct val="110000"/>
              </a:lnSpc>
              <a:spcBef>
                <a:spcPts val="0"/>
              </a:spcBef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3328" y="291547"/>
            <a:ext cx="11358584" cy="6038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9) є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іноземцями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перебувають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шлюбі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випадків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коли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іноземець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є родичем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10)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засуджені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злочини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життя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волі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честі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гідності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статевої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свободи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статевої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недоторканості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особи,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громадської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безпеки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громадського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порядку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моральності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обігу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наркотичних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засобів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психотропних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речовин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аналогів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прекурсорів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злочини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передбачені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статтями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148, 150, 150</a:t>
            </a:r>
            <a:r>
              <a:rPr lang="ru-RU" sz="2000" b="1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-1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164, 166, 167, 169, 181, 187, 324, 442 </a:t>
            </a:r>
            <a:r>
              <a:rPr lang="ru-RU" sz="2000" u="sng" dirty="0" err="1">
                <a:solidFill>
                  <a:srgbClr val="000099"/>
                </a:solidFill>
                <a:latin typeface="Times New Roman" panose="02020603050405020304" pitchFamily="18" charset="0"/>
                <a:hlinkClick r:id="rId2"/>
              </a:rPr>
              <a:t>Кримінального</a:t>
            </a:r>
            <a:r>
              <a:rPr lang="ru-RU" sz="2000" u="sng" dirty="0">
                <a:solidFill>
                  <a:srgbClr val="000099"/>
                </a:solidFill>
                <a:latin typeface="Times New Roman" panose="02020603050405020304" pitchFamily="18" charset="0"/>
                <a:hlinkClick r:id="rId2"/>
              </a:rPr>
              <a:t> кодексу </a:t>
            </a:r>
            <a:r>
              <a:rPr lang="ru-RU" sz="2000" u="sng" dirty="0" err="1">
                <a:solidFill>
                  <a:srgbClr val="000099"/>
                </a:solidFill>
                <a:latin typeface="Times New Roman" panose="02020603050405020304" pitchFamily="18" charset="0"/>
                <a:hlinkClick r:id="rId2"/>
              </a:rPr>
              <a:t>України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непогашену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зняту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установленому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законом порядку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судимість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вчинення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злочинів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11) за станом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потребують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постійного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стороннього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догляду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12) є особами без </a:t>
            </a:r>
            <a:r>
              <a:rPr lang="ru-RU" sz="2000" dirty="0" err="1">
                <a:latin typeface="Times New Roman" panose="02020603050405020304" pitchFamily="18" charset="0"/>
              </a:rPr>
              <a:t>громадянства</a:t>
            </a:r>
            <a:r>
              <a:rPr lang="ru-RU" sz="2000" dirty="0" smtClean="0">
                <a:latin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13) </a:t>
            </a:r>
            <a:r>
              <a:rPr lang="ru-RU" sz="2000" dirty="0" err="1">
                <a:latin typeface="Times New Roman" panose="02020603050405020304" pitchFamily="18" charset="0"/>
              </a:rPr>
              <a:t>перебувають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шлюбі</a:t>
            </a:r>
            <a:r>
              <a:rPr lang="ru-RU" sz="2000" dirty="0">
                <a:latin typeface="Times New Roman" panose="02020603050405020304" pitchFamily="18" charset="0"/>
              </a:rPr>
              <a:t> з особою, яка </a:t>
            </a:r>
            <a:r>
              <a:rPr lang="ru-RU" sz="2000" dirty="0" err="1">
                <a:latin typeface="Times New Roman" panose="02020603050405020304" pitchFamily="18" charset="0"/>
              </a:rPr>
              <a:t>відповідно</a:t>
            </a:r>
            <a:r>
              <a:rPr lang="ru-RU" sz="2000" dirty="0"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</a:rPr>
              <a:t>пунктів</a:t>
            </a:r>
            <a:r>
              <a:rPr lang="ru-RU" sz="2000" dirty="0">
                <a:latin typeface="Times New Roman" panose="02020603050405020304" pitchFamily="18" charset="0"/>
              </a:rPr>
              <a:t> 3-6, 8 і 10 </a:t>
            </a:r>
            <a:r>
              <a:rPr lang="ru-RU" sz="2000" dirty="0" err="1">
                <a:latin typeface="Times New Roman" panose="02020603050405020304" pitchFamily="18" charset="0"/>
              </a:rPr>
              <a:t>цієї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статті</a:t>
            </a:r>
            <a:r>
              <a:rPr lang="ru-RU" sz="2000" dirty="0"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усиновлювачем</a:t>
            </a:r>
            <a:r>
              <a:rPr lang="ru-RU" sz="2000" dirty="0" smtClean="0">
                <a:latin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осіб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зазначених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частині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першій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цієї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статті</a:t>
            </a:r>
            <a:r>
              <a:rPr lang="ru-RU" sz="2000" dirty="0">
                <a:latin typeface="Times New Roman" panose="02020603050405020304" pitchFamily="18" charset="0"/>
              </a:rPr>
              <a:t>, не </a:t>
            </a:r>
            <a:r>
              <a:rPr lang="ru-RU" sz="2000" dirty="0" err="1"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усиновлювачами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</a:rPr>
              <a:t> особи, </a:t>
            </a:r>
            <a:r>
              <a:rPr lang="ru-RU" sz="2000" dirty="0" err="1">
                <a:latin typeface="Times New Roman" panose="02020603050405020304" pitchFamily="18" charset="0"/>
              </a:rPr>
              <a:t>інтереси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суперечать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інтересам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62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10651</TotalTime>
  <Words>1124</Words>
  <Application>Microsoft Office PowerPoint</Application>
  <PresentationFormat>Широкоэкранный</PresentationFormat>
  <Paragraphs>225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Wingdings 3</vt:lpstr>
      <vt:lpstr>Грань</vt:lpstr>
      <vt:lpstr>Тема: Влаштування дітей-сиріт і дітей, позбавлених батьківського піклування</vt:lpstr>
      <vt:lpstr>Презентация PowerPoint</vt:lpstr>
      <vt:lpstr> Правове регулювання державної охорони дітей-сиріт і дітей, позбавлених батьківського піклування:  </vt:lpstr>
      <vt:lpstr>Презентация PowerPoint</vt:lpstr>
      <vt:lpstr>Презентация PowerPoint</vt:lpstr>
      <vt:lpstr>Презентация PowerPoint</vt:lpstr>
      <vt:lpstr>Особи, які можуть бути усиновлювачами  (ст. 211 СК України)</vt:lpstr>
      <vt:lpstr> Особи, які не можуть бути усиновлювачами (ст. 212 СК України)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Влаштування дітей-сиріт і дітей, позбавлених батьківського піклування</dc:title>
  <dc:creator>user</dc:creator>
  <cp:lastModifiedBy>Olha</cp:lastModifiedBy>
  <cp:revision>326</cp:revision>
  <cp:lastPrinted>2016-03-14T08:51:30Z</cp:lastPrinted>
  <dcterms:created xsi:type="dcterms:W3CDTF">2016-02-25T10:53:03Z</dcterms:created>
  <dcterms:modified xsi:type="dcterms:W3CDTF">2020-04-13T09:00:08Z</dcterms:modified>
</cp:coreProperties>
</file>