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10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9" r:id="rId11"/>
    <p:sldId id="264" r:id="rId12"/>
    <p:sldId id="270" r:id="rId13"/>
    <p:sldId id="271" r:id="rId14"/>
    <p:sldId id="267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138FCA-88CF-4924-9005-5308DCC26634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8ACD1B-71B0-4F78-93B3-380BEAC040B1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За територією</a:t>
          </a:r>
          <a:endParaRPr lang="ru-RU" dirty="0"/>
        </a:p>
      </dgm:t>
    </dgm:pt>
    <dgm:pt modelId="{E3A7370B-30FF-4A93-A24A-26D6D610F3C9}" type="parTrans" cxnId="{5814271C-8CEF-4B59-9FFA-68DBA1978E59}">
      <dgm:prSet/>
      <dgm:spPr/>
      <dgm:t>
        <a:bodyPr/>
        <a:lstStyle/>
        <a:p>
          <a:endParaRPr lang="ru-RU"/>
        </a:p>
      </dgm:t>
    </dgm:pt>
    <dgm:pt modelId="{7BB10301-537B-4343-AACF-380DD778B242}" type="sibTrans" cxnId="{5814271C-8CEF-4B59-9FFA-68DBA1978E59}">
      <dgm:prSet/>
      <dgm:spPr/>
      <dgm:t>
        <a:bodyPr/>
        <a:lstStyle/>
        <a:p>
          <a:endParaRPr lang="ru-RU"/>
        </a:p>
      </dgm:t>
    </dgm:pt>
    <dgm:pt modelId="{21DFF789-C46E-41E0-B9DF-091115644539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400" dirty="0" smtClean="0"/>
            <a:t>загальнодержавні</a:t>
          </a:r>
          <a:endParaRPr lang="ru-RU" sz="1400" dirty="0"/>
        </a:p>
      </dgm:t>
    </dgm:pt>
    <dgm:pt modelId="{5EE719B8-775A-42FB-B826-9E25102FEE47}" type="parTrans" cxnId="{A51EECD1-1909-4A36-AEF5-58357F52B1C2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E360491C-2BCF-44AA-ABF5-A23CF25E33C0}" type="sibTrans" cxnId="{A51EECD1-1909-4A36-AEF5-58357F52B1C2}">
      <dgm:prSet/>
      <dgm:spPr/>
      <dgm:t>
        <a:bodyPr/>
        <a:lstStyle/>
        <a:p>
          <a:endParaRPr lang="ru-RU"/>
        </a:p>
      </dgm:t>
    </dgm:pt>
    <dgm:pt modelId="{7799E25F-E1A1-4702-8324-302180B69F06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600" dirty="0" err="1" smtClean="0"/>
            <a:t>Республікан</a:t>
          </a:r>
          <a:endParaRPr lang="uk-UA" sz="1600" dirty="0" smtClean="0"/>
        </a:p>
        <a:p>
          <a:r>
            <a:rPr lang="uk-UA" sz="1600" dirty="0" err="1" smtClean="0"/>
            <a:t>ськ</a:t>
          </a:r>
          <a:r>
            <a:rPr lang="uk-UA" sz="1200" dirty="0" err="1" smtClean="0"/>
            <a:t>і</a:t>
          </a:r>
          <a:endParaRPr lang="ru-RU" sz="1200" dirty="0"/>
        </a:p>
      </dgm:t>
    </dgm:pt>
    <dgm:pt modelId="{D73EEFE0-8A3A-483A-A596-7268D98923E4}" type="parTrans" cxnId="{9D5DD696-38DD-46C5-95A1-890EA1E10156}">
      <dgm:prSet/>
      <dgm:spPr/>
      <dgm:t>
        <a:bodyPr/>
        <a:lstStyle/>
        <a:p>
          <a:endParaRPr lang="ru-RU"/>
        </a:p>
      </dgm:t>
    </dgm:pt>
    <dgm:pt modelId="{F21C20E8-3588-4A48-B6E8-1D3024F93DBE}" type="sibTrans" cxnId="{9D5DD696-38DD-46C5-95A1-890EA1E10156}">
      <dgm:prSet/>
      <dgm:spPr/>
      <dgm:t>
        <a:bodyPr/>
        <a:lstStyle/>
        <a:p>
          <a:endParaRPr lang="ru-RU"/>
        </a:p>
      </dgm:t>
    </dgm:pt>
    <dgm:pt modelId="{FEB6A7FE-4A8E-42A2-88F1-55EC703CD221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За часом</a:t>
          </a:r>
          <a:endParaRPr lang="ru-RU" dirty="0"/>
        </a:p>
      </dgm:t>
    </dgm:pt>
    <dgm:pt modelId="{647B8BE7-ACE8-404B-B1DA-A1BD540E143B}" type="parTrans" cxnId="{F2D93E3B-385B-4F4E-B87C-C8AD742876D7}">
      <dgm:prSet/>
      <dgm:spPr/>
      <dgm:t>
        <a:bodyPr/>
        <a:lstStyle/>
        <a:p>
          <a:endParaRPr lang="ru-RU"/>
        </a:p>
      </dgm:t>
    </dgm:pt>
    <dgm:pt modelId="{7750CCD1-D3CD-4DD2-8969-629D919B7E07}" type="sibTrans" cxnId="{F2D93E3B-385B-4F4E-B87C-C8AD742876D7}">
      <dgm:prSet/>
      <dgm:spPr/>
      <dgm:t>
        <a:bodyPr/>
        <a:lstStyle/>
        <a:p>
          <a:endParaRPr lang="ru-RU"/>
        </a:p>
      </dgm:t>
    </dgm:pt>
    <dgm:pt modelId="{5277543F-AC93-4BE3-8B47-A9D7291A64D8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600" dirty="0" smtClean="0"/>
            <a:t>чергові</a:t>
          </a:r>
          <a:endParaRPr lang="ru-RU" sz="1600" dirty="0"/>
        </a:p>
      </dgm:t>
    </dgm:pt>
    <dgm:pt modelId="{8FBC3B46-AEAE-407A-81E3-6A7FA7A57A10}" type="parTrans" cxnId="{0B5F0D6E-9526-4B53-8EE1-AA2E3D28B52D}">
      <dgm:prSet/>
      <dgm:spPr/>
      <dgm:t>
        <a:bodyPr/>
        <a:lstStyle/>
        <a:p>
          <a:endParaRPr lang="ru-RU"/>
        </a:p>
      </dgm:t>
    </dgm:pt>
    <dgm:pt modelId="{FE203F8B-30B8-42E5-A3AA-560024CB4E59}" type="sibTrans" cxnId="{0B5F0D6E-9526-4B53-8EE1-AA2E3D28B52D}">
      <dgm:prSet/>
      <dgm:spPr/>
      <dgm:t>
        <a:bodyPr/>
        <a:lstStyle/>
        <a:p>
          <a:endParaRPr lang="ru-RU"/>
        </a:p>
      </dgm:t>
    </dgm:pt>
    <dgm:pt modelId="{80E06259-9D41-4E69-AFC1-1800BB0E658A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600" dirty="0" smtClean="0"/>
            <a:t>позачергові</a:t>
          </a:r>
          <a:endParaRPr lang="ru-RU" sz="1600" dirty="0"/>
        </a:p>
      </dgm:t>
    </dgm:pt>
    <dgm:pt modelId="{07903F50-41B9-4B14-9F17-F7E3A5E4DE6C}" type="parTrans" cxnId="{A868B216-8287-40A1-86C6-008129EF4725}">
      <dgm:prSet/>
      <dgm:spPr/>
      <dgm:t>
        <a:bodyPr/>
        <a:lstStyle/>
        <a:p>
          <a:endParaRPr lang="ru-RU"/>
        </a:p>
      </dgm:t>
    </dgm:pt>
    <dgm:pt modelId="{050BF399-FFAB-4ACD-B78E-E60BC6156A03}" type="sibTrans" cxnId="{A868B216-8287-40A1-86C6-008129EF4725}">
      <dgm:prSet/>
      <dgm:spPr/>
      <dgm:t>
        <a:bodyPr/>
        <a:lstStyle/>
        <a:p>
          <a:endParaRPr lang="ru-RU"/>
        </a:p>
      </dgm:t>
    </dgm:pt>
    <dgm:pt modelId="{BA12180F-7EE9-4EBE-BC24-81C70F9C1724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За суб'єктами </a:t>
          </a:r>
          <a:endParaRPr lang="ru-RU" dirty="0"/>
        </a:p>
      </dgm:t>
    </dgm:pt>
    <dgm:pt modelId="{56AE97E1-590C-4CF1-B638-E10EB200EF3F}" type="parTrans" cxnId="{3C338DD7-FF02-494C-AE18-F5D075C16D3A}">
      <dgm:prSet/>
      <dgm:spPr/>
      <dgm:t>
        <a:bodyPr/>
        <a:lstStyle/>
        <a:p>
          <a:endParaRPr lang="ru-RU"/>
        </a:p>
      </dgm:t>
    </dgm:pt>
    <dgm:pt modelId="{9022F2F7-EA6E-4187-AE6A-9A81AB47E94D}" type="sibTrans" cxnId="{3C338DD7-FF02-494C-AE18-F5D075C16D3A}">
      <dgm:prSet/>
      <dgm:spPr/>
      <dgm:t>
        <a:bodyPr/>
        <a:lstStyle/>
        <a:p>
          <a:endParaRPr lang="ru-RU"/>
        </a:p>
      </dgm:t>
    </dgm:pt>
    <dgm:pt modelId="{2318B6D6-6768-4E89-936F-ADA9FAE0F181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600" dirty="0" smtClean="0"/>
            <a:t>парламентські</a:t>
          </a:r>
          <a:endParaRPr lang="ru-RU" sz="1600" dirty="0"/>
        </a:p>
      </dgm:t>
    </dgm:pt>
    <dgm:pt modelId="{DE264EAB-1D0B-4295-9561-403D10C2C30B}" type="parTrans" cxnId="{F55A7A7C-A4DC-4DCD-87E0-DADB98A6854A}">
      <dgm:prSet/>
      <dgm:spPr/>
      <dgm:t>
        <a:bodyPr/>
        <a:lstStyle/>
        <a:p>
          <a:endParaRPr lang="ru-RU"/>
        </a:p>
      </dgm:t>
    </dgm:pt>
    <dgm:pt modelId="{501F9277-F8E1-40D2-AD16-7C0E73B3E4D1}" type="sibTrans" cxnId="{F55A7A7C-A4DC-4DCD-87E0-DADB98A6854A}">
      <dgm:prSet/>
      <dgm:spPr/>
      <dgm:t>
        <a:bodyPr/>
        <a:lstStyle/>
        <a:p>
          <a:endParaRPr lang="ru-RU"/>
        </a:p>
      </dgm:t>
    </dgm:pt>
    <dgm:pt modelId="{089F3D87-57EC-46EC-8A13-6DA99B957C01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600" dirty="0" smtClean="0"/>
            <a:t>глави держави</a:t>
          </a:r>
          <a:endParaRPr lang="ru-RU" sz="1600" dirty="0"/>
        </a:p>
      </dgm:t>
    </dgm:pt>
    <dgm:pt modelId="{8431714F-60D7-487F-9864-9D6EB4991C74}" type="parTrans" cxnId="{AA174795-0433-4723-93B0-CAAB2DF1A7B1}">
      <dgm:prSet/>
      <dgm:spPr/>
      <dgm:t>
        <a:bodyPr/>
        <a:lstStyle/>
        <a:p>
          <a:endParaRPr lang="ru-RU"/>
        </a:p>
      </dgm:t>
    </dgm:pt>
    <dgm:pt modelId="{141BE872-E1ED-42EF-B1DF-37F9C0086738}" type="sibTrans" cxnId="{AA174795-0433-4723-93B0-CAAB2DF1A7B1}">
      <dgm:prSet/>
      <dgm:spPr/>
      <dgm:t>
        <a:bodyPr/>
        <a:lstStyle/>
        <a:p>
          <a:endParaRPr lang="ru-RU"/>
        </a:p>
      </dgm:t>
    </dgm:pt>
    <dgm:pt modelId="{245A7DD5-F86A-4C46-8FFD-8AFA488B1AEB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600" dirty="0" smtClean="0"/>
            <a:t>місцеві</a:t>
          </a:r>
          <a:endParaRPr lang="ru-RU" sz="1600" dirty="0"/>
        </a:p>
      </dgm:t>
    </dgm:pt>
    <dgm:pt modelId="{A36214ED-9C09-4DD3-83CF-563D7BE79F96}" type="parTrans" cxnId="{EF7F636B-7FA9-4650-8B45-72AF546F3FE1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05BFD926-4A88-42FF-BD95-523406CC5C77}" type="sibTrans" cxnId="{EF7F636B-7FA9-4650-8B45-72AF546F3FE1}">
      <dgm:prSet/>
      <dgm:spPr/>
      <dgm:t>
        <a:bodyPr/>
        <a:lstStyle/>
        <a:p>
          <a:endParaRPr lang="ru-RU"/>
        </a:p>
      </dgm:t>
    </dgm:pt>
    <dgm:pt modelId="{185463A0-F4EE-4F62-8E29-6F1D1C495123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600" dirty="0" smtClean="0"/>
            <a:t>повторні</a:t>
          </a:r>
          <a:endParaRPr lang="ru-RU" sz="1600" dirty="0"/>
        </a:p>
      </dgm:t>
    </dgm:pt>
    <dgm:pt modelId="{28BCAECA-E85F-425D-ABF4-C0180D1F5A61}" type="parTrans" cxnId="{63B2575B-E268-40E9-A426-01801C846C18}">
      <dgm:prSet/>
      <dgm:spPr/>
      <dgm:t>
        <a:bodyPr/>
        <a:lstStyle/>
        <a:p>
          <a:endParaRPr lang="ru-RU"/>
        </a:p>
      </dgm:t>
    </dgm:pt>
    <dgm:pt modelId="{1E737263-5C68-4DDE-91C3-761410747376}" type="sibTrans" cxnId="{63B2575B-E268-40E9-A426-01801C846C18}">
      <dgm:prSet/>
      <dgm:spPr/>
      <dgm:t>
        <a:bodyPr/>
        <a:lstStyle/>
        <a:p>
          <a:endParaRPr lang="ru-RU"/>
        </a:p>
      </dgm:t>
    </dgm:pt>
    <dgm:pt modelId="{F6C65E26-B81E-477E-BAC3-7FDF8EC08D34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600" dirty="0" smtClean="0"/>
            <a:t>проміжні</a:t>
          </a:r>
          <a:endParaRPr lang="ru-RU" sz="1600" dirty="0"/>
        </a:p>
      </dgm:t>
    </dgm:pt>
    <dgm:pt modelId="{A2CC9717-8DE0-4B61-AACA-6DF6855406A2}" type="parTrans" cxnId="{0F119857-4B13-443A-AEFB-ED167A94E02F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F09DD411-F781-4408-AC29-F4470B020309}" type="sibTrans" cxnId="{0F119857-4B13-443A-AEFB-ED167A94E02F}">
      <dgm:prSet/>
      <dgm:spPr/>
      <dgm:t>
        <a:bodyPr/>
        <a:lstStyle/>
        <a:p>
          <a:endParaRPr lang="ru-RU"/>
        </a:p>
      </dgm:t>
    </dgm:pt>
    <dgm:pt modelId="{64150203-0F4F-40D9-8476-F5AA1E6250EE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600" dirty="0" smtClean="0"/>
            <a:t>депутатів місцевих та сільських, селищних, міських голів, старост</a:t>
          </a:r>
          <a:endParaRPr lang="ru-RU" sz="1600" dirty="0"/>
        </a:p>
      </dgm:t>
    </dgm:pt>
    <dgm:pt modelId="{180D85CB-E574-4DA0-8D90-F09A7877DC2D}" type="parTrans" cxnId="{2FC741B1-AE23-4BA2-9560-A9E78FFE1588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EDDDFDE3-841A-4D12-934E-B6806822E865}" type="sibTrans" cxnId="{2FC741B1-AE23-4BA2-9560-A9E78FFE1588}">
      <dgm:prSet/>
      <dgm:spPr/>
      <dgm:t>
        <a:bodyPr/>
        <a:lstStyle/>
        <a:p>
          <a:endParaRPr lang="ru-RU"/>
        </a:p>
      </dgm:t>
    </dgm:pt>
    <dgm:pt modelId="{AB1BD8C2-6F35-45DA-AAF0-CC230DD0F234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За правовими наслідками</a:t>
          </a:r>
          <a:endParaRPr lang="ru-RU" dirty="0"/>
        </a:p>
      </dgm:t>
    </dgm:pt>
    <dgm:pt modelId="{3042B5F2-3E67-4568-9B75-10A8EA4A6F7C}" type="parTrans" cxnId="{C4B54830-13B1-4918-8AF0-A6F0C881452D}">
      <dgm:prSet/>
      <dgm:spPr/>
      <dgm:t>
        <a:bodyPr/>
        <a:lstStyle/>
        <a:p>
          <a:endParaRPr lang="ru-RU"/>
        </a:p>
      </dgm:t>
    </dgm:pt>
    <dgm:pt modelId="{477EDCAA-1039-45B2-B748-1EA9C3296337}" type="sibTrans" cxnId="{C4B54830-13B1-4918-8AF0-A6F0C881452D}">
      <dgm:prSet/>
      <dgm:spPr/>
      <dgm:t>
        <a:bodyPr/>
        <a:lstStyle/>
        <a:p>
          <a:endParaRPr lang="ru-RU"/>
        </a:p>
      </dgm:t>
    </dgm:pt>
    <dgm:pt modelId="{8DE7EB40-6533-4DB4-A3A6-F10F264E7BCE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600" dirty="0" smtClean="0"/>
            <a:t>дійсні</a:t>
          </a:r>
        </a:p>
      </dgm:t>
    </dgm:pt>
    <dgm:pt modelId="{04D53E18-10D2-4CA4-B446-93D4EF25BAA5}" type="parTrans" cxnId="{84FCA9D2-2DB9-4B44-B525-90DE527C7FA0}">
      <dgm:prSet/>
      <dgm:spPr/>
      <dgm:t>
        <a:bodyPr/>
        <a:lstStyle/>
        <a:p>
          <a:endParaRPr lang="ru-RU"/>
        </a:p>
      </dgm:t>
    </dgm:pt>
    <dgm:pt modelId="{FF407671-9593-486E-B2EC-6BA124EE9F30}" type="sibTrans" cxnId="{84FCA9D2-2DB9-4B44-B525-90DE527C7FA0}">
      <dgm:prSet/>
      <dgm:spPr/>
      <dgm:t>
        <a:bodyPr/>
        <a:lstStyle/>
        <a:p>
          <a:endParaRPr lang="ru-RU"/>
        </a:p>
      </dgm:t>
    </dgm:pt>
    <dgm:pt modelId="{AD615C33-5D88-49C4-8695-AFAC32CA7B16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600" dirty="0" smtClean="0"/>
            <a:t>недійсні</a:t>
          </a:r>
          <a:endParaRPr lang="ru-RU" sz="1600" dirty="0"/>
        </a:p>
      </dgm:t>
    </dgm:pt>
    <dgm:pt modelId="{225A68BB-2B7E-48AE-97BF-5FF404A6AC87}" type="parTrans" cxnId="{95771DC5-CE56-45CA-864A-499D5F00CCA5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1EE0934D-0371-40B8-9E9B-8CBEAE92E330}" type="sibTrans" cxnId="{95771DC5-CE56-45CA-864A-499D5F00CCA5}">
      <dgm:prSet/>
      <dgm:spPr/>
      <dgm:t>
        <a:bodyPr/>
        <a:lstStyle/>
        <a:p>
          <a:endParaRPr lang="ru-RU"/>
        </a:p>
      </dgm:t>
    </dgm:pt>
    <dgm:pt modelId="{4564FCAB-A142-454A-B7DC-87A2190B548E}" type="pres">
      <dgm:prSet presAssocID="{F9138FCA-88CF-4924-9005-5308DCC2663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DDAFC25-ADFC-4D55-986D-4511B723ADD4}" type="pres">
      <dgm:prSet presAssocID="{F38ACD1B-71B0-4F78-93B3-380BEAC040B1}" presName="root" presStyleCnt="0"/>
      <dgm:spPr/>
    </dgm:pt>
    <dgm:pt modelId="{D561A1CE-78D7-4B63-AE88-64B746DD8244}" type="pres">
      <dgm:prSet presAssocID="{F38ACD1B-71B0-4F78-93B3-380BEAC040B1}" presName="rootComposite" presStyleCnt="0"/>
      <dgm:spPr/>
    </dgm:pt>
    <dgm:pt modelId="{2F67B4E4-2C34-4BFA-9599-D8571FD05C4D}" type="pres">
      <dgm:prSet presAssocID="{F38ACD1B-71B0-4F78-93B3-380BEAC040B1}" presName="rootText" presStyleLbl="node1" presStyleIdx="0" presStyleCnt="4"/>
      <dgm:spPr/>
      <dgm:t>
        <a:bodyPr/>
        <a:lstStyle/>
        <a:p>
          <a:endParaRPr lang="ru-RU"/>
        </a:p>
      </dgm:t>
    </dgm:pt>
    <dgm:pt modelId="{6E9C6F3C-F9C7-4BDE-A7A3-41745663B917}" type="pres">
      <dgm:prSet presAssocID="{F38ACD1B-71B0-4F78-93B3-380BEAC040B1}" presName="rootConnector" presStyleLbl="node1" presStyleIdx="0" presStyleCnt="4"/>
      <dgm:spPr/>
      <dgm:t>
        <a:bodyPr/>
        <a:lstStyle/>
        <a:p>
          <a:endParaRPr lang="ru-RU"/>
        </a:p>
      </dgm:t>
    </dgm:pt>
    <dgm:pt modelId="{9748B53E-BF36-457A-9B81-C8637677531F}" type="pres">
      <dgm:prSet presAssocID="{F38ACD1B-71B0-4F78-93B3-380BEAC040B1}" presName="childShape" presStyleCnt="0"/>
      <dgm:spPr/>
    </dgm:pt>
    <dgm:pt modelId="{BE3992CE-1266-4DCD-9592-895A60CA65F1}" type="pres">
      <dgm:prSet presAssocID="{5EE719B8-775A-42FB-B826-9E25102FEE47}" presName="Name13" presStyleLbl="parChTrans1D2" presStyleIdx="0" presStyleCnt="12"/>
      <dgm:spPr/>
      <dgm:t>
        <a:bodyPr/>
        <a:lstStyle/>
        <a:p>
          <a:endParaRPr lang="ru-RU"/>
        </a:p>
      </dgm:t>
    </dgm:pt>
    <dgm:pt modelId="{F25A3650-640A-49C2-BA8D-EADA553A5AE7}" type="pres">
      <dgm:prSet presAssocID="{21DFF789-C46E-41E0-B9DF-091115644539}" presName="childText" presStyleLbl="bgAcc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FBBA90-AE04-4D83-B07C-39DBDE5FDB9B}" type="pres">
      <dgm:prSet presAssocID="{D73EEFE0-8A3A-483A-A596-7268D98923E4}" presName="Name13" presStyleLbl="parChTrans1D2" presStyleIdx="1" presStyleCnt="12"/>
      <dgm:spPr/>
      <dgm:t>
        <a:bodyPr/>
        <a:lstStyle/>
        <a:p>
          <a:endParaRPr lang="ru-RU"/>
        </a:p>
      </dgm:t>
    </dgm:pt>
    <dgm:pt modelId="{B0093FD1-8D17-4201-86D8-95F97A91A895}" type="pres">
      <dgm:prSet presAssocID="{7799E25F-E1A1-4702-8324-302180B69F06}" presName="childText" presStyleLbl="bgAcc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1C96BF-F7F3-4653-9B5F-2C2F884DC4B0}" type="pres">
      <dgm:prSet presAssocID="{A36214ED-9C09-4DD3-83CF-563D7BE79F96}" presName="Name13" presStyleLbl="parChTrans1D2" presStyleIdx="2" presStyleCnt="12"/>
      <dgm:spPr/>
      <dgm:t>
        <a:bodyPr/>
        <a:lstStyle/>
        <a:p>
          <a:endParaRPr lang="ru-RU"/>
        </a:p>
      </dgm:t>
    </dgm:pt>
    <dgm:pt modelId="{DE9D83F8-B426-4F56-B62A-767244C373BF}" type="pres">
      <dgm:prSet presAssocID="{245A7DD5-F86A-4C46-8FFD-8AFA488B1AEB}" presName="childText" presStyleLbl="bgAcc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33F48B-E134-4EB0-A152-10F89F985069}" type="pres">
      <dgm:prSet presAssocID="{FEB6A7FE-4A8E-42A2-88F1-55EC703CD221}" presName="root" presStyleCnt="0"/>
      <dgm:spPr/>
    </dgm:pt>
    <dgm:pt modelId="{1E6634B1-D0DF-48EF-B502-BB378DE7E6C8}" type="pres">
      <dgm:prSet presAssocID="{FEB6A7FE-4A8E-42A2-88F1-55EC703CD221}" presName="rootComposite" presStyleCnt="0"/>
      <dgm:spPr/>
    </dgm:pt>
    <dgm:pt modelId="{8D57FFEA-0F76-4DE2-A6FA-0F30FDE64C7E}" type="pres">
      <dgm:prSet presAssocID="{FEB6A7FE-4A8E-42A2-88F1-55EC703CD221}" presName="rootText" presStyleLbl="node1" presStyleIdx="1" presStyleCnt="4"/>
      <dgm:spPr/>
      <dgm:t>
        <a:bodyPr/>
        <a:lstStyle/>
        <a:p>
          <a:endParaRPr lang="ru-RU"/>
        </a:p>
      </dgm:t>
    </dgm:pt>
    <dgm:pt modelId="{24907149-23F8-4035-9367-EF1CA577D751}" type="pres">
      <dgm:prSet presAssocID="{FEB6A7FE-4A8E-42A2-88F1-55EC703CD221}" presName="rootConnector" presStyleLbl="node1" presStyleIdx="1" presStyleCnt="4"/>
      <dgm:spPr/>
      <dgm:t>
        <a:bodyPr/>
        <a:lstStyle/>
        <a:p>
          <a:endParaRPr lang="ru-RU"/>
        </a:p>
      </dgm:t>
    </dgm:pt>
    <dgm:pt modelId="{70FE4853-3FCE-4030-9892-1E1832853691}" type="pres">
      <dgm:prSet presAssocID="{FEB6A7FE-4A8E-42A2-88F1-55EC703CD221}" presName="childShape" presStyleCnt="0"/>
      <dgm:spPr/>
    </dgm:pt>
    <dgm:pt modelId="{47C77D95-3F16-4183-99AB-7660665FD65D}" type="pres">
      <dgm:prSet presAssocID="{8FBC3B46-AEAE-407A-81E3-6A7FA7A57A10}" presName="Name13" presStyleLbl="parChTrans1D2" presStyleIdx="3" presStyleCnt="12"/>
      <dgm:spPr/>
      <dgm:t>
        <a:bodyPr/>
        <a:lstStyle/>
        <a:p>
          <a:endParaRPr lang="ru-RU"/>
        </a:p>
      </dgm:t>
    </dgm:pt>
    <dgm:pt modelId="{CC96EECB-4EC5-4424-81C9-F19FFC141EA5}" type="pres">
      <dgm:prSet presAssocID="{5277543F-AC93-4BE3-8B47-A9D7291A64D8}" presName="childText" presStyleLbl="bgAcc1" presStyleIdx="3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59B906-23D0-4C1A-8A2E-2E295983E4BC}" type="pres">
      <dgm:prSet presAssocID="{07903F50-41B9-4B14-9F17-F7E3A5E4DE6C}" presName="Name13" presStyleLbl="parChTrans1D2" presStyleIdx="4" presStyleCnt="12"/>
      <dgm:spPr/>
      <dgm:t>
        <a:bodyPr/>
        <a:lstStyle/>
        <a:p>
          <a:endParaRPr lang="ru-RU"/>
        </a:p>
      </dgm:t>
    </dgm:pt>
    <dgm:pt modelId="{40D1C286-AC34-41CE-B3A6-C9050145288F}" type="pres">
      <dgm:prSet presAssocID="{80E06259-9D41-4E69-AFC1-1800BB0E658A}" presName="childText" presStyleLbl="bgAcc1" presStyleIdx="4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19D07D-3077-4529-B04A-0FE732D1C288}" type="pres">
      <dgm:prSet presAssocID="{28BCAECA-E85F-425D-ABF4-C0180D1F5A61}" presName="Name13" presStyleLbl="parChTrans1D2" presStyleIdx="5" presStyleCnt="12"/>
      <dgm:spPr/>
      <dgm:t>
        <a:bodyPr/>
        <a:lstStyle/>
        <a:p>
          <a:endParaRPr lang="ru-RU"/>
        </a:p>
      </dgm:t>
    </dgm:pt>
    <dgm:pt modelId="{FCEBE9FF-F2AF-4CA9-BBEF-BE0FF05C26C7}" type="pres">
      <dgm:prSet presAssocID="{185463A0-F4EE-4F62-8E29-6F1D1C495123}" presName="childText" presStyleLbl="bgAcc1" presStyleIdx="5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46697B-AA1F-4D35-8DA0-01B5523224A8}" type="pres">
      <dgm:prSet presAssocID="{A2CC9717-8DE0-4B61-AACA-6DF6855406A2}" presName="Name13" presStyleLbl="parChTrans1D2" presStyleIdx="6" presStyleCnt="12"/>
      <dgm:spPr/>
      <dgm:t>
        <a:bodyPr/>
        <a:lstStyle/>
        <a:p>
          <a:endParaRPr lang="ru-RU"/>
        </a:p>
      </dgm:t>
    </dgm:pt>
    <dgm:pt modelId="{40BBFB45-4BAE-4EAA-8DA7-86B5C9892020}" type="pres">
      <dgm:prSet presAssocID="{F6C65E26-B81E-477E-BAC3-7FDF8EC08D34}" presName="childText" presStyleLbl="bgAcc1" presStyleIdx="6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FFA02B-81ED-4F30-9354-61C5E2440131}" type="pres">
      <dgm:prSet presAssocID="{BA12180F-7EE9-4EBE-BC24-81C70F9C1724}" presName="root" presStyleCnt="0"/>
      <dgm:spPr/>
    </dgm:pt>
    <dgm:pt modelId="{989ECFA5-307B-474F-AB95-4E7809F85FFB}" type="pres">
      <dgm:prSet presAssocID="{BA12180F-7EE9-4EBE-BC24-81C70F9C1724}" presName="rootComposite" presStyleCnt="0"/>
      <dgm:spPr/>
    </dgm:pt>
    <dgm:pt modelId="{CC633F95-BE0B-485C-A4B2-8F7620ABACAD}" type="pres">
      <dgm:prSet presAssocID="{BA12180F-7EE9-4EBE-BC24-81C70F9C1724}" presName="rootText" presStyleLbl="node1" presStyleIdx="2" presStyleCnt="4"/>
      <dgm:spPr/>
      <dgm:t>
        <a:bodyPr/>
        <a:lstStyle/>
        <a:p>
          <a:endParaRPr lang="ru-RU"/>
        </a:p>
      </dgm:t>
    </dgm:pt>
    <dgm:pt modelId="{647505E8-33B1-498F-8E0B-52E6079807F8}" type="pres">
      <dgm:prSet presAssocID="{BA12180F-7EE9-4EBE-BC24-81C70F9C1724}" presName="rootConnector" presStyleLbl="node1" presStyleIdx="2" presStyleCnt="4"/>
      <dgm:spPr/>
      <dgm:t>
        <a:bodyPr/>
        <a:lstStyle/>
        <a:p>
          <a:endParaRPr lang="ru-RU"/>
        </a:p>
      </dgm:t>
    </dgm:pt>
    <dgm:pt modelId="{986E6BBD-FFA6-484C-83E1-8AB09E329C6B}" type="pres">
      <dgm:prSet presAssocID="{BA12180F-7EE9-4EBE-BC24-81C70F9C1724}" presName="childShape" presStyleCnt="0"/>
      <dgm:spPr/>
    </dgm:pt>
    <dgm:pt modelId="{3FAD1128-68CF-4639-B53D-94B380A80066}" type="pres">
      <dgm:prSet presAssocID="{DE264EAB-1D0B-4295-9561-403D10C2C30B}" presName="Name13" presStyleLbl="parChTrans1D2" presStyleIdx="7" presStyleCnt="12"/>
      <dgm:spPr/>
      <dgm:t>
        <a:bodyPr/>
        <a:lstStyle/>
        <a:p>
          <a:endParaRPr lang="ru-RU"/>
        </a:p>
      </dgm:t>
    </dgm:pt>
    <dgm:pt modelId="{C13D7800-EA2E-44A8-8EE2-D5EB93F75DE8}" type="pres">
      <dgm:prSet presAssocID="{2318B6D6-6768-4E89-936F-ADA9FAE0F181}" presName="childText" presStyleLbl="bgAcc1" presStyleIdx="7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2BE343-EFB9-41F0-AC2D-20854A24064B}" type="pres">
      <dgm:prSet presAssocID="{8431714F-60D7-487F-9864-9D6EB4991C74}" presName="Name13" presStyleLbl="parChTrans1D2" presStyleIdx="8" presStyleCnt="12"/>
      <dgm:spPr/>
      <dgm:t>
        <a:bodyPr/>
        <a:lstStyle/>
        <a:p>
          <a:endParaRPr lang="ru-RU"/>
        </a:p>
      </dgm:t>
    </dgm:pt>
    <dgm:pt modelId="{C84B3A96-A611-47F0-B1A9-E9528378A43D}" type="pres">
      <dgm:prSet presAssocID="{089F3D87-57EC-46EC-8A13-6DA99B957C01}" presName="childText" presStyleLbl="bgAcc1" presStyleIdx="8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9D735E-7BCF-4A13-8C6E-DB38EDB3BF2A}" type="pres">
      <dgm:prSet presAssocID="{180D85CB-E574-4DA0-8D90-F09A7877DC2D}" presName="Name13" presStyleLbl="parChTrans1D2" presStyleIdx="9" presStyleCnt="12"/>
      <dgm:spPr/>
      <dgm:t>
        <a:bodyPr/>
        <a:lstStyle/>
        <a:p>
          <a:endParaRPr lang="ru-RU"/>
        </a:p>
      </dgm:t>
    </dgm:pt>
    <dgm:pt modelId="{466F90C9-1642-424B-8165-FFF613FAEC7D}" type="pres">
      <dgm:prSet presAssocID="{64150203-0F4F-40D9-8476-F5AA1E6250EE}" presName="childText" presStyleLbl="bgAcc1" presStyleIdx="9" presStyleCnt="12" custScaleY="2006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C44008-94BD-4760-A336-B19AB4708CDE}" type="pres">
      <dgm:prSet presAssocID="{AB1BD8C2-6F35-45DA-AAF0-CC230DD0F234}" presName="root" presStyleCnt="0"/>
      <dgm:spPr/>
    </dgm:pt>
    <dgm:pt modelId="{77466448-75DA-4269-90D1-5B57BDCC6A57}" type="pres">
      <dgm:prSet presAssocID="{AB1BD8C2-6F35-45DA-AAF0-CC230DD0F234}" presName="rootComposite" presStyleCnt="0"/>
      <dgm:spPr/>
    </dgm:pt>
    <dgm:pt modelId="{BB98450E-104B-4539-A759-9975C001E813}" type="pres">
      <dgm:prSet presAssocID="{AB1BD8C2-6F35-45DA-AAF0-CC230DD0F234}" presName="rootText" presStyleLbl="node1" presStyleIdx="3" presStyleCnt="4"/>
      <dgm:spPr/>
      <dgm:t>
        <a:bodyPr/>
        <a:lstStyle/>
        <a:p>
          <a:endParaRPr lang="ru-RU"/>
        </a:p>
      </dgm:t>
    </dgm:pt>
    <dgm:pt modelId="{D014F101-68AF-4DC7-B3E6-68C18D584E10}" type="pres">
      <dgm:prSet presAssocID="{AB1BD8C2-6F35-45DA-AAF0-CC230DD0F234}" presName="rootConnector" presStyleLbl="node1" presStyleIdx="3" presStyleCnt="4"/>
      <dgm:spPr/>
      <dgm:t>
        <a:bodyPr/>
        <a:lstStyle/>
        <a:p>
          <a:endParaRPr lang="ru-RU"/>
        </a:p>
      </dgm:t>
    </dgm:pt>
    <dgm:pt modelId="{49AC5C2E-E24D-4771-9C3A-2AF2E42A8152}" type="pres">
      <dgm:prSet presAssocID="{AB1BD8C2-6F35-45DA-AAF0-CC230DD0F234}" presName="childShape" presStyleCnt="0"/>
      <dgm:spPr/>
    </dgm:pt>
    <dgm:pt modelId="{96676464-8892-4FB0-9E56-5EFE90D75696}" type="pres">
      <dgm:prSet presAssocID="{04D53E18-10D2-4CA4-B446-93D4EF25BAA5}" presName="Name13" presStyleLbl="parChTrans1D2" presStyleIdx="10" presStyleCnt="12"/>
      <dgm:spPr/>
      <dgm:t>
        <a:bodyPr/>
        <a:lstStyle/>
        <a:p>
          <a:endParaRPr lang="ru-RU"/>
        </a:p>
      </dgm:t>
    </dgm:pt>
    <dgm:pt modelId="{54D87BF2-D503-401E-93FE-C52AE9C05DC3}" type="pres">
      <dgm:prSet presAssocID="{8DE7EB40-6533-4DB4-A3A6-F10F264E7BCE}" presName="childText" presStyleLbl="bgAcc1" presStyleIdx="1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C8378C-76CC-4124-BDE8-DD1F4FB84137}" type="pres">
      <dgm:prSet presAssocID="{225A68BB-2B7E-48AE-97BF-5FF404A6AC87}" presName="Name13" presStyleLbl="parChTrans1D2" presStyleIdx="11" presStyleCnt="12"/>
      <dgm:spPr/>
      <dgm:t>
        <a:bodyPr/>
        <a:lstStyle/>
        <a:p>
          <a:endParaRPr lang="ru-RU"/>
        </a:p>
      </dgm:t>
    </dgm:pt>
    <dgm:pt modelId="{637C0ADF-80C5-466C-B601-66CB97964AF0}" type="pres">
      <dgm:prSet presAssocID="{AD615C33-5D88-49C4-8695-AFAC32CA7B16}" presName="childText" presStyleLbl="bgAcc1" presStyleIdx="1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C741B1-AE23-4BA2-9560-A9E78FFE1588}" srcId="{BA12180F-7EE9-4EBE-BC24-81C70F9C1724}" destId="{64150203-0F4F-40D9-8476-F5AA1E6250EE}" srcOrd="2" destOrd="0" parTransId="{180D85CB-E574-4DA0-8D90-F09A7877DC2D}" sibTransId="{EDDDFDE3-841A-4D12-934E-B6806822E865}"/>
    <dgm:cxn modelId="{263AA40E-2269-4E60-9EEB-5772393AC4D1}" type="presOf" srcId="{7799E25F-E1A1-4702-8324-302180B69F06}" destId="{B0093FD1-8D17-4201-86D8-95F97A91A895}" srcOrd="0" destOrd="0" presId="urn:microsoft.com/office/officeart/2005/8/layout/hierarchy3"/>
    <dgm:cxn modelId="{0B5F0D6E-9526-4B53-8EE1-AA2E3D28B52D}" srcId="{FEB6A7FE-4A8E-42A2-88F1-55EC703CD221}" destId="{5277543F-AC93-4BE3-8B47-A9D7291A64D8}" srcOrd="0" destOrd="0" parTransId="{8FBC3B46-AEAE-407A-81E3-6A7FA7A57A10}" sibTransId="{FE203F8B-30B8-42E5-A3AA-560024CB4E59}"/>
    <dgm:cxn modelId="{DA103586-214C-4866-9C08-9613A8C6A3CC}" type="presOf" srcId="{D73EEFE0-8A3A-483A-A596-7268D98923E4}" destId="{D1FBBA90-AE04-4D83-B07C-39DBDE5FDB9B}" srcOrd="0" destOrd="0" presId="urn:microsoft.com/office/officeart/2005/8/layout/hierarchy3"/>
    <dgm:cxn modelId="{C8907F2C-2600-4578-9152-4F91FD17143A}" type="presOf" srcId="{A36214ED-9C09-4DD3-83CF-563D7BE79F96}" destId="{321C96BF-F7F3-4653-9B5F-2C2F884DC4B0}" srcOrd="0" destOrd="0" presId="urn:microsoft.com/office/officeart/2005/8/layout/hierarchy3"/>
    <dgm:cxn modelId="{54D17FEA-20CB-42CE-BCA5-D190CDDA8685}" type="presOf" srcId="{8431714F-60D7-487F-9864-9D6EB4991C74}" destId="{412BE343-EFB9-41F0-AC2D-20854A24064B}" srcOrd="0" destOrd="0" presId="urn:microsoft.com/office/officeart/2005/8/layout/hierarchy3"/>
    <dgm:cxn modelId="{A51EECD1-1909-4A36-AEF5-58357F52B1C2}" srcId="{F38ACD1B-71B0-4F78-93B3-380BEAC040B1}" destId="{21DFF789-C46E-41E0-B9DF-091115644539}" srcOrd="0" destOrd="0" parTransId="{5EE719B8-775A-42FB-B826-9E25102FEE47}" sibTransId="{E360491C-2BCF-44AA-ABF5-A23CF25E33C0}"/>
    <dgm:cxn modelId="{9D5DD696-38DD-46C5-95A1-890EA1E10156}" srcId="{F38ACD1B-71B0-4F78-93B3-380BEAC040B1}" destId="{7799E25F-E1A1-4702-8324-302180B69F06}" srcOrd="1" destOrd="0" parTransId="{D73EEFE0-8A3A-483A-A596-7268D98923E4}" sibTransId="{F21C20E8-3588-4A48-B6E8-1D3024F93DBE}"/>
    <dgm:cxn modelId="{F2D93E3B-385B-4F4E-B87C-C8AD742876D7}" srcId="{F9138FCA-88CF-4924-9005-5308DCC26634}" destId="{FEB6A7FE-4A8E-42A2-88F1-55EC703CD221}" srcOrd="1" destOrd="0" parTransId="{647B8BE7-ACE8-404B-B1DA-A1BD540E143B}" sibTransId="{7750CCD1-D3CD-4DD2-8969-629D919B7E07}"/>
    <dgm:cxn modelId="{0A87BD3D-0227-425D-9E94-A58D19428B23}" type="presOf" srcId="{5277543F-AC93-4BE3-8B47-A9D7291A64D8}" destId="{CC96EECB-4EC5-4424-81C9-F19FFC141EA5}" srcOrd="0" destOrd="0" presId="urn:microsoft.com/office/officeart/2005/8/layout/hierarchy3"/>
    <dgm:cxn modelId="{221208D4-BD5B-4F29-89BD-63709BA4D5BD}" type="presOf" srcId="{F38ACD1B-71B0-4F78-93B3-380BEAC040B1}" destId="{6E9C6F3C-F9C7-4BDE-A7A3-41745663B917}" srcOrd="1" destOrd="0" presId="urn:microsoft.com/office/officeart/2005/8/layout/hierarchy3"/>
    <dgm:cxn modelId="{BC216E70-C31B-430C-87BC-6CB285B1466E}" type="presOf" srcId="{5EE719B8-775A-42FB-B826-9E25102FEE47}" destId="{BE3992CE-1266-4DCD-9592-895A60CA65F1}" srcOrd="0" destOrd="0" presId="urn:microsoft.com/office/officeart/2005/8/layout/hierarchy3"/>
    <dgm:cxn modelId="{EBCBAAE8-1753-4336-B4CB-AE165F0DAC9E}" type="presOf" srcId="{04D53E18-10D2-4CA4-B446-93D4EF25BAA5}" destId="{96676464-8892-4FB0-9E56-5EFE90D75696}" srcOrd="0" destOrd="0" presId="urn:microsoft.com/office/officeart/2005/8/layout/hierarchy3"/>
    <dgm:cxn modelId="{84FCA9D2-2DB9-4B44-B525-90DE527C7FA0}" srcId="{AB1BD8C2-6F35-45DA-AAF0-CC230DD0F234}" destId="{8DE7EB40-6533-4DB4-A3A6-F10F264E7BCE}" srcOrd="0" destOrd="0" parTransId="{04D53E18-10D2-4CA4-B446-93D4EF25BAA5}" sibTransId="{FF407671-9593-486E-B2EC-6BA124EE9F30}"/>
    <dgm:cxn modelId="{C4B54830-13B1-4918-8AF0-A6F0C881452D}" srcId="{F9138FCA-88CF-4924-9005-5308DCC26634}" destId="{AB1BD8C2-6F35-45DA-AAF0-CC230DD0F234}" srcOrd="3" destOrd="0" parTransId="{3042B5F2-3E67-4568-9B75-10A8EA4A6F7C}" sibTransId="{477EDCAA-1039-45B2-B748-1EA9C3296337}"/>
    <dgm:cxn modelId="{051E8C64-2F62-4ECB-B841-AC3D7590547D}" type="presOf" srcId="{8FBC3B46-AEAE-407A-81E3-6A7FA7A57A10}" destId="{47C77D95-3F16-4183-99AB-7660665FD65D}" srcOrd="0" destOrd="0" presId="urn:microsoft.com/office/officeart/2005/8/layout/hierarchy3"/>
    <dgm:cxn modelId="{FEC5813B-ECE8-4734-9AB0-A78A2AE301DA}" type="presOf" srcId="{BA12180F-7EE9-4EBE-BC24-81C70F9C1724}" destId="{CC633F95-BE0B-485C-A4B2-8F7620ABACAD}" srcOrd="0" destOrd="0" presId="urn:microsoft.com/office/officeart/2005/8/layout/hierarchy3"/>
    <dgm:cxn modelId="{F55A7A7C-A4DC-4DCD-87E0-DADB98A6854A}" srcId="{BA12180F-7EE9-4EBE-BC24-81C70F9C1724}" destId="{2318B6D6-6768-4E89-936F-ADA9FAE0F181}" srcOrd="0" destOrd="0" parTransId="{DE264EAB-1D0B-4295-9561-403D10C2C30B}" sibTransId="{501F9277-F8E1-40D2-AD16-7C0E73B3E4D1}"/>
    <dgm:cxn modelId="{B2393956-7E1F-468B-91AF-CF33E0537010}" type="presOf" srcId="{28BCAECA-E85F-425D-ABF4-C0180D1F5A61}" destId="{2919D07D-3077-4529-B04A-0FE732D1C288}" srcOrd="0" destOrd="0" presId="urn:microsoft.com/office/officeart/2005/8/layout/hierarchy3"/>
    <dgm:cxn modelId="{1CF7303E-E303-451A-AC54-3C8B7A8E83BD}" type="presOf" srcId="{DE264EAB-1D0B-4295-9561-403D10C2C30B}" destId="{3FAD1128-68CF-4639-B53D-94B380A80066}" srcOrd="0" destOrd="0" presId="urn:microsoft.com/office/officeart/2005/8/layout/hierarchy3"/>
    <dgm:cxn modelId="{5A998202-84AC-4534-A71D-BE7A46DCC3C5}" type="presOf" srcId="{AB1BD8C2-6F35-45DA-AAF0-CC230DD0F234}" destId="{BB98450E-104B-4539-A759-9975C001E813}" srcOrd="0" destOrd="0" presId="urn:microsoft.com/office/officeart/2005/8/layout/hierarchy3"/>
    <dgm:cxn modelId="{727D49E3-E604-4F53-8E1A-541F3BDAAEA1}" type="presOf" srcId="{F9138FCA-88CF-4924-9005-5308DCC26634}" destId="{4564FCAB-A142-454A-B7DC-87A2190B548E}" srcOrd="0" destOrd="0" presId="urn:microsoft.com/office/officeart/2005/8/layout/hierarchy3"/>
    <dgm:cxn modelId="{253A3E47-1D43-4854-88D0-F29748031944}" type="presOf" srcId="{2318B6D6-6768-4E89-936F-ADA9FAE0F181}" destId="{C13D7800-EA2E-44A8-8EE2-D5EB93F75DE8}" srcOrd="0" destOrd="0" presId="urn:microsoft.com/office/officeart/2005/8/layout/hierarchy3"/>
    <dgm:cxn modelId="{63B2575B-E268-40E9-A426-01801C846C18}" srcId="{FEB6A7FE-4A8E-42A2-88F1-55EC703CD221}" destId="{185463A0-F4EE-4F62-8E29-6F1D1C495123}" srcOrd="2" destOrd="0" parTransId="{28BCAECA-E85F-425D-ABF4-C0180D1F5A61}" sibTransId="{1E737263-5C68-4DDE-91C3-761410747376}"/>
    <dgm:cxn modelId="{1BF93152-6986-48F1-931F-1754FBBBC57F}" type="presOf" srcId="{AD615C33-5D88-49C4-8695-AFAC32CA7B16}" destId="{637C0ADF-80C5-466C-B601-66CB97964AF0}" srcOrd="0" destOrd="0" presId="urn:microsoft.com/office/officeart/2005/8/layout/hierarchy3"/>
    <dgm:cxn modelId="{47E33965-365E-4F7B-A622-1CB0002E6820}" type="presOf" srcId="{F38ACD1B-71B0-4F78-93B3-380BEAC040B1}" destId="{2F67B4E4-2C34-4BFA-9599-D8571FD05C4D}" srcOrd="0" destOrd="0" presId="urn:microsoft.com/office/officeart/2005/8/layout/hierarchy3"/>
    <dgm:cxn modelId="{6D96A004-4ABA-44D4-A3FC-95758ACAA9AC}" type="presOf" srcId="{BA12180F-7EE9-4EBE-BC24-81C70F9C1724}" destId="{647505E8-33B1-498F-8E0B-52E6079807F8}" srcOrd="1" destOrd="0" presId="urn:microsoft.com/office/officeart/2005/8/layout/hierarchy3"/>
    <dgm:cxn modelId="{FED17D53-60D0-4C9A-8D2B-825F48B118AA}" type="presOf" srcId="{180D85CB-E574-4DA0-8D90-F09A7877DC2D}" destId="{DC9D735E-7BCF-4A13-8C6E-DB38EDB3BF2A}" srcOrd="0" destOrd="0" presId="urn:microsoft.com/office/officeart/2005/8/layout/hierarchy3"/>
    <dgm:cxn modelId="{0F119857-4B13-443A-AEFB-ED167A94E02F}" srcId="{FEB6A7FE-4A8E-42A2-88F1-55EC703CD221}" destId="{F6C65E26-B81E-477E-BAC3-7FDF8EC08D34}" srcOrd="3" destOrd="0" parTransId="{A2CC9717-8DE0-4B61-AACA-6DF6855406A2}" sibTransId="{F09DD411-F781-4408-AC29-F4470B020309}"/>
    <dgm:cxn modelId="{A03E76B4-0895-4F7F-876E-EE550EBBBBE0}" type="presOf" srcId="{AB1BD8C2-6F35-45DA-AAF0-CC230DD0F234}" destId="{D014F101-68AF-4DC7-B3E6-68C18D584E10}" srcOrd="1" destOrd="0" presId="urn:microsoft.com/office/officeart/2005/8/layout/hierarchy3"/>
    <dgm:cxn modelId="{AA174795-0433-4723-93B0-CAAB2DF1A7B1}" srcId="{BA12180F-7EE9-4EBE-BC24-81C70F9C1724}" destId="{089F3D87-57EC-46EC-8A13-6DA99B957C01}" srcOrd="1" destOrd="0" parTransId="{8431714F-60D7-487F-9864-9D6EB4991C74}" sibTransId="{141BE872-E1ED-42EF-B1DF-37F9C0086738}"/>
    <dgm:cxn modelId="{50187417-0793-414D-84B5-0ABD7B0AFE66}" type="presOf" srcId="{225A68BB-2B7E-48AE-97BF-5FF404A6AC87}" destId="{83C8378C-76CC-4124-BDE8-DD1F4FB84137}" srcOrd="0" destOrd="0" presId="urn:microsoft.com/office/officeart/2005/8/layout/hierarchy3"/>
    <dgm:cxn modelId="{A868B216-8287-40A1-86C6-008129EF4725}" srcId="{FEB6A7FE-4A8E-42A2-88F1-55EC703CD221}" destId="{80E06259-9D41-4E69-AFC1-1800BB0E658A}" srcOrd="1" destOrd="0" parTransId="{07903F50-41B9-4B14-9F17-F7E3A5E4DE6C}" sibTransId="{050BF399-FFAB-4ACD-B78E-E60BC6156A03}"/>
    <dgm:cxn modelId="{E1296360-5045-46B1-91F1-82E52DE70DAC}" type="presOf" srcId="{21DFF789-C46E-41E0-B9DF-091115644539}" destId="{F25A3650-640A-49C2-BA8D-EADA553A5AE7}" srcOrd="0" destOrd="0" presId="urn:microsoft.com/office/officeart/2005/8/layout/hierarchy3"/>
    <dgm:cxn modelId="{6F552C1F-12E9-4BF8-9CB7-90CC60C5DC71}" type="presOf" srcId="{F6C65E26-B81E-477E-BAC3-7FDF8EC08D34}" destId="{40BBFB45-4BAE-4EAA-8DA7-86B5C9892020}" srcOrd="0" destOrd="0" presId="urn:microsoft.com/office/officeart/2005/8/layout/hierarchy3"/>
    <dgm:cxn modelId="{63A6A191-59C7-4614-B5AF-156392ABECD4}" type="presOf" srcId="{A2CC9717-8DE0-4B61-AACA-6DF6855406A2}" destId="{B546697B-AA1F-4D35-8DA0-01B5523224A8}" srcOrd="0" destOrd="0" presId="urn:microsoft.com/office/officeart/2005/8/layout/hierarchy3"/>
    <dgm:cxn modelId="{EF7F636B-7FA9-4650-8B45-72AF546F3FE1}" srcId="{F38ACD1B-71B0-4F78-93B3-380BEAC040B1}" destId="{245A7DD5-F86A-4C46-8FFD-8AFA488B1AEB}" srcOrd="2" destOrd="0" parTransId="{A36214ED-9C09-4DD3-83CF-563D7BE79F96}" sibTransId="{05BFD926-4A88-42FF-BD95-523406CC5C77}"/>
    <dgm:cxn modelId="{F11FD1D4-CE29-4C85-BB50-35DB996A0E0E}" type="presOf" srcId="{089F3D87-57EC-46EC-8A13-6DA99B957C01}" destId="{C84B3A96-A611-47F0-B1A9-E9528378A43D}" srcOrd="0" destOrd="0" presId="urn:microsoft.com/office/officeart/2005/8/layout/hierarchy3"/>
    <dgm:cxn modelId="{3C338DD7-FF02-494C-AE18-F5D075C16D3A}" srcId="{F9138FCA-88CF-4924-9005-5308DCC26634}" destId="{BA12180F-7EE9-4EBE-BC24-81C70F9C1724}" srcOrd="2" destOrd="0" parTransId="{56AE97E1-590C-4CF1-B638-E10EB200EF3F}" sibTransId="{9022F2F7-EA6E-4187-AE6A-9A81AB47E94D}"/>
    <dgm:cxn modelId="{57EFED5D-01A9-47A9-86B1-FA60E2CBD642}" type="presOf" srcId="{245A7DD5-F86A-4C46-8FFD-8AFA488B1AEB}" destId="{DE9D83F8-B426-4F56-B62A-767244C373BF}" srcOrd="0" destOrd="0" presId="urn:microsoft.com/office/officeart/2005/8/layout/hierarchy3"/>
    <dgm:cxn modelId="{A742942E-B8DB-4A35-9A72-D3592B53BB6D}" type="presOf" srcId="{FEB6A7FE-4A8E-42A2-88F1-55EC703CD221}" destId="{8D57FFEA-0F76-4DE2-A6FA-0F30FDE64C7E}" srcOrd="0" destOrd="0" presId="urn:microsoft.com/office/officeart/2005/8/layout/hierarchy3"/>
    <dgm:cxn modelId="{95771DC5-CE56-45CA-864A-499D5F00CCA5}" srcId="{AB1BD8C2-6F35-45DA-AAF0-CC230DD0F234}" destId="{AD615C33-5D88-49C4-8695-AFAC32CA7B16}" srcOrd="1" destOrd="0" parTransId="{225A68BB-2B7E-48AE-97BF-5FF404A6AC87}" sibTransId="{1EE0934D-0371-40B8-9E9B-8CBEAE92E330}"/>
    <dgm:cxn modelId="{118A6A32-859D-43EE-A67C-62AA97332746}" type="presOf" srcId="{185463A0-F4EE-4F62-8E29-6F1D1C495123}" destId="{FCEBE9FF-F2AF-4CA9-BBEF-BE0FF05C26C7}" srcOrd="0" destOrd="0" presId="urn:microsoft.com/office/officeart/2005/8/layout/hierarchy3"/>
    <dgm:cxn modelId="{5814271C-8CEF-4B59-9FFA-68DBA1978E59}" srcId="{F9138FCA-88CF-4924-9005-5308DCC26634}" destId="{F38ACD1B-71B0-4F78-93B3-380BEAC040B1}" srcOrd="0" destOrd="0" parTransId="{E3A7370B-30FF-4A93-A24A-26D6D610F3C9}" sibTransId="{7BB10301-537B-4343-AACF-380DD778B242}"/>
    <dgm:cxn modelId="{10ABBCE4-35EA-4A80-99A5-86D326A14054}" type="presOf" srcId="{80E06259-9D41-4E69-AFC1-1800BB0E658A}" destId="{40D1C286-AC34-41CE-B3A6-C9050145288F}" srcOrd="0" destOrd="0" presId="urn:microsoft.com/office/officeart/2005/8/layout/hierarchy3"/>
    <dgm:cxn modelId="{7E6B6707-084E-4C47-B13A-6A5B5244B405}" type="presOf" srcId="{8DE7EB40-6533-4DB4-A3A6-F10F264E7BCE}" destId="{54D87BF2-D503-401E-93FE-C52AE9C05DC3}" srcOrd="0" destOrd="0" presId="urn:microsoft.com/office/officeart/2005/8/layout/hierarchy3"/>
    <dgm:cxn modelId="{163A19A3-333F-4090-BF9B-3D6574682E93}" type="presOf" srcId="{64150203-0F4F-40D9-8476-F5AA1E6250EE}" destId="{466F90C9-1642-424B-8165-FFF613FAEC7D}" srcOrd="0" destOrd="0" presId="urn:microsoft.com/office/officeart/2005/8/layout/hierarchy3"/>
    <dgm:cxn modelId="{56FA19FC-CE7A-43D3-9843-A33DC0B956BC}" type="presOf" srcId="{07903F50-41B9-4B14-9F17-F7E3A5E4DE6C}" destId="{3759B906-23D0-4C1A-8A2E-2E295983E4BC}" srcOrd="0" destOrd="0" presId="urn:microsoft.com/office/officeart/2005/8/layout/hierarchy3"/>
    <dgm:cxn modelId="{160FB4A6-1A3B-420E-82E6-4330EA071B04}" type="presOf" srcId="{FEB6A7FE-4A8E-42A2-88F1-55EC703CD221}" destId="{24907149-23F8-4035-9367-EF1CA577D751}" srcOrd="1" destOrd="0" presId="urn:microsoft.com/office/officeart/2005/8/layout/hierarchy3"/>
    <dgm:cxn modelId="{8B356E6E-86B2-4A00-88FC-1F4D234902A4}" type="presParOf" srcId="{4564FCAB-A142-454A-B7DC-87A2190B548E}" destId="{3DDAFC25-ADFC-4D55-986D-4511B723ADD4}" srcOrd="0" destOrd="0" presId="urn:microsoft.com/office/officeart/2005/8/layout/hierarchy3"/>
    <dgm:cxn modelId="{704F31FA-12D4-4893-9001-B8B9C6DEE6E1}" type="presParOf" srcId="{3DDAFC25-ADFC-4D55-986D-4511B723ADD4}" destId="{D561A1CE-78D7-4B63-AE88-64B746DD8244}" srcOrd="0" destOrd="0" presId="urn:microsoft.com/office/officeart/2005/8/layout/hierarchy3"/>
    <dgm:cxn modelId="{880BA72D-DDE7-4A82-BB73-05B613BF1A12}" type="presParOf" srcId="{D561A1CE-78D7-4B63-AE88-64B746DD8244}" destId="{2F67B4E4-2C34-4BFA-9599-D8571FD05C4D}" srcOrd="0" destOrd="0" presId="urn:microsoft.com/office/officeart/2005/8/layout/hierarchy3"/>
    <dgm:cxn modelId="{8DCBBCB7-F7C3-4506-8E96-F56A6903F70C}" type="presParOf" srcId="{D561A1CE-78D7-4B63-AE88-64B746DD8244}" destId="{6E9C6F3C-F9C7-4BDE-A7A3-41745663B917}" srcOrd="1" destOrd="0" presId="urn:microsoft.com/office/officeart/2005/8/layout/hierarchy3"/>
    <dgm:cxn modelId="{EDC6F03C-B5F9-4371-9CA1-FDABB1603090}" type="presParOf" srcId="{3DDAFC25-ADFC-4D55-986D-4511B723ADD4}" destId="{9748B53E-BF36-457A-9B81-C8637677531F}" srcOrd="1" destOrd="0" presId="urn:microsoft.com/office/officeart/2005/8/layout/hierarchy3"/>
    <dgm:cxn modelId="{807779DF-321A-4FFE-AB7D-075C5516B7D0}" type="presParOf" srcId="{9748B53E-BF36-457A-9B81-C8637677531F}" destId="{BE3992CE-1266-4DCD-9592-895A60CA65F1}" srcOrd="0" destOrd="0" presId="urn:microsoft.com/office/officeart/2005/8/layout/hierarchy3"/>
    <dgm:cxn modelId="{D4B4956F-D750-4C13-A6C1-1E12CD27E6D0}" type="presParOf" srcId="{9748B53E-BF36-457A-9B81-C8637677531F}" destId="{F25A3650-640A-49C2-BA8D-EADA553A5AE7}" srcOrd="1" destOrd="0" presId="urn:microsoft.com/office/officeart/2005/8/layout/hierarchy3"/>
    <dgm:cxn modelId="{2AC1AD6D-557C-453E-AE27-7681B320EFA5}" type="presParOf" srcId="{9748B53E-BF36-457A-9B81-C8637677531F}" destId="{D1FBBA90-AE04-4D83-B07C-39DBDE5FDB9B}" srcOrd="2" destOrd="0" presId="urn:microsoft.com/office/officeart/2005/8/layout/hierarchy3"/>
    <dgm:cxn modelId="{F0BB65E0-39D3-40BA-9741-01CE2B522B38}" type="presParOf" srcId="{9748B53E-BF36-457A-9B81-C8637677531F}" destId="{B0093FD1-8D17-4201-86D8-95F97A91A895}" srcOrd="3" destOrd="0" presId="urn:microsoft.com/office/officeart/2005/8/layout/hierarchy3"/>
    <dgm:cxn modelId="{0737AE2A-1BE9-4355-ADC5-055F863F3FC6}" type="presParOf" srcId="{9748B53E-BF36-457A-9B81-C8637677531F}" destId="{321C96BF-F7F3-4653-9B5F-2C2F884DC4B0}" srcOrd="4" destOrd="0" presId="urn:microsoft.com/office/officeart/2005/8/layout/hierarchy3"/>
    <dgm:cxn modelId="{361035EF-47E5-4A9C-964B-3FBDE7B53637}" type="presParOf" srcId="{9748B53E-BF36-457A-9B81-C8637677531F}" destId="{DE9D83F8-B426-4F56-B62A-767244C373BF}" srcOrd="5" destOrd="0" presId="urn:microsoft.com/office/officeart/2005/8/layout/hierarchy3"/>
    <dgm:cxn modelId="{6ADD9643-18CF-4128-AAFA-5B263B61710D}" type="presParOf" srcId="{4564FCAB-A142-454A-B7DC-87A2190B548E}" destId="{5A33F48B-E134-4EB0-A152-10F89F985069}" srcOrd="1" destOrd="0" presId="urn:microsoft.com/office/officeart/2005/8/layout/hierarchy3"/>
    <dgm:cxn modelId="{A48749AE-8465-4439-883C-4F99199CB632}" type="presParOf" srcId="{5A33F48B-E134-4EB0-A152-10F89F985069}" destId="{1E6634B1-D0DF-48EF-B502-BB378DE7E6C8}" srcOrd="0" destOrd="0" presId="urn:microsoft.com/office/officeart/2005/8/layout/hierarchy3"/>
    <dgm:cxn modelId="{95A8AD63-DF56-4C69-AF1D-262736B8FD15}" type="presParOf" srcId="{1E6634B1-D0DF-48EF-B502-BB378DE7E6C8}" destId="{8D57FFEA-0F76-4DE2-A6FA-0F30FDE64C7E}" srcOrd="0" destOrd="0" presId="urn:microsoft.com/office/officeart/2005/8/layout/hierarchy3"/>
    <dgm:cxn modelId="{838FD2F9-0628-4882-BF59-BE55EFFCC7D1}" type="presParOf" srcId="{1E6634B1-D0DF-48EF-B502-BB378DE7E6C8}" destId="{24907149-23F8-4035-9367-EF1CA577D751}" srcOrd="1" destOrd="0" presId="urn:microsoft.com/office/officeart/2005/8/layout/hierarchy3"/>
    <dgm:cxn modelId="{77D04F64-F853-4417-9A8A-6464066B0918}" type="presParOf" srcId="{5A33F48B-E134-4EB0-A152-10F89F985069}" destId="{70FE4853-3FCE-4030-9892-1E1832853691}" srcOrd="1" destOrd="0" presId="urn:microsoft.com/office/officeart/2005/8/layout/hierarchy3"/>
    <dgm:cxn modelId="{E2E2C528-6EF7-4241-AFBF-3FFD706E54CF}" type="presParOf" srcId="{70FE4853-3FCE-4030-9892-1E1832853691}" destId="{47C77D95-3F16-4183-99AB-7660665FD65D}" srcOrd="0" destOrd="0" presId="urn:microsoft.com/office/officeart/2005/8/layout/hierarchy3"/>
    <dgm:cxn modelId="{F139055A-1D9E-4F37-8F46-80028DF02913}" type="presParOf" srcId="{70FE4853-3FCE-4030-9892-1E1832853691}" destId="{CC96EECB-4EC5-4424-81C9-F19FFC141EA5}" srcOrd="1" destOrd="0" presId="urn:microsoft.com/office/officeart/2005/8/layout/hierarchy3"/>
    <dgm:cxn modelId="{996E03CF-F699-4A46-86E9-D19C5BDA4ACA}" type="presParOf" srcId="{70FE4853-3FCE-4030-9892-1E1832853691}" destId="{3759B906-23D0-4C1A-8A2E-2E295983E4BC}" srcOrd="2" destOrd="0" presId="urn:microsoft.com/office/officeart/2005/8/layout/hierarchy3"/>
    <dgm:cxn modelId="{8BA86B87-7A46-4C6F-97A3-D052DCDF7A99}" type="presParOf" srcId="{70FE4853-3FCE-4030-9892-1E1832853691}" destId="{40D1C286-AC34-41CE-B3A6-C9050145288F}" srcOrd="3" destOrd="0" presId="urn:microsoft.com/office/officeart/2005/8/layout/hierarchy3"/>
    <dgm:cxn modelId="{791AEA03-1EA2-4231-B900-37FF5623D46E}" type="presParOf" srcId="{70FE4853-3FCE-4030-9892-1E1832853691}" destId="{2919D07D-3077-4529-B04A-0FE732D1C288}" srcOrd="4" destOrd="0" presId="urn:microsoft.com/office/officeart/2005/8/layout/hierarchy3"/>
    <dgm:cxn modelId="{11FBBAFD-F599-4A61-8895-8288CA834DB6}" type="presParOf" srcId="{70FE4853-3FCE-4030-9892-1E1832853691}" destId="{FCEBE9FF-F2AF-4CA9-BBEF-BE0FF05C26C7}" srcOrd="5" destOrd="0" presId="urn:microsoft.com/office/officeart/2005/8/layout/hierarchy3"/>
    <dgm:cxn modelId="{00028ACC-F34B-4D54-B347-C06531704207}" type="presParOf" srcId="{70FE4853-3FCE-4030-9892-1E1832853691}" destId="{B546697B-AA1F-4D35-8DA0-01B5523224A8}" srcOrd="6" destOrd="0" presId="urn:microsoft.com/office/officeart/2005/8/layout/hierarchy3"/>
    <dgm:cxn modelId="{EC200517-69CA-4701-8557-04AA5DA938AD}" type="presParOf" srcId="{70FE4853-3FCE-4030-9892-1E1832853691}" destId="{40BBFB45-4BAE-4EAA-8DA7-86B5C9892020}" srcOrd="7" destOrd="0" presId="urn:microsoft.com/office/officeart/2005/8/layout/hierarchy3"/>
    <dgm:cxn modelId="{700663BD-A114-460A-8D88-F3CB5DF82ED4}" type="presParOf" srcId="{4564FCAB-A142-454A-B7DC-87A2190B548E}" destId="{05FFA02B-81ED-4F30-9354-61C5E2440131}" srcOrd="2" destOrd="0" presId="urn:microsoft.com/office/officeart/2005/8/layout/hierarchy3"/>
    <dgm:cxn modelId="{FBF0E029-8A6D-4530-89EE-B7B8326B94A3}" type="presParOf" srcId="{05FFA02B-81ED-4F30-9354-61C5E2440131}" destId="{989ECFA5-307B-474F-AB95-4E7809F85FFB}" srcOrd="0" destOrd="0" presId="urn:microsoft.com/office/officeart/2005/8/layout/hierarchy3"/>
    <dgm:cxn modelId="{E9F681CB-7015-4C61-A8DE-C49A54D58CAB}" type="presParOf" srcId="{989ECFA5-307B-474F-AB95-4E7809F85FFB}" destId="{CC633F95-BE0B-485C-A4B2-8F7620ABACAD}" srcOrd="0" destOrd="0" presId="urn:microsoft.com/office/officeart/2005/8/layout/hierarchy3"/>
    <dgm:cxn modelId="{31BAD427-E593-40C1-B52A-EF6275713D70}" type="presParOf" srcId="{989ECFA5-307B-474F-AB95-4E7809F85FFB}" destId="{647505E8-33B1-498F-8E0B-52E6079807F8}" srcOrd="1" destOrd="0" presId="urn:microsoft.com/office/officeart/2005/8/layout/hierarchy3"/>
    <dgm:cxn modelId="{5256E8D1-38CB-4124-8610-613B6F0D179B}" type="presParOf" srcId="{05FFA02B-81ED-4F30-9354-61C5E2440131}" destId="{986E6BBD-FFA6-484C-83E1-8AB09E329C6B}" srcOrd="1" destOrd="0" presId="urn:microsoft.com/office/officeart/2005/8/layout/hierarchy3"/>
    <dgm:cxn modelId="{D23A0CC1-BC33-4311-9087-16EB1D3BB4BF}" type="presParOf" srcId="{986E6BBD-FFA6-484C-83E1-8AB09E329C6B}" destId="{3FAD1128-68CF-4639-B53D-94B380A80066}" srcOrd="0" destOrd="0" presId="urn:microsoft.com/office/officeart/2005/8/layout/hierarchy3"/>
    <dgm:cxn modelId="{8394ED42-665E-436B-BE0A-68BA4EC02FFB}" type="presParOf" srcId="{986E6BBD-FFA6-484C-83E1-8AB09E329C6B}" destId="{C13D7800-EA2E-44A8-8EE2-D5EB93F75DE8}" srcOrd="1" destOrd="0" presId="urn:microsoft.com/office/officeart/2005/8/layout/hierarchy3"/>
    <dgm:cxn modelId="{698B2E0D-0EED-49BF-B207-612E93ACB7DE}" type="presParOf" srcId="{986E6BBD-FFA6-484C-83E1-8AB09E329C6B}" destId="{412BE343-EFB9-41F0-AC2D-20854A24064B}" srcOrd="2" destOrd="0" presId="urn:microsoft.com/office/officeart/2005/8/layout/hierarchy3"/>
    <dgm:cxn modelId="{99408DC2-8EB0-4742-82BC-00C1586D85C6}" type="presParOf" srcId="{986E6BBD-FFA6-484C-83E1-8AB09E329C6B}" destId="{C84B3A96-A611-47F0-B1A9-E9528378A43D}" srcOrd="3" destOrd="0" presId="urn:microsoft.com/office/officeart/2005/8/layout/hierarchy3"/>
    <dgm:cxn modelId="{6E8A1B7B-164E-4A8F-931B-5147C81A1DF0}" type="presParOf" srcId="{986E6BBD-FFA6-484C-83E1-8AB09E329C6B}" destId="{DC9D735E-7BCF-4A13-8C6E-DB38EDB3BF2A}" srcOrd="4" destOrd="0" presId="urn:microsoft.com/office/officeart/2005/8/layout/hierarchy3"/>
    <dgm:cxn modelId="{FDEC11BD-0B79-4513-9BFE-CC7BB171F099}" type="presParOf" srcId="{986E6BBD-FFA6-484C-83E1-8AB09E329C6B}" destId="{466F90C9-1642-424B-8165-FFF613FAEC7D}" srcOrd="5" destOrd="0" presId="urn:microsoft.com/office/officeart/2005/8/layout/hierarchy3"/>
    <dgm:cxn modelId="{584782D2-DB91-4890-8449-CA45FDB6A517}" type="presParOf" srcId="{4564FCAB-A142-454A-B7DC-87A2190B548E}" destId="{5DC44008-94BD-4760-A336-B19AB4708CDE}" srcOrd="3" destOrd="0" presId="urn:microsoft.com/office/officeart/2005/8/layout/hierarchy3"/>
    <dgm:cxn modelId="{23DC8174-432F-4E33-B0CE-BFCC1A4F6952}" type="presParOf" srcId="{5DC44008-94BD-4760-A336-B19AB4708CDE}" destId="{77466448-75DA-4269-90D1-5B57BDCC6A57}" srcOrd="0" destOrd="0" presId="urn:microsoft.com/office/officeart/2005/8/layout/hierarchy3"/>
    <dgm:cxn modelId="{AC106349-0AC3-4FF7-9D7E-A9C119F23B8D}" type="presParOf" srcId="{77466448-75DA-4269-90D1-5B57BDCC6A57}" destId="{BB98450E-104B-4539-A759-9975C001E813}" srcOrd="0" destOrd="0" presId="urn:microsoft.com/office/officeart/2005/8/layout/hierarchy3"/>
    <dgm:cxn modelId="{A45DDB77-5263-49F9-9087-D6241140C809}" type="presParOf" srcId="{77466448-75DA-4269-90D1-5B57BDCC6A57}" destId="{D014F101-68AF-4DC7-B3E6-68C18D584E10}" srcOrd="1" destOrd="0" presId="urn:microsoft.com/office/officeart/2005/8/layout/hierarchy3"/>
    <dgm:cxn modelId="{E95A16DB-C038-4D3E-B792-DB26B8BAF6BC}" type="presParOf" srcId="{5DC44008-94BD-4760-A336-B19AB4708CDE}" destId="{49AC5C2E-E24D-4771-9C3A-2AF2E42A8152}" srcOrd="1" destOrd="0" presId="urn:microsoft.com/office/officeart/2005/8/layout/hierarchy3"/>
    <dgm:cxn modelId="{947F0419-E30E-492B-96E5-60C7711015D9}" type="presParOf" srcId="{49AC5C2E-E24D-4771-9C3A-2AF2E42A8152}" destId="{96676464-8892-4FB0-9E56-5EFE90D75696}" srcOrd="0" destOrd="0" presId="urn:microsoft.com/office/officeart/2005/8/layout/hierarchy3"/>
    <dgm:cxn modelId="{A5D41178-9261-4BD7-860E-04F8B67185C4}" type="presParOf" srcId="{49AC5C2E-E24D-4771-9C3A-2AF2E42A8152}" destId="{54D87BF2-D503-401E-93FE-C52AE9C05DC3}" srcOrd="1" destOrd="0" presId="urn:microsoft.com/office/officeart/2005/8/layout/hierarchy3"/>
    <dgm:cxn modelId="{6F740BB7-6769-415A-A3CA-3096D5231095}" type="presParOf" srcId="{49AC5C2E-E24D-4771-9C3A-2AF2E42A8152}" destId="{83C8378C-76CC-4124-BDE8-DD1F4FB84137}" srcOrd="2" destOrd="0" presId="urn:microsoft.com/office/officeart/2005/8/layout/hierarchy3"/>
    <dgm:cxn modelId="{3E5168A9-0A9E-4F8D-811D-A011743BFD1D}" type="presParOf" srcId="{49AC5C2E-E24D-4771-9C3A-2AF2E42A8152}" destId="{637C0ADF-80C5-466C-B601-66CB97964AF0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A48C13F-62A7-46B5-9291-1F7AB9480B55}" type="doc">
      <dgm:prSet loTypeId="urn:microsoft.com/office/officeart/2005/8/layout/process5" loCatId="process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34E58790-207C-4FF0-B47C-BD23DE096659}">
      <dgm:prSet phldrT="[Текст]"/>
      <dgm:spPr/>
      <dgm:t>
        <a:bodyPr/>
        <a:lstStyle/>
        <a:p>
          <a:r>
            <a:rPr lang="ru-RU" b="0" i="0" dirty="0" err="1" smtClean="0"/>
            <a:t>висування</a:t>
          </a:r>
          <a:r>
            <a:rPr lang="ru-RU" b="0" i="0" dirty="0" smtClean="0"/>
            <a:t>  </a:t>
          </a:r>
          <a:r>
            <a:rPr lang="ru-RU" b="0" i="0" dirty="0" err="1" smtClean="0"/>
            <a:t>кандидатів</a:t>
          </a:r>
          <a:r>
            <a:rPr lang="ru-RU" b="0" i="0" dirty="0" smtClean="0"/>
            <a:t>;</a:t>
          </a:r>
          <a:endParaRPr lang="ru-RU" dirty="0"/>
        </a:p>
      </dgm:t>
    </dgm:pt>
    <dgm:pt modelId="{C6ACCDDD-32E3-4B92-B737-BDAD3C856C08}" type="parTrans" cxnId="{C35F7B08-A44B-48C2-A15C-7AF61AB28254}">
      <dgm:prSet/>
      <dgm:spPr/>
      <dgm:t>
        <a:bodyPr/>
        <a:lstStyle/>
        <a:p>
          <a:endParaRPr lang="ru-RU"/>
        </a:p>
      </dgm:t>
    </dgm:pt>
    <dgm:pt modelId="{ABB0A0A5-C4F0-4AE3-A4DA-FC75BAC02422}" type="sibTrans" cxnId="{C35F7B08-A44B-48C2-A15C-7AF61AB28254}">
      <dgm:prSet/>
      <dgm:spPr/>
      <dgm:t>
        <a:bodyPr/>
        <a:lstStyle/>
        <a:p>
          <a:endParaRPr lang="ru-RU"/>
        </a:p>
      </dgm:t>
    </dgm:pt>
    <dgm:pt modelId="{6FC7B96B-8AA9-406D-9704-764CF3DB7428}">
      <dgm:prSet phldrT="[Текст]"/>
      <dgm:spPr/>
      <dgm:t>
        <a:bodyPr/>
        <a:lstStyle/>
        <a:p>
          <a:r>
            <a:rPr lang="ru-RU" b="0" i="0" dirty="0" err="1" smtClean="0"/>
            <a:t>утворення</a:t>
          </a:r>
          <a:r>
            <a:rPr lang="ru-RU" b="0" i="0" dirty="0" smtClean="0"/>
            <a:t> </a:t>
          </a:r>
          <a:r>
            <a:rPr lang="ru-RU" b="0" i="0" dirty="0" err="1" smtClean="0"/>
            <a:t>виборчих</a:t>
          </a:r>
          <a:r>
            <a:rPr lang="ru-RU" b="0" i="0" dirty="0" smtClean="0"/>
            <a:t> </a:t>
          </a:r>
          <a:r>
            <a:rPr lang="ru-RU" b="0" i="0" dirty="0" err="1" smtClean="0"/>
            <a:t>комісій</a:t>
          </a:r>
          <a:endParaRPr lang="ru-RU" dirty="0"/>
        </a:p>
      </dgm:t>
    </dgm:pt>
    <dgm:pt modelId="{27AEFDBC-BEF7-430A-B795-518687FDEA76}" type="parTrans" cxnId="{C6F11BDC-2C11-4EED-AC3D-7393B4FBD64E}">
      <dgm:prSet/>
      <dgm:spPr/>
      <dgm:t>
        <a:bodyPr/>
        <a:lstStyle/>
        <a:p>
          <a:endParaRPr lang="ru-RU"/>
        </a:p>
      </dgm:t>
    </dgm:pt>
    <dgm:pt modelId="{27DF5263-3CBC-48E0-B203-72A71203633E}" type="sibTrans" cxnId="{C6F11BDC-2C11-4EED-AC3D-7393B4FBD64E}">
      <dgm:prSet/>
      <dgm:spPr/>
      <dgm:t>
        <a:bodyPr/>
        <a:lstStyle/>
        <a:p>
          <a:endParaRPr lang="ru-RU"/>
        </a:p>
      </dgm:t>
    </dgm:pt>
    <dgm:pt modelId="{154D9A21-B973-4B2C-908A-EFF007E81B76}">
      <dgm:prSet phldrT="[Текст]"/>
      <dgm:spPr/>
      <dgm:t>
        <a:bodyPr/>
        <a:lstStyle/>
        <a:p>
          <a:r>
            <a:rPr lang="ru-RU" b="0" i="0" dirty="0" err="1" smtClean="0"/>
            <a:t>складання</a:t>
          </a:r>
          <a:r>
            <a:rPr lang="ru-RU" b="0" i="0" dirty="0" smtClean="0"/>
            <a:t> та </a:t>
          </a:r>
          <a:r>
            <a:rPr lang="ru-RU" b="0" i="0" dirty="0" err="1" smtClean="0"/>
            <a:t>уточнення</a:t>
          </a:r>
          <a:r>
            <a:rPr lang="ru-RU" b="0" i="0" dirty="0" smtClean="0"/>
            <a:t> </a:t>
          </a:r>
          <a:r>
            <a:rPr lang="ru-RU" b="0" i="0" dirty="0" err="1" smtClean="0"/>
            <a:t>списків</a:t>
          </a:r>
          <a:r>
            <a:rPr lang="ru-RU" b="0" i="0" dirty="0" smtClean="0"/>
            <a:t> </a:t>
          </a:r>
          <a:r>
            <a:rPr lang="ru-RU" b="0" i="0" dirty="0" err="1" smtClean="0"/>
            <a:t>виборців</a:t>
          </a:r>
          <a:r>
            <a:rPr lang="ru-RU" b="0" i="0" dirty="0" smtClean="0"/>
            <a:t>;</a:t>
          </a:r>
          <a:endParaRPr lang="ru-RU" dirty="0"/>
        </a:p>
      </dgm:t>
    </dgm:pt>
    <dgm:pt modelId="{FF31D851-49F5-44CF-8626-BBA5EDBBE95D}" type="parTrans" cxnId="{B13321BE-AE4E-4001-9D81-1DF510D7ECF3}">
      <dgm:prSet/>
      <dgm:spPr/>
      <dgm:t>
        <a:bodyPr/>
        <a:lstStyle/>
        <a:p>
          <a:endParaRPr lang="ru-RU"/>
        </a:p>
      </dgm:t>
    </dgm:pt>
    <dgm:pt modelId="{B86D5672-7EF2-4A23-BF77-317272139EF1}" type="sibTrans" cxnId="{B13321BE-AE4E-4001-9D81-1DF510D7ECF3}">
      <dgm:prSet/>
      <dgm:spPr/>
      <dgm:t>
        <a:bodyPr/>
        <a:lstStyle/>
        <a:p>
          <a:endParaRPr lang="ru-RU"/>
        </a:p>
      </dgm:t>
    </dgm:pt>
    <dgm:pt modelId="{95E75109-A5AC-4BDD-85FB-87ACD3B08622}">
      <dgm:prSet phldrT="[Текст]"/>
      <dgm:spPr/>
      <dgm:t>
        <a:bodyPr/>
        <a:lstStyle/>
        <a:p>
          <a:r>
            <a:rPr lang="uk-UA" dirty="0" smtClean="0"/>
            <a:t>утворення</a:t>
          </a:r>
          <a:r>
            <a:rPr lang="uk-UA" baseline="0" dirty="0" smtClean="0"/>
            <a:t> спеціальних виборчих дільниць;</a:t>
          </a:r>
          <a:endParaRPr lang="ru-RU" dirty="0"/>
        </a:p>
      </dgm:t>
    </dgm:pt>
    <dgm:pt modelId="{257C85F8-8B92-4BF5-9827-75F84067F0BE}" type="parTrans" cxnId="{3ED7ECD5-AC7D-49AA-BEB0-2CDB1D2DC74E}">
      <dgm:prSet/>
      <dgm:spPr/>
      <dgm:t>
        <a:bodyPr/>
        <a:lstStyle/>
        <a:p>
          <a:endParaRPr lang="ru-RU"/>
        </a:p>
      </dgm:t>
    </dgm:pt>
    <dgm:pt modelId="{64F276EB-9A3E-4198-BAB8-DED846E9555A}" type="sibTrans" cxnId="{3ED7ECD5-AC7D-49AA-BEB0-2CDB1D2DC74E}">
      <dgm:prSet/>
      <dgm:spPr/>
      <dgm:t>
        <a:bodyPr/>
        <a:lstStyle/>
        <a:p>
          <a:endParaRPr lang="ru-RU"/>
        </a:p>
      </dgm:t>
    </dgm:pt>
    <dgm:pt modelId="{9A5F186E-D4AB-4CD6-9FB3-A12D328B591B}">
      <dgm:prSet phldrT="[Текст]"/>
      <dgm:spPr/>
      <dgm:t>
        <a:bodyPr/>
        <a:lstStyle/>
        <a:p>
          <a:r>
            <a:rPr lang="ru-RU" b="0" i="0" dirty="0" err="1" smtClean="0"/>
            <a:t>проведення</a:t>
          </a:r>
          <a:r>
            <a:rPr lang="ru-RU" b="0" i="0" dirty="0" smtClean="0"/>
            <a:t> </a:t>
          </a:r>
          <a:r>
            <a:rPr lang="ru-RU" b="0" i="0" dirty="0" err="1" smtClean="0"/>
            <a:t>передвиборної</a:t>
          </a:r>
          <a:r>
            <a:rPr lang="ru-RU" b="0" i="0" dirty="0" smtClean="0"/>
            <a:t> </a:t>
          </a:r>
          <a:r>
            <a:rPr lang="ru-RU" b="0" i="0" dirty="0" err="1" smtClean="0"/>
            <a:t>агітації</a:t>
          </a:r>
          <a:r>
            <a:rPr lang="ru-RU" b="0" i="0" dirty="0" smtClean="0"/>
            <a:t>;</a:t>
          </a:r>
          <a:endParaRPr lang="ru-RU" dirty="0"/>
        </a:p>
      </dgm:t>
    </dgm:pt>
    <dgm:pt modelId="{1E901135-48A8-42E6-88F4-D2D5D965C5B2}" type="parTrans" cxnId="{2DC88B16-4BA5-405D-97D2-02A499C3ABEC}">
      <dgm:prSet/>
      <dgm:spPr/>
      <dgm:t>
        <a:bodyPr/>
        <a:lstStyle/>
        <a:p>
          <a:endParaRPr lang="ru-RU"/>
        </a:p>
      </dgm:t>
    </dgm:pt>
    <dgm:pt modelId="{E6889BBE-2EB2-4F25-832D-480EAF97434A}" type="sibTrans" cxnId="{2DC88B16-4BA5-405D-97D2-02A499C3ABEC}">
      <dgm:prSet/>
      <dgm:spPr/>
      <dgm:t>
        <a:bodyPr/>
        <a:lstStyle/>
        <a:p>
          <a:endParaRPr lang="ru-RU"/>
        </a:p>
      </dgm:t>
    </dgm:pt>
    <dgm:pt modelId="{15449B78-BCDD-40BA-B8B7-EAE502B0A5D5}">
      <dgm:prSet/>
      <dgm:spPr/>
      <dgm:t>
        <a:bodyPr/>
        <a:lstStyle/>
        <a:p>
          <a:r>
            <a:rPr lang="ru-RU" b="0" i="0" dirty="0" err="1" smtClean="0"/>
            <a:t>реєстрація</a:t>
          </a:r>
          <a:r>
            <a:rPr lang="ru-RU" b="0" i="0" dirty="0" smtClean="0"/>
            <a:t> </a:t>
          </a:r>
          <a:r>
            <a:rPr lang="ru-RU" b="0" i="0" dirty="0" err="1" smtClean="0"/>
            <a:t>кандидатів</a:t>
          </a:r>
          <a:r>
            <a:rPr lang="ru-RU" b="0" i="0" dirty="0" smtClean="0"/>
            <a:t>;</a:t>
          </a:r>
          <a:endParaRPr lang="ru-RU" dirty="0"/>
        </a:p>
      </dgm:t>
    </dgm:pt>
    <dgm:pt modelId="{D5CF83E3-9C1E-4FE8-84E6-EB6F8B2B05FA}" type="parTrans" cxnId="{4559ACFB-F6DE-44EC-B2C8-527F737F17A5}">
      <dgm:prSet/>
      <dgm:spPr/>
      <dgm:t>
        <a:bodyPr/>
        <a:lstStyle/>
        <a:p>
          <a:endParaRPr lang="ru-RU"/>
        </a:p>
      </dgm:t>
    </dgm:pt>
    <dgm:pt modelId="{F52885B1-E46E-401E-A27B-86084D70F466}" type="sibTrans" cxnId="{4559ACFB-F6DE-44EC-B2C8-527F737F17A5}">
      <dgm:prSet/>
      <dgm:spPr/>
      <dgm:t>
        <a:bodyPr/>
        <a:lstStyle/>
        <a:p>
          <a:endParaRPr lang="ru-RU"/>
        </a:p>
      </dgm:t>
    </dgm:pt>
    <dgm:pt modelId="{EC813EFD-4043-4944-BA1A-C79F6DEF1153}">
      <dgm:prSet phldrT="[Текст]"/>
      <dgm:spPr/>
      <dgm:t>
        <a:bodyPr/>
        <a:lstStyle/>
        <a:p>
          <a:r>
            <a:rPr lang="ru-RU" b="0" i="0" dirty="0" err="1" smtClean="0"/>
            <a:t>голосування</a:t>
          </a:r>
          <a:r>
            <a:rPr lang="ru-RU" b="0" i="0" dirty="0" smtClean="0"/>
            <a:t> (</a:t>
          </a:r>
          <a:r>
            <a:rPr lang="ru-RU" b="0" i="0" dirty="0" err="1" smtClean="0"/>
            <a:t>повторне</a:t>
          </a:r>
          <a:r>
            <a:rPr lang="ru-RU" b="0" i="0" dirty="0" smtClean="0"/>
            <a:t> </a:t>
          </a:r>
          <a:r>
            <a:rPr lang="ru-RU" b="0" i="0" dirty="0" err="1" smtClean="0"/>
            <a:t>голосування</a:t>
          </a:r>
          <a:r>
            <a:rPr lang="ru-RU" b="0" i="0" dirty="0" smtClean="0"/>
            <a:t>);</a:t>
          </a:r>
          <a:endParaRPr lang="ru-RU" dirty="0"/>
        </a:p>
      </dgm:t>
    </dgm:pt>
    <dgm:pt modelId="{D2628207-A0E5-4ED0-8B8A-F61F6DB5A909}" type="parTrans" cxnId="{78EAE5A1-57DD-4DEE-B349-372F52719470}">
      <dgm:prSet/>
      <dgm:spPr/>
      <dgm:t>
        <a:bodyPr/>
        <a:lstStyle/>
        <a:p>
          <a:endParaRPr lang="ru-RU"/>
        </a:p>
      </dgm:t>
    </dgm:pt>
    <dgm:pt modelId="{F18B6F44-AE1C-45C2-A97C-72FEB0D5B998}" type="sibTrans" cxnId="{78EAE5A1-57DD-4DEE-B349-372F52719470}">
      <dgm:prSet/>
      <dgm:spPr/>
      <dgm:t>
        <a:bodyPr/>
        <a:lstStyle/>
        <a:p>
          <a:endParaRPr lang="ru-RU"/>
        </a:p>
      </dgm:t>
    </dgm:pt>
    <dgm:pt modelId="{353E7D67-CBD8-45AB-8E68-744577430569}">
      <dgm:prSet phldrT="[Текст]"/>
      <dgm:spPr/>
      <dgm:t>
        <a:bodyPr/>
        <a:lstStyle/>
        <a:p>
          <a:r>
            <a:rPr lang="ru-RU" b="0" i="0" smtClean="0"/>
            <a:t>підрахунок голосів виборців та встановлення підсумків голо­сування;</a:t>
          </a:r>
          <a:endParaRPr lang="ru-RU" dirty="0"/>
        </a:p>
      </dgm:t>
    </dgm:pt>
    <dgm:pt modelId="{58B5056D-F72C-4B8E-A3D0-634157995FD9}" type="parTrans" cxnId="{06472014-0E28-438E-89FA-1EC784ECAF5E}">
      <dgm:prSet/>
      <dgm:spPr/>
      <dgm:t>
        <a:bodyPr/>
        <a:lstStyle/>
        <a:p>
          <a:endParaRPr lang="ru-RU"/>
        </a:p>
      </dgm:t>
    </dgm:pt>
    <dgm:pt modelId="{E660E388-E2A4-470C-9F65-741595D47193}" type="sibTrans" cxnId="{06472014-0E28-438E-89FA-1EC784ECAF5E}">
      <dgm:prSet/>
      <dgm:spPr/>
      <dgm:t>
        <a:bodyPr/>
        <a:lstStyle/>
        <a:p>
          <a:endParaRPr lang="ru-RU"/>
        </a:p>
      </dgm:t>
    </dgm:pt>
    <dgm:pt modelId="{99FC03A2-8A9B-4E09-8DC5-1BE0B3D73656}">
      <dgm:prSet phldrT="[Текст]"/>
      <dgm:spPr/>
      <dgm:t>
        <a:bodyPr/>
        <a:lstStyle/>
        <a:p>
          <a:r>
            <a:rPr lang="ru-RU" b="0" i="0" smtClean="0"/>
            <a:t>встановлення результатів виборів та їх офіційне оприлюднення.</a:t>
          </a:r>
          <a:endParaRPr lang="ru-RU" dirty="0"/>
        </a:p>
      </dgm:t>
    </dgm:pt>
    <dgm:pt modelId="{9B0D9B61-A550-4263-8CAF-22582DEDCECA}" type="parTrans" cxnId="{D09A5B1E-FEC2-4BB1-8A10-33244B2EAAD6}">
      <dgm:prSet/>
      <dgm:spPr/>
      <dgm:t>
        <a:bodyPr/>
        <a:lstStyle/>
        <a:p>
          <a:endParaRPr lang="ru-RU"/>
        </a:p>
      </dgm:t>
    </dgm:pt>
    <dgm:pt modelId="{EC659366-AA3A-486F-B625-139D15C13E41}" type="sibTrans" cxnId="{D09A5B1E-FEC2-4BB1-8A10-33244B2EAAD6}">
      <dgm:prSet/>
      <dgm:spPr/>
      <dgm:t>
        <a:bodyPr/>
        <a:lstStyle/>
        <a:p>
          <a:endParaRPr lang="ru-RU"/>
        </a:p>
      </dgm:t>
    </dgm:pt>
    <dgm:pt modelId="{3040B823-FC19-4DA6-9782-4B95285F6314}" type="pres">
      <dgm:prSet presAssocID="{2A48C13F-62A7-46B5-9291-1F7AB9480B5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62DD8A-C579-4342-AC10-B68349C420A5}" type="pres">
      <dgm:prSet presAssocID="{34E58790-207C-4FF0-B47C-BD23DE096659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09EA02-8012-4AFD-A99B-EC8733C2CF53}" type="pres">
      <dgm:prSet presAssocID="{ABB0A0A5-C4F0-4AE3-A4DA-FC75BAC02422}" presName="sibTrans" presStyleLbl="sibTrans2D1" presStyleIdx="0" presStyleCnt="8"/>
      <dgm:spPr/>
      <dgm:t>
        <a:bodyPr/>
        <a:lstStyle/>
        <a:p>
          <a:endParaRPr lang="ru-RU"/>
        </a:p>
      </dgm:t>
    </dgm:pt>
    <dgm:pt modelId="{822AF90F-6672-4B6F-8A75-EBD69C484E98}" type="pres">
      <dgm:prSet presAssocID="{ABB0A0A5-C4F0-4AE3-A4DA-FC75BAC02422}" presName="connectorText" presStyleLbl="sibTrans2D1" presStyleIdx="0" presStyleCnt="8"/>
      <dgm:spPr/>
      <dgm:t>
        <a:bodyPr/>
        <a:lstStyle/>
        <a:p>
          <a:endParaRPr lang="ru-RU"/>
        </a:p>
      </dgm:t>
    </dgm:pt>
    <dgm:pt modelId="{981CFBEE-7D37-40B2-91AC-41BD790C327F}" type="pres">
      <dgm:prSet presAssocID="{6FC7B96B-8AA9-406D-9704-764CF3DB7428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5F6D6D-FA0D-4505-8CE9-DE97CCB2BE6B}" type="pres">
      <dgm:prSet presAssocID="{27DF5263-3CBC-48E0-B203-72A71203633E}" presName="sibTrans" presStyleLbl="sibTrans2D1" presStyleIdx="1" presStyleCnt="8"/>
      <dgm:spPr/>
      <dgm:t>
        <a:bodyPr/>
        <a:lstStyle/>
        <a:p>
          <a:endParaRPr lang="ru-RU"/>
        </a:p>
      </dgm:t>
    </dgm:pt>
    <dgm:pt modelId="{50D9F07F-2721-49E6-89AC-2D007E917D58}" type="pres">
      <dgm:prSet presAssocID="{27DF5263-3CBC-48E0-B203-72A71203633E}" presName="connectorText" presStyleLbl="sibTrans2D1" presStyleIdx="1" presStyleCnt="8"/>
      <dgm:spPr/>
      <dgm:t>
        <a:bodyPr/>
        <a:lstStyle/>
        <a:p>
          <a:endParaRPr lang="ru-RU"/>
        </a:p>
      </dgm:t>
    </dgm:pt>
    <dgm:pt modelId="{6A35D948-C2E2-486D-99CC-87209508635F}" type="pres">
      <dgm:prSet presAssocID="{15449B78-BCDD-40BA-B8B7-EAE502B0A5D5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C9779C-7C35-4D6A-B882-E24C1419A2A3}" type="pres">
      <dgm:prSet presAssocID="{F52885B1-E46E-401E-A27B-86084D70F466}" presName="sibTrans" presStyleLbl="sibTrans2D1" presStyleIdx="2" presStyleCnt="8"/>
      <dgm:spPr/>
      <dgm:t>
        <a:bodyPr/>
        <a:lstStyle/>
        <a:p>
          <a:endParaRPr lang="ru-RU"/>
        </a:p>
      </dgm:t>
    </dgm:pt>
    <dgm:pt modelId="{D0C82EF0-4EE6-4E84-9C83-3105C86C9719}" type="pres">
      <dgm:prSet presAssocID="{F52885B1-E46E-401E-A27B-86084D70F466}" presName="connectorText" presStyleLbl="sibTrans2D1" presStyleIdx="2" presStyleCnt="8"/>
      <dgm:spPr/>
      <dgm:t>
        <a:bodyPr/>
        <a:lstStyle/>
        <a:p>
          <a:endParaRPr lang="ru-RU"/>
        </a:p>
      </dgm:t>
    </dgm:pt>
    <dgm:pt modelId="{8850D72A-B95E-47E1-BCFE-8B4D9513515B}" type="pres">
      <dgm:prSet presAssocID="{154D9A21-B973-4B2C-908A-EFF007E81B76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FCD415-4B0E-4E1C-9546-BA714EEA95D3}" type="pres">
      <dgm:prSet presAssocID="{B86D5672-7EF2-4A23-BF77-317272139EF1}" presName="sibTrans" presStyleLbl="sibTrans2D1" presStyleIdx="3" presStyleCnt="8"/>
      <dgm:spPr/>
      <dgm:t>
        <a:bodyPr/>
        <a:lstStyle/>
        <a:p>
          <a:endParaRPr lang="ru-RU"/>
        </a:p>
      </dgm:t>
    </dgm:pt>
    <dgm:pt modelId="{DC45D2F7-492B-4CB0-8151-9853A8FDC06F}" type="pres">
      <dgm:prSet presAssocID="{B86D5672-7EF2-4A23-BF77-317272139EF1}" presName="connectorText" presStyleLbl="sibTrans2D1" presStyleIdx="3" presStyleCnt="8"/>
      <dgm:spPr/>
      <dgm:t>
        <a:bodyPr/>
        <a:lstStyle/>
        <a:p>
          <a:endParaRPr lang="ru-RU"/>
        </a:p>
      </dgm:t>
    </dgm:pt>
    <dgm:pt modelId="{471DF9B2-A205-4560-9A9C-E7D6C497FA89}" type="pres">
      <dgm:prSet presAssocID="{95E75109-A5AC-4BDD-85FB-87ACD3B08622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E867B5-79AB-40C0-B968-8DFAA0132153}" type="pres">
      <dgm:prSet presAssocID="{64F276EB-9A3E-4198-BAB8-DED846E9555A}" presName="sibTrans" presStyleLbl="sibTrans2D1" presStyleIdx="4" presStyleCnt="8"/>
      <dgm:spPr/>
      <dgm:t>
        <a:bodyPr/>
        <a:lstStyle/>
        <a:p>
          <a:endParaRPr lang="ru-RU"/>
        </a:p>
      </dgm:t>
    </dgm:pt>
    <dgm:pt modelId="{FCFA23D6-C36E-4454-A9E1-C97E820D0AA5}" type="pres">
      <dgm:prSet presAssocID="{64F276EB-9A3E-4198-BAB8-DED846E9555A}" presName="connectorText" presStyleLbl="sibTrans2D1" presStyleIdx="4" presStyleCnt="8"/>
      <dgm:spPr/>
      <dgm:t>
        <a:bodyPr/>
        <a:lstStyle/>
        <a:p>
          <a:endParaRPr lang="ru-RU"/>
        </a:p>
      </dgm:t>
    </dgm:pt>
    <dgm:pt modelId="{DDB4ADD2-C96B-499A-8997-3F03C2975AFA}" type="pres">
      <dgm:prSet presAssocID="{9A5F186E-D4AB-4CD6-9FB3-A12D328B591B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4DDDB9-020D-4997-BF3A-FD37610C33FC}" type="pres">
      <dgm:prSet presAssocID="{E6889BBE-2EB2-4F25-832D-480EAF97434A}" presName="sibTrans" presStyleLbl="sibTrans2D1" presStyleIdx="5" presStyleCnt="8"/>
      <dgm:spPr/>
      <dgm:t>
        <a:bodyPr/>
        <a:lstStyle/>
        <a:p>
          <a:endParaRPr lang="ru-RU"/>
        </a:p>
      </dgm:t>
    </dgm:pt>
    <dgm:pt modelId="{9FFC6ECF-7EAB-428D-9ACB-BD5ABFE8A4E3}" type="pres">
      <dgm:prSet presAssocID="{E6889BBE-2EB2-4F25-832D-480EAF97434A}" presName="connectorText" presStyleLbl="sibTrans2D1" presStyleIdx="5" presStyleCnt="8"/>
      <dgm:spPr/>
      <dgm:t>
        <a:bodyPr/>
        <a:lstStyle/>
        <a:p>
          <a:endParaRPr lang="ru-RU"/>
        </a:p>
      </dgm:t>
    </dgm:pt>
    <dgm:pt modelId="{38B752A8-D04E-4CEB-A808-550A8CF5E07C}" type="pres">
      <dgm:prSet presAssocID="{EC813EFD-4043-4944-BA1A-C79F6DEF1153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38CED8-A071-4139-8F22-3694C1E662E7}" type="pres">
      <dgm:prSet presAssocID="{F18B6F44-AE1C-45C2-A97C-72FEB0D5B998}" presName="sibTrans" presStyleLbl="sibTrans2D1" presStyleIdx="6" presStyleCnt="8"/>
      <dgm:spPr/>
      <dgm:t>
        <a:bodyPr/>
        <a:lstStyle/>
        <a:p>
          <a:endParaRPr lang="ru-RU"/>
        </a:p>
      </dgm:t>
    </dgm:pt>
    <dgm:pt modelId="{A4D6FCA9-A09D-483C-B50D-D4AB6262428F}" type="pres">
      <dgm:prSet presAssocID="{F18B6F44-AE1C-45C2-A97C-72FEB0D5B998}" presName="connectorText" presStyleLbl="sibTrans2D1" presStyleIdx="6" presStyleCnt="8"/>
      <dgm:spPr/>
      <dgm:t>
        <a:bodyPr/>
        <a:lstStyle/>
        <a:p>
          <a:endParaRPr lang="ru-RU"/>
        </a:p>
      </dgm:t>
    </dgm:pt>
    <dgm:pt modelId="{EED29C14-D785-4BF8-8B04-088EC47E0117}" type="pres">
      <dgm:prSet presAssocID="{353E7D67-CBD8-45AB-8E68-744577430569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F6F16D-A86C-4B17-AD37-66A6175F069E}" type="pres">
      <dgm:prSet presAssocID="{E660E388-E2A4-470C-9F65-741595D47193}" presName="sibTrans" presStyleLbl="sibTrans2D1" presStyleIdx="7" presStyleCnt="8"/>
      <dgm:spPr/>
      <dgm:t>
        <a:bodyPr/>
        <a:lstStyle/>
        <a:p>
          <a:endParaRPr lang="ru-RU"/>
        </a:p>
      </dgm:t>
    </dgm:pt>
    <dgm:pt modelId="{240743E4-C067-48D3-84B0-047B1EF43853}" type="pres">
      <dgm:prSet presAssocID="{E660E388-E2A4-470C-9F65-741595D47193}" presName="connectorText" presStyleLbl="sibTrans2D1" presStyleIdx="7" presStyleCnt="8"/>
      <dgm:spPr/>
      <dgm:t>
        <a:bodyPr/>
        <a:lstStyle/>
        <a:p>
          <a:endParaRPr lang="ru-RU"/>
        </a:p>
      </dgm:t>
    </dgm:pt>
    <dgm:pt modelId="{A65B5CE6-572A-4793-9E30-4066F150F76B}" type="pres">
      <dgm:prSet presAssocID="{99FC03A2-8A9B-4E09-8DC5-1BE0B3D73656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59ACFB-F6DE-44EC-B2C8-527F737F17A5}" srcId="{2A48C13F-62A7-46B5-9291-1F7AB9480B55}" destId="{15449B78-BCDD-40BA-B8B7-EAE502B0A5D5}" srcOrd="2" destOrd="0" parTransId="{D5CF83E3-9C1E-4FE8-84E6-EB6F8B2B05FA}" sibTransId="{F52885B1-E46E-401E-A27B-86084D70F466}"/>
    <dgm:cxn modelId="{B13321BE-AE4E-4001-9D81-1DF510D7ECF3}" srcId="{2A48C13F-62A7-46B5-9291-1F7AB9480B55}" destId="{154D9A21-B973-4B2C-908A-EFF007E81B76}" srcOrd="3" destOrd="0" parTransId="{FF31D851-49F5-44CF-8626-BBA5EDBBE95D}" sibTransId="{B86D5672-7EF2-4A23-BF77-317272139EF1}"/>
    <dgm:cxn modelId="{B67A061C-76D0-4A17-89CC-DEBE1F49E81F}" type="presOf" srcId="{B86D5672-7EF2-4A23-BF77-317272139EF1}" destId="{DC45D2F7-492B-4CB0-8151-9853A8FDC06F}" srcOrd="1" destOrd="0" presId="urn:microsoft.com/office/officeart/2005/8/layout/process5"/>
    <dgm:cxn modelId="{C90B6AE6-C90C-4AD9-944E-A2177F146649}" type="presOf" srcId="{ABB0A0A5-C4F0-4AE3-A4DA-FC75BAC02422}" destId="{822AF90F-6672-4B6F-8A75-EBD69C484E98}" srcOrd="1" destOrd="0" presId="urn:microsoft.com/office/officeart/2005/8/layout/process5"/>
    <dgm:cxn modelId="{C1426F4D-EA7D-4094-8F90-37871E387E91}" type="presOf" srcId="{64F276EB-9A3E-4198-BAB8-DED846E9555A}" destId="{FCFA23D6-C36E-4454-A9E1-C97E820D0AA5}" srcOrd="1" destOrd="0" presId="urn:microsoft.com/office/officeart/2005/8/layout/process5"/>
    <dgm:cxn modelId="{8AF34E6B-8134-49B4-B203-9965F36E0D45}" type="presOf" srcId="{99FC03A2-8A9B-4E09-8DC5-1BE0B3D73656}" destId="{A65B5CE6-572A-4793-9E30-4066F150F76B}" srcOrd="0" destOrd="0" presId="urn:microsoft.com/office/officeart/2005/8/layout/process5"/>
    <dgm:cxn modelId="{D09A5B1E-FEC2-4BB1-8A10-33244B2EAAD6}" srcId="{2A48C13F-62A7-46B5-9291-1F7AB9480B55}" destId="{99FC03A2-8A9B-4E09-8DC5-1BE0B3D73656}" srcOrd="8" destOrd="0" parTransId="{9B0D9B61-A550-4263-8CAF-22582DEDCECA}" sibTransId="{EC659366-AA3A-486F-B625-139D15C13E41}"/>
    <dgm:cxn modelId="{78EAE5A1-57DD-4DEE-B349-372F52719470}" srcId="{2A48C13F-62A7-46B5-9291-1F7AB9480B55}" destId="{EC813EFD-4043-4944-BA1A-C79F6DEF1153}" srcOrd="6" destOrd="0" parTransId="{D2628207-A0E5-4ED0-8B8A-F61F6DB5A909}" sibTransId="{F18B6F44-AE1C-45C2-A97C-72FEB0D5B998}"/>
    <dgm:cxn modelId="{1E40022B-2A1E-4EFF-BECB-8A6DFE2D7C3E}" type="presOf" srcId="{353E7D67-CBD8-45AB-8E68-744577430569}" destId="{EED29C14-D785-4BF8-8B04-088EC47E0117}" srcOrd="0" destOrd="0" presId="urn:microsoft.com/office/officeart/2005/8/layout/process5"/>
    <dgm:cxn modelId="{C35F7B08-A44B-48C2-A15C-7AF61AB28254}" srcId="{2A48C13F-62A7-46B5-9291-1F7AB9480B55}" destId="{34E58790-207C-4FF0-B47C-BD23DE096659}" srcOrd="0" destOrd="0" parTransId="{C6ACCDDD-32E3-4B92-B737-BDAD3C856C08}" sibTransId="{ABB0A0A5-C4F0-4AE3-A4DA-FC75BAC02422}"/>
    <dgm:cxn modelId="{559C49E4-CC48-4AD1-A850-13F7FBD1F127}" type="presOf" srcId="{15449B78-BCDD-40BA-B8B7-EAE502B0A5D5}" destId="{6A35D948-C2E2-486D-99CC-87209508635F}" srcOrd="0" destOrd="0" presId="urn:microsoft.com/office/officeart/2005/8/layout/process5"/>
    <dgm:cxn modelId="{1015E6E1-3210-46DF-B5A3-D9E27E331D94}" type="presOf" srcId="{9A5F186E-D4AB-4CD6-9FB3-A12D328B591B}" destId="{DDB4ADD2-C96B-499A-8997-3F03C2975AFA}" srcOrd="0" destOrd="0" presId="urn:microsoft.com/office/officeart/2005/8/layout/process5"/>
    <dgm:cxn modelId="{06472014-0E28-438E-89FA-1EC784ECAF5E}" srcId="{2A48C13F-62A7-46B5-9291-1F7AB9480B55}" destId="{353E7D67-CBD8-45AB-8E68-744577430569}" srcOrd="7" destOrd="0" parTransId="{58B5056D-F72C-4B8E-A3D0-634157995FD9}" sibTransId="{E660E388-E2A4-470C-9F65-741595D47193}"/>
    <dgm:cxn modelId="{EE31CE08-4441-47E8-8734-BFB8EF597F1B}" type="presOf" srcId="{27DF5263-3CBC-48E0-B203-72A71203633E}" destId="{8A5F6D6D-FA0D-4505-8CE9-DE97CCB2BE6B}" srcOrd="0" destOrd="0" presId="urn:microsoft.com/office/officeart/2005/8/layout/process5"/>
    <dgm:cxn modelId="{54721118-ACE3-4E16-9770-29B63E4E3B41}" type="presOf" srcId="{F52885B1-E46E-401E-A27B-86084D70F466}" destId="{9DC9779C-7C35-4D6A-B882-E24C1419A2A3}" srcOrd="0" destOrd="0" presId="urn:microsoft.com/office/officeart/2005/8/layout/process5"/>
    <dgm:cxn modelId="{AC54EFCF-1EE9-4A88-B58A-B02270414240}" type="presOf" srcId="{95E75109-A5AC-4BDD-85FB-87ACD3B08622}" destId="{471DF9B2-A205-4560-9A9C-E7D6C497FA89}" srcOrd="0" destOrd="0" presId="urn:microsoft.com/office/officeart/2005/8/layout/process5"/>
    <dgm:cxn modelId="{C6F11BDC-2C11-4EED-AC3D-7393B4FBD64E}" srcId="{2A48C13F-62A7-46B5-9291-1F7AB9480B55}" destId="{6FC7B96B-8AA9-406D-9704-764CF3DB7428}" srcOrd="1" destOrd="0" parTransId="{27AEFDBC-BEF7-430A-B795-518687FDEA76}" sibTransId="{27DF5263-3CBC-48E0-B203-72A71203633E}"/>
    <dgm:cxn modelId="{2255FF8A-D119-45C0-A6FD-BC384C3EC5FE}" type="presOf" srcId="{6FC7B96B-8AA9-406D-9704-764CF3DB7428}" destId="{981CFBEE-7D37-40B2-91AC-41BD790C327F}" srcOrd="0" destOrd="0" presId="urn:microsoft.com/office/officeart/2005/8/layout/process5"/>
    <dgm:cxn modelId="{5CE90775-C5A4-4F02-882E-A3A838AC3691}" type="presOf" srcId="{EC813EFD-4043-4944-BA1A-C79F6DEF1153}" destId="{38B752A8-D04E-4CEB-A808-550A8CF5E07C}" srcOrd="0" destOrd="0" presId="urn:microsoft.com/office/officeart/2005/8/layout/process5"/>
    <dgm:cxn modelId="{7088F0B1-9408-42CE-9260-D533291E617A}" type="presOf" srcId="{F52885B1-E46E-401E-A27B-86084D70F466}" destId="{D0C82EF0-4EE6-4E84-9C83-3105C86C9719}" srcOrd="1" destOrd="0" presId="urn:microsoft.com/office/officeart/2005/8/layout/process5"/>
    <dgm:cxn modelId="{4B4BF1FF-1D05-40B7-AF17-65BA97EC705E}" type="presOf" srcId="{E660E388-E2A4-470C-9F65-741595D47193}" destId="{D0F6F16D-A86C-4B17-AD37-66A6175F069E}" srcOrd="0" destOrd="0" presId="urn:microsoft.com/office/officeart/2005/8/layout/process5"/>
    <dgm:cxn modelId="{4DD6715F-7C42-4F08-AF9A-F10E94AFBDC5}" type="presOf" srcId="{154D9A21-B973-4B2C-908A-EFF007E81B76}" destId="{8850D72A-B95E-47E1-BCFE-8B4D9513515B}" srcOrd="0" destOrd="0" presId="urn:microsoft.com/office/officeart/2005/8/layout/process5"/>
    <dgm:cxn modelId="{4258504D-CDD9-4503-B073-76E3EF085BC1}" type="presOf" srcId="{34E58790-207C-4FF0-B47C-BD23DE096659}" destId="{6C62DD8A-C579-4342-AC10-B68349C420A5}" srcOrd="0" destOrd="0" presId="urn:microsoft.com/office/officeart/2005/8/layout/process5"/>
    <dgm:cxn modelId="{2DC88B16-4BA5-405D-97D2-02A499C3ABEC}" srcId="{2A48C13F-62A7-46B5-9291-1F7AB9480B55}" destId="{9A5F186E-D4AB-4CD6-9FB3-A12D328B591B}" srcOrd="5" destOrd="0" parTransId="{1E901135-48A8-42E6-88F4-D2D5D965C5B2}" sibTransId="{E6889BBE-2EB2-4F25-832D-480EAF97434A}"/>
    <dgm:cxn modelId="{829FE5A2-40C8-4BA3-A1FB-195681ACD603}" type="presOf" srcId="{E660E388-E2A4-470C-9F65-741595D47193}" destId="{240743E4-C067-48D3-84B0-047B1EF43853}" srcOrd="1" destOrd="0" presId="urn:microsoft.com/office/officeart/2005/8/layout/process5"/>
    <dgm:cxn modelId="{E6660C24-F098-42E0-B831-F600A65413E3}" type="presOf" srcId="{F18B6F44-AE1C-45C2-A97C-72FEB0D5B998}" destId="{9038CED8-A071-4139-8F22-3694C1E662E7}" srcOrd="0" destOrd="0" presId="urn:microsoft.com/office/officeart/2005/8/layout/process5"/>
    <dgm:cxn modelId="{65EE38CA-7BDF-4AC4-A11C-E7949C05AB95}" type="presOf" srcId="{64F276EB-9A3E-4198-BAB8-DED846E9555A}" destId="{05E867B5-79AB-40C0-B968-8DFAA0132153}" srcOrd="0" destOrd="0" presId="urn:microsoft.com/office/officeart/2005/8/layout/process5"/>
    <dgm:cxn modelId="{8EFED5F0-3600-4DF6-8117-1B97FB25882C}" type="presOf" srcId="{E6889BBE-2EB2-4F25-832D-480EAF97434A}" destId="{6E4DDDB9-020D-4997-BF3A-FD37610C33FC}" srcOrd="0" destOrd="0" presId="urn:microsoft.com/office/officeart/2005/8/layout/process5"/>
    <dgm:cxn modelId="{D779DCF4-948F-4437-9D41-B2071270CAB6}" type="presOf" srcId="{2A48C13F-62A7-46B5-9291-1F7AB9480B55}" destId="{3040B823-FC19-4DA6-9782-4B95285F6314}" srcOrd="0" destOrd="0" presId="urn:microsoft.com/office/officeart/2005/8/layout/process5"/>
    <dgm:cxn modelId="{38800B5F-86D4-4F79-9FEF-1E6A87F1B2D2}" type="presOf" srcId="{E6889BBE-2EB2-4F25-832D-480EAF97434A}" destId="{9FFC6ECF-7EAB-428D-9ACB-BD5ABFE8A4E3}" srcOrd="1" destOrd="0" presId="urn:microsoft.com/office/officeart/2005/8/layout/process5"/>
    <dgm:cxn modelId="{4A1F5F73-028F-46FA-9956-7C93588911A9}" type="presOf" srcId="{F18B6F44-AE1C-45C2-A97C-72FEB0D5B998}" destId="{A4D6FCA9-A09D-483C-B50D-D4AB6262428F}" srcOrd="1" destOrd="0" presId="urn:microsoft.com/office/officeart/2005/8/layout/process5"/>
    <dgm:cxn modelId="{38FD4CC1-7CDB-48EE-B6E9-43F2F9A2C363}" type="presOf" srcId="{27DF5263-3CBC-48E0-B203-72A71203633E}" destId="{50D9F07F-2721-49E6-89AC-2D007E917D58}" srcOrd="1" destOrd="0" presId="urn:microsoft.com/office/officeart/2005/8/layout/process5"/>
    <dgm:cxn modelId="{4DCDB8C9-B7BA-466C-873F-06313668BF50}" type="presOf" srcId="{ABB0A0A5-C4F0-4AE3-A4DA-FC75BAC02422}" destId="{0609EA02-8012-4AFD-A99B-EC8733C2CF53}" srcOrd="0" destOrd="0" presId="urn:microsoft.com/office/officeart/2005/8/layout/process5"/>
    <dgm:cxn modelId="{3ED7ECD5-AC7D-49AA-BEB0-2CDB1D2DC74E}" srcId="{2A48C13F-62A7-46B5-9291-1F7AB9480B55}" destId="{95E75109-A5AC-4BDD-85FB-87ACD3B08622}" srcOrd="4" destOrd="0" parTransId="{257C85F8-8B92-4BF5-9827-75F84067F0BE}" sibTransId="{64F276EB-9A3E-4198-BAB8-DED846E9555A}"/>
    <dgm:cxn modelId="{24A57513-7139-453E-841B-ADE16FB6374D}" type="presOf" srcId="{B86D5672-7EF2-4A23-BF77-317272139EF1}" destId="{46FCD415-4B0E-4E1C-9546-BA714EEA95D3}" srcOrd="0" destOrd="0" presId="urn:microsoft.com/office/officeart/2005/8/layout/process5"/>
    <dgm:cxn modelId="{35C11801-784E-41E1-BF44-35054E698FC2}" type="presParOf" srcId="{3040B823-FC19-4DA6-9782-4B95285F6314}" destId="{6C62DD8A-C579-4342-AC10-B68349C420A5}" srcOrd="0" destOrd="0" presId="urn:microsoft.com/office/officeart/2005/8/layout/process5"/>
    <dgm:cxn modelId="{5539E7D1-BDF1-40BB-9292-5373A5B44227}" type="presParOf" srcId="{3040B823-FC19-4DA6-9782-4B95285F6314}" destId="{0609EA02-8012-4AFD-A99B-EC8733C2CF53}" srcOrd="1" destOrd="0" presId="urn:microsoft.com/office/officeart/2005/8/layout/process5"/>
    <dgm:cxn modelId="{D55C2A10-9A04-4410-8288-B51E653FFED3}" type="presParOf" srcId="{0609EA02-8012-4AFD-A99B-EC8733C2CF53}" destId="{822AF90F-6672-4B6F-8A75-EBD69C484E98}" srcOrd="0" destOrd="0" presId="urn:microsoft.com/office/officeart/2005/8/layout/process5"/>
    <dgm:cxn modelId="{0A4863EC-B590-4AB8-A038-347B934A21E4}" type="presParOf" srcId="{3040B823-FC19-4DA6-9782-4B95285F6314}" destId="{981CFBEE-7D37-40B2-91AC-41BD790C327F}" srcOrd="2" destOrd="0" presId="urn:microsoft.com/office/officeart/2005/8/layout/process5"/>
    <dgm:cxn modelId="{E6F825BA-62CC-41AA-83D0-28CF4A4980DB}" type="presParOf" srcId="{3040B823-FC19-4DA6-9782-4B95285F6314}" destId="{8A5F6D6D-FA0D-4505-8CE9-DE97CCB2BE6B}" srcOrd="3" destOrd="0" presId="urn:microsoft.com/office/officeart/2005/8/layout/process5"/>
    <dgm:cxn modelId="{4C8F5E34-254C-48BB-8379-EA55AD667FE8}" type="presParOf" srcId="{8A5F6D6D-FA0D-4505-8CE9-DE97CCB2BE6B}" destId="{50D9F07F-2721-49E6-89AC-2D007E917D58}" srcOrd="0" destOrd="0" presId="urn:microsoft.com/office/officeart/2005/8/layout/process5"/>
    <dgm:cxn modelId="{939CD32A-9F3E-4E96-8903-EF8765CA7659}" type="presParOf" srcId="{3040B823-FC19-4DA6-9782-4B95285F6314}" destId="{6A35D948-C2E2-486D-99CC-87209508635F}" srcOrd="4" destOrd="0" presId="urn:microsoft.com/office/officeart/2005/8/layout/process5"/>
    <dgm:cxn modelId="{19C4E231-A544-4ADF-9FEC-DEB5F3CD3E9D}" type="presParOf" srcId="{3040B823-FC19-4DA6-9782-4B95285F6314}" destId="{9DC9779C-7C35-4D6A-B882-E24C1419A2A3}" srcOrd="5" destOrd="0" presId="urn:microsoft.com/office/officeart/2005/8/layout/process5"/>
    <dgm:cxn modelId="{59C7E743-36C5-45DE-BFFD-4D1FB9015310}" type="presParOf" srcId="{9DC9779C-7C35-4D6A-B882-E24C1419A2A3}" destId="{D0C82EF0-4EE6-4E84-9C83-3105C86C9719}" srcOrd="0" destOrd="0" presId="urn:microsoft.com/office/officeart/2005/8/layout/process5"/>
    <dgm:cxn modelId="{792AAA92-E87F-457D-9D0C-9C805B82E50E}" type="presParOf" srcId="{3040B823-FC19-4DA6-9782-4B95285F6314}" destId="{8850D72A-B95E-47E1-BCFE-8B4D9513515B}" srcOrd="6" destOrd="0" presId="urn:microsoft.com/office/officeart/2005/8/layout/process5"/>
    <dgm:cxn modelId="{5721714D-16A6-4868-99CC-B65A7584E485}" type="presParOf" srcId="{3040B823-FC19-4DA6-9782-4B95285F6314}" destId="{46FCD415-4B0E-4E1C-9546-BA714EEA95D3}" srcOrd="7" destOrd="0" presId="urn:microsoft.com/office/officeart/2005/8/layout/process5"/>
    <dgm:cxn modelId="{5BA5A1BE-28EA-4045-95FA-BA63ED9D221F}" type="presParOf" srcId="{46FCD415-4B0E-4E1C-9546-BA714EEA95D3}" destId="{DC45D2F7-492B-4CB0-8151-9853A8FDC06F}" srcOrd="0" destOrd="0" presId="urn:microsoft.com/office/officeart/2005/8/layout/process5"/>
    <dgm:cxn modelId="{C9C99480-25A3-4E98-AEB2-34CB306625C7}" type="presParOf" srcId="{3040B823-FC19-4DA6-9782-4B95285F6314}" destId="{471DF9B2-A205-4560-9A9C-E7D6C497FA89}" srcOrd="8" destOrd="0" presId="urn:microsoft.com/office/officeart/2005/8/layout/process5"/>
    <dgm:cxn modelId="{626EA942-1CC5-469D-8EDF-A38B9CD3F217}" type="presParOf" srcId="{3040B823-FC19-4DA6-9782-4B95285F6314}" destId="{05E867B5-79AB-40C0-B968-8DFAA0132153}" srcOrd="9" destOrd="0" presId="urn:microsoft.com/office/officeart/2005/8/layout/process5"/>
    <dgm:cxn modelId="{5D81E5F5-DC8A-4917-9C9D-56EB073B0322}" type="presParOf" srcId="{05E867B5-79AB-40C0-B968-8DFAA0132153}" destId="{FCFA23D6-C36E-4454-A9E1-C97E820D0AA5}" srcOrd="0" destOrd="0" presId="urn:microsoft.com/office/officeart/2005/8/layout/process5"/>
    <dgm:cxn modelId="{29E2A3C2-8692-4B0B-9BD2-967FD4D5F5C2}" type="presParOf" srcId="{3040B823-FC19-4DA6-9782-4B95285F6314}" destId="{DDB4ADD2-C96B-499A-8997-3F03C2975AFA}" srcOrd="10" destOrd="0" presId="urn:microsoft.com/office/officeart/2005/8/layout/process5"/>
    <dgm:cxn modelId="{19403C09-764C-4DDD-AE0F-8A6CAAAED186}" type="presParOf" srcId="{3040B823-FC19-4DA6-9782-4B95285F6314}" destId="{6E4DDDB9-020D-4997-BF3A-FD37610C33FC}" srcOrd="11" destOrd="0" presId="urn:microsoft.com/office/officeart/2005/8/layout/process5"/>
    <dgm:cxn modelId="{96687FAB-7E10-4053-9965-1F96CF2E46D3}" type="presParOf" srcId="{6E4DDDB9-020D-4997-BF3A-FD37610C33FC}" destId="{9FFC6ECF-7EAB-428D-9ACB-BD5ABFE8A4E3}" srcOrd="0" destOrd="0" presId="urn:microsoft.com/office/officeart/2005/8/layout/process5"/>
    <dgm:cxn modelId="{5807937E-7F31-4FC4-B659-4C7B557049DB}" type="presParOf" srcId="{3040B823-FC19-4DA6-9782-4B95285F6314}" destId="{38B752A8-D04E-4CEB-A808-550A8CF5E07C}" srcOrd="12" destOrd="0" presId="urn:microsoft.com/office/officeart/2005/8/layout/process5"/>
    <dgm:cxn modelId="{3EA34ACD-DE17-48D4-8D06-DDD52331C6AE}" type="presParOf" srcId="{3040B823-FC19-4DA6-9782-4B95285F6314}" destId="{9038CED8-A071-4139-8F22-3694C1E662E7}" srcOrd="13" destOrd="0" presId="urn:microsoft.com/office/officeart/2005/8/layout/process5"/>
    <dgm:cxn modelId="{39E37440-94EC-43AB-9516-5EA91099B65C}" type="presParOf" srcId="{9038CED8-A071-4139-8F22-3694C1E662E7}" destId="{A4D6FCA9-A09D-483C-B50D-D4AB6262428F}" srcOrd="0" destOrd="0" presId="urn:microsoft.com/office/officeart/2005/8/layout/process5"/>
    <dgm:cxn modelId="{1107630C-D6BE-44CD-8E7E-4E04B139992F}" type="presParOf" srcId="{3040B823-FC19-4DA6-9782-4B95285F6314}" destId="{EED29C14-D785-4BF8-8B04-088EC47E0117}" srcOrd="14" destOrd="0" presId="urn:microsoft.com/office/officeart/2005/8/layout/process5"/>
    <dgm:cxn modelId="{EDC9298F-4210-4FAC-9D7F-25A1E14C40B0}" type="presParOf" srcId="{3040B823-FC19-4DA6-9782-4B95285F6314}" destId="{D0F6F16D-A86C-4B17-AD37-66A6175F069E}" srcOrd="15" destOrd="0" presId="urn:microsoft.com/office/officeart/2005/8/layout/process5"/>
    <dgm:cxn modelId="{EF3C94E6-3283-4E58-BE35-B5D8A472C704}" type="presParOf" srcId="{D0F6F16D-A86C-4B17-AD37-66A6175F069E}" destId="{240743E4-C067-48D3-84B0-047B1EF43853}" srcOrd="0" destOrd="0" presId="urn:microsoft.com/office/officeart/2005/8/layout/process5"/>
    <dgm:cxn modelId="{3F1269DE-1DEA-42B7-921F-E675B424BB82}" type="presParOf" srcId="{3040B823-FC19-4DA6-9782-4B95285F6314}" destId="{A65B5CE6-572A-4793-9E30-4066F150F76B}" srcOrd="1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63EC57-5864-4C67-9887-48BCCE92D065}" type="doc">
      <dgm:prSet loTypeId="urn:microsoft.com/office/officeart/2005/8/layout/vList6" loCatId="process" qsTypeId="urn:microsoft.com/office/officeart/2005/8/quickstyle/simple3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55788384-3465-4338-857B-7F57416EB5B1}">
      <dgm:prSet phldrT="[Текст]"/>
      <dgm:spPr/>
      <dgm:t>
        <a:bodyPr/>
        <a:lstStyle/>
        <a:p>
          <a:r>
            <a:rPr lang="uk-UA" dirty="0" smtClean="0"/>
            <a:t>Загального виборчого права</a:t>
          </a:r>
          <a:endParaRPr lang="ru-RU" dirty="0"/>
        </a:p>
      </dgm:t>
    </dgm:pt>
    <dgm:pt modelId="{E462CB7D-6D24-4611-8476-ED3E29F4192C}" type="parTrans" cxnId="{D2F5AFA6-5E7E-4838-AB14-99B34FBA575D}">
      <dgm:prSet/>
      <dgm:spPr/>
      <dgm:t>
        <a:bodyPr/>
        <a:lstStyle/>
        <a:p>
          <a:endParaRPr lang="ru-RU"/>
        </a:p>
      </dgm:t>
    </dgm:pt>
    <dgm:pt modelId="{0764C6D4-522E-446D-9E87-4A9E8CB279F6}" type="sibTrans" cxnId="{D2F5AFA6-5E7E-4838-AB14-99B34FBA575D}">
      <dgm:prSet/>
      <dgm:spPr/>
      <dgm:t>
        <a:bodyPr/>
        <a:lstStyle/>
        <a:p>
          <a:endParaRPr lang="ru-RU"/>
        </a:p>
      </dgm:t>
    </dgm:pt>
    <dgm:pt modelId="{E77C26CD-6A44-4FE5-A5C3-A45FBE1047E3}">
      <dgm:prSet phldrT="[Текст]"/>
      <dgm:spPr/>
      <dgm:t>
        <a:bodyPr/>
        <a:lstStyle/>
        <a:p>
          <a:r>
            <a:rPr lang="uk-UA" dirty="0" smtClean="0"/>
            <a:t>Рівного права</a:t>
          </a:r>
          <a:endParaRPr lang="ru-RU" dirty="0"/>
        </a:p>
      </dgm:t>
    </dgm:pt>
    <dgm:pt modelId="{6E665931-5C4D-4421-9EBD-CC046F55F05C}" type="parTrans" cxnId="{976C8BE7-4707-4D32-840F-C37BE787609B}">
      <dgm:prSet/>
      <dgm:spPr/>
      <dgm:t>
        <a:bodyPr/>
        <a:lstStyle/>
        <a:p>
          <a:endParaRPr lang="ru-RU"/>
        </a:p>
      </dgm:t>
    </dgm:pt>
    <dgm:pt modelId="{76D645F4-6CFA-4F20-9535-1EBD9451AA3D}" type="sibTrans" cxnId="{976C8BE7-4707-4D32-840F-C37BE787609B}">
      <dgm:prSet/>
      <dgm:spPr/>
      <dgm:t>
        <a:bodyPr/>
        <a:lstStyle/>
        <a:p>
          <a:endParaRPr lang="ru-RU"/>
        </a:p>
      </dgm:t>
    </dgm:pt>
    <dgm:pt modelId="{9954A870-E709-4B99-9757-6ED23F0D83C9}">
      <dgm:prSet phldrT="[Текст]"/>
      <dgm:spPr/>
      <dgm:t>
        <a:bodyPr/>
        <a:lstStyle/>
        <a:p>
          <a:r>
            <a:rPr lang="uk-UA" dirty="0" smtClean="0"/>
            <a:t>Прямого виборчого права</a:t>
          </a:r>
          <a:endParaRPr lang="ru-RU" dirty="0"/>
        </a:p>
      </dgm:t>
    </dgm:pt>
    <dgm:pt modelId="{E9C8FE4B-43D9-4A6E-A14E-5BBA82697C4E}" type="parTrans" cxnId="{139DEFAB-2D6E-4CF6-892D-8217DC111CFB}">
      <dgm:prSet/>
      <dgm:spPr/>
      <dgm:t>
        <a:bodyPr/>
        <a:lstStyle/>
        <a:p>
          <a:endParaRPr lang="ru-RU"/>
        </a:p>
      </dgm:t>
    </dgm:pt>
    <dgm:pt modelId="{46485EE1-F6A8-495A-8514-74D7C450A3FE}" type="sibTrans" cxnId="{139DEFAB-2D6E-4CF6-892D-8217DC111CFB}">
      <dgm:prSet/>
      <dgm:spPr/>
      <dgm:t>
        <a:bodyPr/>
        <a:lstStyle/>
        <a:p>
          <a:endParaRPr lang="ru-RU"/>
        </a:p>
      </dgm:t>
    </dgm:pt>
    <dgm:pt modelId="{524DABBE-D929-4ED6-9218-CE447AA512D2}">
      <dgm:prSet/>
      <dgm:spPr/>
      <dgm:t>
        <a:bodyPr/>
        <a:lstStyle/>
        <a:p>
          <a:r>
            <a:rPr lang="uk-UA" dirty="0" smtClean="0"/>
            <a:t>Таємниці голосування</a:t>
          </a:r>
          <a:endParaRPr lang="ru-RU" dirty="0"/>
        </a:p>
      </dgm:t>
    </dgm:pt>
    <dgm:pt modelId="{247B3567-20B3-45D5-BD7A-99CD19DD694F}" type="parTrans" cxnId="{F3B8B214-1A06-43F3-B2BA-0BC3BBC67888}">
      <dgm:prSet/>
      <dgm:spPr/>
      <dgm:t>
        <a:bodyPr/>
        <a:lstStyle/>
        <a:p>
          <a:endParaRPr lang="ru-RU"/>
        </a:p>
      </dgm:t>
    </dgm:pt>
    <dgm:pt modelId="{D8C042EB-1B3A-4210-B6FE-1E7A3E4899B2}" type="sibTrans" cxnId="{F3B8B214-1A06-43F3-B2BA-0BC3BBC67888}">
      <dgm:prSet/>
      <dgm:spPr/>
      <dgm:t>
        <a:bodyPr/>
        <a:lstStyle/>
        <a:p>
          <a:endParaRPr lang="ru-RU"/>
        </a:p>
      </dgm:t>
    </dgm:pt>
    <dgm:pt modelId="{A269F75F-1241-4AEF-A7CE-A969F4F1E072}">
      <dgm:prSet/>
      <dgm:spPr/>
      <dgm:t>
        <a:bodyPr/>
        <a:lstStyle/>
        <a:p>
          <a:r>
            <a:rPr lang="uk-UA" dirty="0" smtClean="0"/>
            <a:t>Вільних виборів</a:t>
          </a:r>
          <a:endParaRPr lang="ru-RU" dirty="0"/>
        </a:p>
      </dgm:t>
    </dgm:pt>
    <dgm:pt modelId="{5EE72F8B-59EB-49EC-8941-DC8E84DA6A84}" type="parTrans" cxnId="{6F0E78F1-9BCA-4272-9A35-CA9175D19ED4}">
      <dgm:prSet/>
      <dgm:spPr/>
      <dgm:t>
        <a:bodyPr/>
        <a:lstStyle/>
        <a:p>
          <a:endParaRPr lang="ru-RU"/>
        </a:p>
      </dgm:t>
    </dgm:pt>
    <dgm:pt modelId="{C81F3B01-3529-483A-A534-7A748EF420F3}" type="sibTrans" cxnId="{6F0E78F1-9BCA-4272-9A35-CA9175D19ED4}">
      <dgm:prSet/>
      <dgm:spPr/>
      <dgm:t>
        <a:bodyPr/>
        <a:lstStyle/>
        <a:p>
          <a:endParaRPr lang="ru-RU"/>
        </a:p>
      </dgm:t>
    </dgm:pt>
    <dgm:pt modelId="{65E563E9-0C6D-424B-88A4-4A50ABD71259}">
      <dgm:prSet custT="1"/>
      <dgm:spPr/>
      <dgm:t>
        <a:bodyPr/>
        <a:lstStyle/>
        <a:p>
          <a:r>
            <a:rPr lang="uk-UA" sz="1800" dirty="0" smtClean="0"/>
            <a:t>Право громадян, а не обов'язок голосувати;</a:t>
          </a:r>
          <a:endParaRPr lang="ru-RU" sz="1800" dirty="0"/>
        </a:p>
      </dgm:t>
    </dgm:pt>
    <dgm:pt modelId="{A7786AE7-C6B2-476B-8B71-07DCC6A7495C}" type="parTrans" cxnId="{12FA31A6-B7AB-4520-86E1-CF2030C7B469}">
      <dgm:prSet/>
      <dgm:spPr/>
      <dgm:t>
        <a:bodyPr/>
        <a:lstStyle/>
        <a:p>
          <a:endParaRPr lang="ru-RU"/>
        </a:p>
      </dgm:t>
    </dgm:pt>
    <dgm:pt modelId="{E0629B5A-2E73-4168-A4AC-FDA8063A0239}" type="sibTrans" cxnId="{12FA31A6-B7AB-4520-86E1-CF2030C7B469}">
      <dgm:prSet/>
      <dgm:spPr/>
      <dgm:t>
        <a:bodyPr/>
        <a:lstStyle/>
        <a:p>
          <a:endParaRPr lang="ru-RU"/>
        </a:p>
      </dgm:t>
    </dgm:pt>
    <dgm:pt modelId="{497E30AD-354B-4302-B1A2-24E0EC9BD0FA}">
      <dgm:prSet custT="1"/>
      <dgm:spPr/>
      <dgm:t>
        <a:bodyPr/>
        <a:lstStyle/>
        <a:p>
          <a:r>
            <a:rPr lang="uk-UA" sz="1800" dirty="0" smtClean="0"/>
            <a:t>Виборцям забезпечуються умови вільного формування своєї волі;</a:t>
          </a:r>
          <a:endParaRPr lang="ru-RU" sz="1800" dirty="0"/>
        </a:p>
      </dgm:t>
    </dgm:pt>
    <dgm:pt modelId="{F35BEEDE-0B5F-4833-8BBB-E61C1AABAD05}" type="parTrans" cxnId="{0CBEB6C5-AF77-482B-BEBA-3899051E5033}">
      <dgm:prSet/>
      <dgm:spPr/>
    </dgm:pt>
    <dgm:pt modelId="{FAE05762-BB1E-43A1-8459-115CE0C0168B}" type="sibTrans" cxnId="{0CBEB6C5-AF77-482B-BEBA-3899051E5033}">
      <dgm:prSet/>
      <dgm:spPr/>
    </dgm:pt>
    <dgm:pt modelId="{602DB1C9-E116-45E0-8AEF-DC0A0917D2C1}">
      <dgm:prSet custT="1"/>
      <dgm:spPr/>
      <dgm:t>
        <a:bodyPr/>
        <a:lstStyle/>
        <a:p>
          <a:r>
            <a:rPr lang="uk-UA" sz="1800" dirty="0" smtClean="0"/>
            <a:t>Громадяни здійснюють своє волевиявлення в спеціальних закритих кабінках для голосування;</a:t>
          </a:r>
          <a:endParaRPr lang="ru-RU" sz="1800" dirty="0"/>
        </a:p>
      </dgm:t>
    </dgm:pt>
    <dgm:pt modelId="{D813D63A-AC37-497A-8B62-B6AA2D71B22E}" type="parTrans" cxnId="{16EBC8EA-25BE-49F9-B294-49A73502689F}">
      <dgm:prSet/>
      <dgm:spPr/>
    </dgm:pt>
    <dgm:pt modelId="{59563025-E6EF-4D1D-BF68-163A4F04E722}" type="sibTrans" cxnId="{16EBC8EA-25BE-49F9-B294-49A73502689F}">
      <dgm:prSet/>
      <dgm:spPr/>
    </dgm:pt>
    <dgm:pt modelId="{8DA0B10B-D449-4A62-8A9D-7D22211CB29A}">
      <dgm:prSet custT="1"/>
      <dgm:spPr/>
      <dgm:t>
        <a:bodyPr/>
        <a:lstStyle/>
        <a:p>
          <a:r>
            <a:rPr lang="uk-UA" sz="1800" dirty="0" smtClean="0"/>
            <a:t>Право голосу мають усі громадяни України, які досягли 18 р.  і є дієздатними;</a:t>
          </a:r>
          <a:endParaRPr lang="ru-RU" sz="1800" dirty="0"/>
        </a:p>
      </dgm:t>
    </dgm:pt>
    <dgm:pt modelId="{7B11AC4F-9CF3-4F18-9F90-0D3604C176E5}" type="parTrans" cxnId="{12C0FF08-8A91-41C9-BBE3-F531F8F20EB3}">
      <dgm:prSet/>
      <dgm:spPr/>
    </dgm:pt>
    <dgm:pt modelId="{0D6861C8-1A7E-4A63-90A9-A6239BFE13C4}" type="sibTrans" cxnId="{12C0FF08-8A91-41C9-BBE3-F531F8F20EB3}">
      <dgm:prSet/>
      <dgm:spPr/>
    </dgm:pt>
    <dgm:pt modelId="{2578829C-1054-4105-8AD3-8BE29D6C7690}">
      <dgm:prSet custT="1"/>
      <dgm:spPr/>
      <dgm:t>
        <a:bodyPr/>
        <a:lstStyle/>
        <a:p>
          <a:r>
            <a:rPr lang="uk-UA" sz="1800" dirty="0" smtClean="0"/>
            <a:t>Громадяни беруть участь на рівних засадах;</a:t>
          </a:r>
          <a:endParaRPr lang="ru-RU" sz="1800" dirty="0"/>
        </a:p>
      </dgm:t>
    </dgm:pt>
    <dgm:pt modelId="{BC19D5AF-4662-4359-9693-BDEDF906CA53}" type="parTrans" cxnId="{55352A62-41AD-41FF-B678-BBA8D4B2AED8}">
      <dgm:prSet/>
      <dgm:spPr/>
    </dgm:pt>
    <dgm:pt modelId="{02A6916F-50AC-4A30-8D5C-6D8CC8A26A60}" type="sibTrans" cxnId="{55352A62-41AD-41FF-B678-BBA8D4B2AED8}">
      <dgm:prSet/>
      <dgm:spPr/>
    </dgm:pt>
    <dgm:pt modelId="{64537405-CA1E-4E7D-A8C1-D311E559574B}">
      <dgm:prSet custT="1"/>
      <dgm:spPr/>
      <dgm:t>
        <a:bodyPr/>
        <a:lstStyle/>
        <a:p>
          <a:r>
            <a:rPr lang="uk-UA" sz="1800" dirty="0" smtClean="0"/>
            <a:t>Кожен виборець має 1 голос і може використовувати його лише на 1 виборчий дільниці;</a:t>
          </a:r>
          <a:endParaRPr lang="ru-RU" sz="1800" dirty="0"/>
        </a:p>
      </dgm:t>
    </dgm:pt>
    <dgm:pt modelId="{C6626284-FB78-4CB9-B852-CF39776845E2}" type="parTrans" cxnId="{1C85880D-945F-4D16-9DC3-A7D758165846}">
      <dgm:prSet/>
      <dgm:spPr/>
    </dgm:pt>
    <dgm:pt modelId="{46B0B1FB-434C-48F3-9895-75F01675DF23}" type="sibTrans" cxnId="{1C85880D-945F-4D16-9DC3-A7D758165846}">
      <dgm:prSet/>
      <dgm:spPr/>
    </dgm:pt>
    <dgm:pt modelId="{9BE4853A-F34B-4B9A-B512-0EF75816FCFE}">
      <dgm:prSet custT="1"/>
      <dgm:spPr/>
      <dgm:t>
        <a:bodyPr/>
        <a:lstStyle/>
        <a:p>
          <a:r>
            <a:rPr lang="uk-UA" sz="1600" dirty="0" smtClean="0"/>
            <a:t>Громадяни обирають кандидатів безпосередньо шляхом голосування за осіб включених до виборчого списку;</a:t>
          </a:r>
          <a:endParaRPr lang="ru-RU" sz="1600" dirty="0"/>
        </a:p>
      </dgm:t>
    </dgm:pt>
    <dgm:pt modelId="{1898CB42-161C-4CC4-9BD4-88D60EB88BD0}" type="parTrans" cxnId="{86A95C97-390C-430E-B544-B4757B179B26}">
      <dgm:prSet/>
      <dgm:spPr/>
    </dgm:pt>
    <dgm:pt modelId="{BF709370-DE27-432F-AC92-77BAF5A2FF3E}" type="sibTrans" cxnId="{86A95C97-390C-430E-B544-B4757B179B26}">
      <dgm:prSet/>
      <dgm:spPr/>
    </dgm:pt>
    <dgm:pt modelId="{1D3AE5D7-2208-422C-A10F-B0FAD46186A1}" type="pres">
      <dgm:prSet presAssocID="{1B63EC57-5864-4C67-9887-48BCCE92D06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2F65094-D309-49D0-A8BA-363AAA91A977}" type="pres">
      <dgm:prSet presAssocID="{A269F75F-1241-4AEF-A7CE-A969F4F1E072}" presName="linNode" presStyleCnt="0"/>
      <dgm:spPr/>
    </dgm:pt>
    <dgm:pt modelId="{AA353BFF-0184-47F0-B492-59BF5C14DD41}" type="pres">
      <dgm:prSet presAssocID="{A269F75F-1241-4AEF-A7CE-A969F4F1E072}" presName="parent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AB8334-115E-4321-9D15-9E9F6619F4F3}" type="pres">
      <dgm:prSet presAssocID="{A269F75F-1241-4AEF-A7CE-A969F4F1E072}" presName="childShp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5A2E06-F39D-4B28-B93E-06DC402CCEDD}" type="pres">
      <dgm:prSet presAssocID="{C81F3B01-3529-483A-A534-7A748EF420F3}" presName="spacing" presStyleCnt="0"/>
      <dgm:spPr/>
    </dgm:pt>
    <dgm:pt modelId="{4E9506FC-8099-4C8A-B6B1-2839044A4325}" type="pres">
      <dgm:prSet presAssocID="{524DABBE-D929-4ED6-9218-CE447AA512D2}" presName="linNode" presStyleCnt="0"/>
      <dgm:spPr/>
    </dgm:pt>
    <dgm:pt modelId="{30460A17-013A-47C1-B557-C3DBDF032CE7}" type="pres">
      <dgm:prSet presAssocID="{524DABBE-D929-4ED6-9218-CE447AA512D2}" presName="parent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0B2776-303B-4B08-BE68-E6B2506D5D0B}" type="pres">
      <dgm:prSet presAssocID="{524DABBE-D929-4ED6-9218-CE447AA512D2}" presName="childShp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C11558-FFE4-42A4-A289-5C66601C4551}" type="pres">
      <dgm:prSet presAssocID="{D8C042EB-1B3A-4210-B6FE-1E7A3E4899B2}" presName="spacing" presStyleCnt="0"/>
      <dgm:spPr/>
    </dgm:pt>
    <dgm:pt modelId="{B36F0016-0065-4BE3-B00E-7EE15619E602}" type="pres">
      <dgm:prSet presAssocID="{55788384-3465-4338-857B-7F57416EB5B1}" presName="linNode" presStyleCnt="0"/>
      <dgm:spPr/>
    </dgm:pt>
    <dgm:pt modelId="{A58F3838-F9A9-41B5-A702-A27F8562AAEE}" type="pres">
      <dgm:prSet presAssocID="{55788384-3465-4338-857B-7F57416EB5B1}" presName="parent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FA5571-5FE7-46A9-8857-25CA39830F07}" type="pres">
      <dgm:prSet presAssocID="{55788384-3465-4338-857B-7F57416EB5B1}" presName="childShp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5886C-23DC-4550-86C7-6695C510F852}" type="pres">
      <dgm:prSet presAssocID="{0764C6D4-522E-446D-9E87-4A9E8CB279F6}" presName="spacing" presStyleCnt="0"/>
      <dgm:spPr/>
    </dgm:pt>
    <dgm:pt modelId="{0B1C599F-D467-4CBB-A77A-2CAB76EF0A0E}" type="pres">
      <dgm:prSet presAssocID="{E77C26CD-6A44-4FE5-A5C3-A45FBE1047E3}" presName="linNode" presStyleCnt="0"/>
      <dgm:spPr/>
    </dgm:pt>
    <dgm:pt modelId="{07FAC514-99E0-4928-BF82-F889183FC062}" type="pres">
      <dgm:prSet presAssocID="{E77C26CD-6A44-4FE5-A5C3-A45FBE1047E3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683BA6-E639-406F-A94B-233BFABDDCD3}" type="pres">
      <dgm:prSet presAssocID="{E77C26CD-6A44-4FE5-A5C3-A45FBE1047E3}" presName="childShp" presStyleLbl="bgAccFollowNode1" presStyleIdx="3" presStyleCnt="5" custScaleY="1604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19388-9508-4AE4-8E1C-587310091415}" type="pres">
      <dgm:prSet presAssocID="{76D645F4-6CFA-4F20-9535-1EBD9451AA3D}" presName="spacing" presStyleCnt="0"/>
      <dgm:spPr/>
    </dgm:pt>
    <dgm:pt modelId="{CF784728-8B58-450A-A875-9A62C4CC0827}" type="pres">
      <dgm:prSet presAssocID="{9954A870-E709-4B99-9757-6ED23F0D83C9}" presName="linNode" presStyleCnt="0"/>
      <dgm:spPr/>
    </dgm:pt>
    <dgm:pt modelId="{68AD6771-6628-4EF1-8FAF-BC0FA3E64989}" type="pres">
      <dgm:prSet presAssocID="{9954A870-E709-4B99-9757-6ED23F0D83C9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25A631-AF82-4186-9477-6F105648092F}" type="pres">
      <dgm:prSet presAssocID="{9954A870-E709-4B99-9757-6ED23F0D83C9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A95C97-390C-430E-B544-B4757B179B26}" srcId="{9954A870-E709-4B99-9757-6ED23F0D83C9}" destId="{9BE4853A-F34B-4B9A-B512-0EF75816FCFE}" srcOrd="0" destOrd="0" parTransId="{1898CB42-161C-4CC4-9BD4-88D60EB88BD0}" sibTransId="{BF709370-DE27-432F-AC92-77BAF5A2FF3E}"/>
    <dgm:cxn modelId="{12FA31A6-B7AB-4520-86E1-CF2030C7B469}" srcId="{A269F75F-1241-4AEF-A7CE-A969F4F1E072}" destId="{65E563E9-0C6D-424B-88A4-4A50ABD71259}" srcOrd="0" destOrd="0" parTransId="{A7786AE7-C6B2-476B-8B71-07DCC6A7495C}" sibTransId="{E0629B5A-2E73-4168-A4AC-FDA8063A0239}"/>
    <dgm:cxn modelId="{16EBC8EA-25BE-49F9-B294-49A73502689F}" srcId="{524DABBE-D929-4ED6-9218-CE447AA512D2}" destId="{602DB1C9-E116-45E0-8AEF-DC0A0917D2C1}" srcOrd="0" destOrd="0" parTransId="{D813D63A-AC37-497A-8B62-B6AA2D71B22E}" sibTransId="{59563025-E6EF-4D1D-BF68-163A4F04E722}"/>
    <dgm:cxn modelId="{B6450527-0872-417F-B14C-2E958676DBCC}" type="presOf" srcId="{524DABBE-D929-4ED6-9218-CE447AA512D2}" destId="{30460A17-013A-47C1-B557-C3DBDF032CE7}" srcOrd="0" destOrd="0" presId="urn:microsoft.com/office/officeart/2005/8/layout/vList6"/>
    <dgm:cxn modelId="{42FB8B47-6F39-403D-B684-97EA1023026E}" type="presOf" srcId="{2578829C-1054-4105-8AD3-8BE29D6C7690}" destId="{DD683BA6-E639-406F-A94B-233BFABDDCD3}" srcOrd="0" destOrd="0" presId="urn:microsoft.com/office/officeart/2005/8/layout/vList6"/>
    <dgm:cxn modelId="{5C24E623-29E0-4F76-910A-E1BD60ECECC3}" type="presOf" srcId="{A269F75F-1241-4AEF-A7CE-A969F4F1E072}" destId="{AA353BFF-0184-47F0-B492-59BF5C14DD41}" srcOrd="0" destOrd="0" presId="urn:microsoft.com/office/officeart/2005/8/layout/vList6"/>
    <dgm:cxn modelId="{4149FC4F-DE06-473D-BD36-76CB79A3A3BF}" type="presOf" srcId="{602DB1C9-E116-45E0-8AEF-DC0A0917D2C1}" destId="{E80B2776-303B-4B08-BE68-E6B2506D5D0B}" srcOrd="0" destOrd="0" presId="urn:microsoft.com/office/officeart/2005/8/layout/vList6"/>
    <dgm:cxn modelId="{F3B8B214-1A06-43F3-B2BA-0BC3BBC67888}" srcId="{1B63EC57-5864-4C67-9887-48BCCE92D065}" destId="{524DABBE-D929-4ED6-9218-CE447AA512D2}" srcOrd="1" destOrd="0" parTransId="{247B3567-20B3-45D5-BD7A-99CD19DD694F}" sibTransId="{D8C042EB-1B3A-4210-B6FE-1E7A3E4899B2}"/>
    <dgm:cxn modelId="{0CBEB6C5-AF77-482B-BEBA-3899051E5033}" srcId="{A269F75F-1241-4AEF-A7CE-A969F4F1E072}" destId="{497E30AD-354B-4302-B1A2-24E0EC9BD0FA}" srcOrd="1" destOrd="0" parTransId="{F35BEEDE-0B5F-4833-8BBB-E61C1AABAD05}" sibTransId="{FAE05762-BB1E-43A1-8459-115CE0C0168B}"/>
    <dgm:cxn modelId="{8FC1742A-FD1C-4318-B04D-F8080208C959}" type="presOf" srcId="{55788384-3465-4338-857B-7F57416EB5B1}" destId="{A58F3838-F9A9-41B5-A702-A27F8562AAEE}" srcOrd="0" destOrd="0" presId="urn:microsoft.com/office/officeart/2005/8/layout/vList6"/>
    <dgm:cxn modelId="{84EB2B4B-7575-4643-A665-B8102F311270}" type="presOf" srcId="{497E30AD-354B-4302-B1A2-24E0EC9BD0FA}" destId="{ABAB8334-115E-4321-9D15-9E9F6619F4F3}" srcOrd="0" destOrd="1" presId="urn:microsoft.com/office/officeart/2005/8/layout/vList6"/>
    <dgm:cxn modelId="{0C9639B1-B065-4938-AA4B-8576D37B5635}" type="presOf" srcId="{1B63EC57-5864-4C67-9887-48BCCE92D065}" destId="{1D3AE5D7-2208-422C-A10F-B0FAD46186A1}" srcOrd="0" destOrd="0" presId="urn:microsoft.com/office/officeart/2005/8/layout/vList6"/>
    <dgm:cxn modelId="{8CDB8ED0-6CF0-480E-B129-6968110D978E}" type="presOf" srcId="{9954A870-E709-4B99-9757-6ED23F0D83C9}" destId="{68AD6771-6628-4EF1-8FAF-BC0FA3E64989}" srcOrd="0" destOrd="0" presId="urn:microsoft.com/office/officeart/2005/8/layout/vList6"/>
    <dgm:cxn modelId="{7DFE1793-ABA9-4303-92CF-167F67943B7F}" type="presOf" srcId="{64537405-CA1E-4E7D-A8C1-D311E559574B}" destId="{DD683BA6-E639-406F-A94B-233BFABDDCD3}" srcOrd="0" destOrd="1" presId="urn:microsoft.com/office/officeart/2005/8/layout/vList6"/>
    <dgm:cxn modelId="{F50FF517-542D-4462-92CF-C5200BEF548F}" type="presOf" srcId="{9BE4853A-F34B-4B9A-B512-0EF75816FCFE}" destId="{7025A631-AF82-4186-9477-6F105648092F}" srcOrd="0" destOrd="0" presId="urn:microsoft.com/office/officeart/2005/8/layout/vList6"/>
    <dgm:cxn modelId="{6F0E78F1-9BCA-4272-9A35-CA9175D19ED4}" srcId="{1B63EC57-5864-4C67-9887-48BCCE92D065}" destId="{A269F75F-1241-4AEF-A7CE-A969F4F1E072}" srcOrd="0" destOrd="0" parTransId="{5EE72F8B-59EB-49EC-8941-DC8E84DA6A84}" sibTransId="{C81F3B01-3529-483A-A534-7A748EF420F3}"/>
    <dgm:cxn modelId="{9600299E-F589-473A-9EEF-3631B7B0BED6}" type="presOf" srcId="{65E563E9-0C6D-424B-88A4-4A50ABD71259}" destId="{ABAB8334-115E-4321-9D15-9E9F6619F4F3}" srcOrd="0" destOrd="0" presId="urn:microsoft.com/office/officeart/2005/8/layout/vList6"/>
    <dgm:cxn modelId="{139DEFAB-2D6E-4CF6-892D-8217DC111CFB}" srcId="{1B63EC57-5864-4C67-9887-48BCCE92D065}" destId="{9954A870-E709-4B99-9757-6ED23F0D83C9}" srcOrd="4" destOrd="0" parTransId="{E9C8FE4B-43D9-4A6E-A14E-5BBA82697C4E}" sibTransId="{46485EE1-F6A8-495A-8514-74D7C450A3FE}"/>
    <dgm:cxn modelId="{29E001C3-F6B7-4717-9206-99DBF98CFAD0}" type="presOf" srcId="{E77C26CD-6A44-4FE5-A5C3-A45FBE1047E3}" destId="{07FAC514-99E0-4928-BF82-F889183FC062}" srcOrd="0" destOrd="0" presId="urn:microsoft.com/office/officeart/2005/8/layout/vList6"/>
    <dgm:cxn modelId="{1C85880D-945F-4D16-9DC3-A7D758165846}" srcId="{E77C26CD-6A44-4FE5-A5C3-A45FBE1047E3}" destId="{64537405-CA1E-4E7D-A8C1-D311E559574B}" srcOrd="1" destOrd="0" parTransId="{C6626284-FB78-4CB9-B852-CF39776845E2}" sibTransId="{46B0B1FB-434C-48F3-9895-75F01675DF23}"/>
    <dgm:cxn modelId="{55352A62-41AD-41FF-B678-BBA8D4B2AED8}" srcId="{E77C26CD-6A44-4FE5-A5C3-A45FBE1047E3}" destId="{2578829C-1054-4105-8AD3-8BE29D6C7690}" srcOrd="0" destOrd="0" parTransId="{BC19D5AF-4662-4359-9693-BDEDF906CA53}" sibTransId="{02A6916F-50AC-4A30-8D5C-6D8CC8A26A60}"/>
    <dgm:cxn modelId="{D2F5AFA6-5E7E-4838-AB14-99B34FBA575D}" srcId="{1B63EC57-5864-4C67-9887-48BCCE92D065}" destId="{55788384-3465-4338-857B-7F57416EB5B1}" srcOrd="2" destOrd="0" parTransId="{E462CB7D-6D24-4611-8476-ED3E29F4192C}" sibTransId="{0764C6D4-522E-446D-9E87-4A9E8CB279F6}"/>
    <dgm:cxn modelId="{5F127B65-2DE0-4AE2-AC25-E1BF61698A95}" type="presOf" srcId="{8DA0B10B-D449-4A62-8A9D-7D22211CB29A}" destId="{04FA5571-5FE7-46A9-8857-25CA39830F07}" srcOrd="0" destOrd="0" presId="urn:microsoft.com/office/officeart/2005/8/layout/vList6"/>
    <dgm:cxn modelId="{976C8BE7-4707-4D32-840F-C37BE787609B}" srcId="{1B63EC57-5864-4C67-9887-48BCCE92D065}" destId="{E77C26CD-6A44-4FE5-A5C3-A45FBE1047E3}" srcOrd="3" destOrd="0" parTransId="{6E665931-5C4D-4421-9EBD-CC046F55F05C}" sibTransId="{76D645F4-6CFA-4F20-9535-1EBD9451AA3D}"/>
    <dgm:cxn modelId="{12C0FF08-8A91-41C9-BBE3-F531F8F20EB3}" srcId="{55788384-3465-4338-857B-7F57416EB5B1}" destId="{8DA0B10B-D449-4A62-8A9D-7D22211CB29A}" srcOrd="0" destOrd="0" parTransId="{7B11AC4F-9CF3-4F18-9F90-0D3604C176E5}" sibTransId="{0D6861C8-1A7E-4A63-90A9-A6239BFE13C4}"/>
    <dgm:cxn modelId="{A0D220BD-4296-4633-BFF4-43AC14091AFE}" type="presParOf" srcId="{1D3AE5D7-2208-422C-A10F-B0FAD46186A1}" destId="{92F65094-D309-49D0-A8BA-363AAA91A977}" srcOrd="0" destOrd="0" presId="urn:microsoft.com/office/officeart/2005/8/layout/vList6"/>
    <dgm:cxn modelId="{EF64BBAD-D7E3-4D7E-816A-C2A2F9F9F4D3}" type="presParOf" srcId="{92F65094-D309-49D0-A8BA-363AAA91A977}" destId="{AA353BFF-0184-47F0-B492-59BF5C14DD41}" srcOrd="0" destOrd="0" presId="urn:microsoft.com/office/officeart/2005/8/layout/vList6"/>
    <dgm:cxn modelId="{40109148-DB1F-45F8-9D5E-89B99ABDDC4A}" type="presParOf" srcId="{92F65094-D309-49D0-A8BA-363AAA91A977}" destId="{ABAB8334-115E-4321-9D15-9E9F6619F4F3}" srcOrd="1" destOrd="0" presId="urn:microsoft.com/office/officeart/2005/8/layout/vList6"/>
    <dgm:cxn modelId="{40305830-8024-4070-86D5-41308FF7B6B6}" type="presParOf" srcId="{1D3AE5D7-2208-422C-A10F-B0FAD46186A1}" destId="{AC5A2E06-F39D-4B28-B93E-06DC402CCEDD}" srcOrd="1" destOrd="0" presId="urn:microsoft.com/office/officeart/2005/8/layout/vList6"/>
    <dgm:cxn modelId="{6F1245A9-ED20-4D58-8C08-59C5E42C3B0B}" type="presParOf" srcId="{1D3AE5D7-2208-422C-A10F-B0FAD46186A1}" destId="{4E9506FC-8099-4C8A-B6B1-2839044A4325}" srcOrd="2" destOrd="0" presId="urn:microsoft.com/office/officeart/2005/8/layout/vList6"/>
    <dgm:cxn modelId="{52258C01-533C-49EC-B65D-1BEDE6491B91}" type="presParOf" srcId="{4E9506FC-8099-4C8A-B6B1-2839044A4325}" destId="{30460A17-013A-47C1-B557-C3DBDF032CE7}" srcOrd="0" destOrd="0" presId="urn:microsoft.com/office/officeart/2005/8/layout/vList6"/>
    <dgm:cxn modelId="{E652ACA6-1651-4529-B382-DAC3DD36221A}" type="presParOf" srcId="{4E9506FC-8099-4C8A-B6B1-2839044A4325}" destId="{E80B2776-303B-4B08-BE68-E6B2506D5D0B}" srcOrd="1" destOrd="0" presId="urn:microsoft.com/office/officeart/2005/8/layout/vList6"/>
    <dgm:cxn modelId="{8896A318-883D-41B6-BF77-67C9EE233FC1}" type="presParOf" srcId="{1D3AE5D7-2208-422C-A10F-B0FAD46186A1}" destId="{A3C11558-FFE4-42A4-A289-5C66601C4551}" srcOrd="3" destOrd="0" presId="urn:microsoft.com/office/officeart/2005/8/layout/vList6"/>
    <dgm:cxn modelId="{28A982A4-E2E7-4E7B-A91B-90C73306C090}" type="presParOf" srcId="{1D3AE5D7-2208-422C-A10F-B0FAD46186A1}" destId="{B36F0016-0065-4BE3-B00E-7EE15619E602}" srcOrd="4" destOrd="0" presId="urn:microsoft.com/office/officeart/2005/8/layout/vList6"/>
    <dgm:cxn modelId="{B9E5B31F-07C7-4906-ADC3-7819DF0F492C}" type="presParOf" srcId="{B36F0016-0065-4BE3-B00E-7EE15619E602}" destId="{A58F3838-F9A9-41B5-A702-A27F8562AAEE}" srcOrd="0" destOrd="0" presId="urn:microsoft.com/office/officeart/2005/8/layout/vList6"/>
    <dgm:cxn modelId="{C022E75E-193C-4041-B24E-1760CE66B6AD}" type="presParOf" srcId="{B36F0016-0065-4BE3-B00E-7EE15619E602}" destId="{04FA5571-5FE7-46A9-8857-25CA39830F07}" srcOrd="1" destOrd="0" presId="urn:microsoft.com/office/officeart/2005/8/layout/vList6"/>
    <dgm:cxn modelId="{E68473F0-D1B4-4333-8692-E5857F4B9750}" type="presParOf" srcId="{1D3AE5D7-2208-422C-A10F-B0FAD46186A1}" destId="{AB85886C-23DC-4550-86C7-6695C510F852}" srcOrd="5" destOrd="0" presId="urn:microsoft.com/office/officeart/2005/8/layout/vList6"/>
    <dgm:cxn modelId="{64F38C8D-A88E-4064-B2DD-165D2732AE02}" type="presParOf" srcId="{1D3AE5D7-2208-422C-A10F-B0FAD46186A1}" destId="{0B1C599F-D467-4CBB-A77A-2CAB76EF0A0E}" srcOrd="6" destOrd="0" presId="urn:microsoft.com/office/officeart/2005/8/layout/vList6"/>
    <dgm:cxn modelId="{EF6FBC2C-AF61-4809-9D3F-8FCC1D3C5FF3}" type="presParOf" srcId="{0B1C599F-D467-4CBB-A77A-2CAB76EF0A0E}" destId="{07FAC514-99E0-4928-BF82-F889183FC062}" srcOrd="0" destOrd="0" presId="urn:microsoft.com/office/officeart/2005/8/layout/vList6"/>
    <dgm:cxn modelId="{B5DA2230-D1E2-4BA8-A46E-F85ACFB9F979}" type="presParOf" srcId="{0B1C599F-D467-4CBB-A77A-2CAB76EF0A0E}" destId="{DD683BA6-E639-406F-A94B-233BFABDDCD3}" srcOrd="1" destOrd="0" presId="urn:microsoft.com/office/officeart/2005/8/layout/vList6"/>
    <dgm:cxn modelId="{F48DD496-8F40-404C-8FFD-0E8441ED62A4}" type="presParOf" srcId="{1D3AE5D7-2208-422C-A10F-B0FAD46186A1}" destId="{7BB19388-9508-4AE4-8E1C-587310091415}" srcOrd="7" destOrd="0" presId="urn:microsoft.com/office/officeart/2005/8/layout/vList6"/>
    <dgm:cxn modelId="{BE2812FE-3E40-4A78-9E5D-2E15FE0FCA93}" type="presParOf" srcId="{1D3AE5D7-2208-422C-A10F-B0FAD46186A1}" destId="{CF784728-8B58-450A-A875-9A62C4CC0827}" srcOrd="8" destOrd="0" presId="urn:microsoft.com/office/officeart/2005/8/layout/vList6"/>
    <dgm:cxn modelId="{9D298933-3D3F-4F40-A49C-E22A199E969C}" type="presParOf" srcId="{CF784728-8B58-450A-A875-9A62C4CC0827}" destId="{68AD6771-6628-4EF1-8FAF-BC0FA3E64989}" srcOrd="0" destOrd="0" presId="urn:microsoft.com/office/officeart/2005/8/layout/vList6"/>
    <dgm:cxn modelId="{34D5DC7C-D498-4BD0-A1F3-8E0568EA119C}" type="presParOf" srcId="{CF784728-8B58-450A-A875-9A62C4CC0827}" destId="{7025A631-AF82-4186-9477-6F105648092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0CF87C-FC92-4989-9F89-8A46B17D29D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ECFC69-8A57-43EF-B8C7-C699303EA514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Виборча система</a:t>
          </a:r>
          <a:endParaRPr lang="ru-RU" dirty="0"/>
        </a:p>
      </dgm:t>
    </dgm:pt>
    <dgm:pt modelId="{6B8C4F90-F62B-4341-A51A-F783DC28DC5D}" type="parTrans" cxnId="{A3BD7DF9-8665-4F11-9D72-3855BE4F9C99}">
      <dgm:prSet/>
      <dgm:spPr/>
      <dgm:t>
        <a:bodyPr/>
        <a:lstStyle/>
        <a:p>
          <a:endParaRPr lang="ru-RU"/>
        </a:p>
      </dgm:t>
    </dgm:pt>
    <dgm:pt modelId="{0E3DB2DD-D920-454E-807D-AB1362B613A0}" type="sibTrans" cxnId="{A3BD7DF9-8665-4F11-9D72-3855BE4F9C99}">
      <dgm:prSet/>
      <dgm:spPr/>
      <dgm:t>
        <a:bodyPr/>
        <a:lstStyle/>
        <a:p>
          <a:endParaRPr lang="ru-RU"/>
        </a:p>
      </dgm:t>
    </dgm:pt>
    <dgm:pt modelId="{8DD00871-30D8-4689-BA6D-17394EFD612D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У широкому значенні – це сукупність усіх суспільних відносин, які складаються в процесі формування первинних органів влади</a:t>
          </a:r>
          <a:endParaRPr lang="ru-RU" dirty="0"/>
        </a:p>
      </dgm:t>
    </dgm:pt>
    <dgm:pt modelId="{1C2A2547-5AEC-4B8F-88A1-F44829FCF9CE}" type="parTrans" cxnId="{318462D4-2718-4C12-9E7C-9EEF6D0B2A4B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6C04C9A2-FBC4-4B98-83F4-8D3773C71B62}" type="sibTrans" cxnId="{318462D4-2718-4C12-9E7C-9EEF6D0B2A4B}">
      <dgm:prSet/>
      <dgm:spPr/>
      <dgm:t>
        <a:bodyPr/>
        <a:lstStyle/>
        <a:p>
          <a:endParaRPr lang="ru-RU"/>
        </a:p>
      </dgm:t>
    </dgm:pt>
    <dgm:pt modelId="{0DF35861-330D-4333-8D44-FBFF279216A9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У вузькому значенні – це спосіб голосування та визначення результатів виборів</a:t>
          </a:r>
          <a:endParaRPr lang="ru-RU" dirty="0"/>
        </a:p>
      </dgm:t>
    </dgm:pt>
    <dgm:pt modelId="{C0EE350B-3269-4720-9188-4D8A9EFFA473}" type="parTrans" cxnId="{72A93687-0A36-4974-890A-2D69F93DA089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1DD067CA-03D6-416D-A688-2245F3CA5EE9}" type="sibTrans" cxnId="{72A93687-0A36-4974-890A-2D69F93DA089}">
      <dgm:prSet/>
      <dgm:spPr/>
      <dgm:t>
        <a:bodyPr/>
        <a:lstStyle/>
        <a:p>
          <a:endParaRPr lang="ru-RU"/>
        </a:p>
      </dgm:t>
    </dgm:pt>
    <dgm:pt modelId="{F9985B5F-8900-4A6C-AF44-0BAAEC8905D9}" type="pres">
      <dgm:prSet presAssocID="{2B0CF87C-FC92-4989-9F89-8A46B17D29D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A7B2A6-1943-4882-BEF9-209B1C1B25FC}" type="pres">
      <dgm:prSet presAssocID="{6DECFC69-8A57-43EF-B8C7-C699303EA514}" presName="centerShape" presStyleLbl="node0" presStyleIdx="0" presStyleCnt="1"/>
      <dgm:spPr/>
      <dgm:t>
        <a:bodyPr/>
        <a:lstStyle/>
        <a:p>
          <a:endParaRPr lang="ru-RU"/>
        </a:p>
      </dgm:t>
    </dgm:pt>
    <dgm:pt modelId="{33D0E8F7-2902-4F54-A21C-D0AF61313439}" type="pres">
      <dgm:prSet presAssocID="{1C2A2547-5AEC-4B8F-88A1-F44829FCF9CE}" presName="parTrans" presStyleLbl="bgSibTrans2D1" presStyleIdx="0" presStyleCnt="2"/>
      <dgm:spPr/>
      <dgm:t>
        <a:bodyPr/>
        <a:lstStyle/>
        <a:p>
          <a:endParaRPr lang="ru-RU"/>
        </a:p>
      </dgm:t>
    </dgm:pt>
    <dgm:pt modelId="{27454EC2-7B29-4B2B-A9EE-34F91FE003B4}" type="pres">
      <dgm:prSet presAssocID="{8DD00871-30D8-4689-BA6D-17394EFD612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E749A0-92DC-46BA-9D2F-036E0708D395}" type="pres">
      <dgm:prSet presAssocID="{C0EE350B-3269-4720-9188-4D8A9EFFA473}" presName="parTrans" presStyleLbl="bgSibTrans2D1" presStyleIdx="1" presStyleCnt="2"/>
      <dgm:spPr/>
      <dgm:t>
        <a:bodyPr/>
        <a:lstStyle/>
        <a:p>
          <a:endParaRPr lang="ru-RU"/>
        </a:p>
      </dgm:t>
    </dgm:pt>
    <dgm:pt modelId="{2A6B2C16-DE74-4942-8826-725E2A3F39C7}" type="pres">
      <dgm:prSet presAssocID="{0DF35861-330D-4333-8D44-FBFF279216A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8462D4-2718-4C12-9E7C-9EEF6D0B2A4B}" srcId="{6DECFC69-8A57-43EF-B8C7-C699303EA514}" destId="{8DD00871-30D8-4689-BA6D-17394EFD612D}" srcOrd="0" destOrd="0" parTransId="{1C2A2547-5AEC-4B8F-88A1-F44829FCF9CE}" sibTransId="{6C04C9A2-FBC4-4B98-83F4-8D3773C71B62}"/>
    <dgm:cxn modelId="{F0E3DF53-C1B4-4EEB-B5DF-2117B5DF207A}" type="presOf" srcId="{0DF35861-330D-4333-8D44-FBFF279216A9}" destId="{2A6B2C16-DE74-4942-8826-725E2A3F39C7}" srcOrd="0" destOrd="0" presId="urn:microsoft.com/office/officeart/2005/8/layout/radial4"/>
    <dgm:cxn modelId="{4CFA7431-16FB-4DD5-A599-8ED978942DD2}" type="presOf" srcId="{1C2A2547-5AEC-4B8F-88A1-F44829FCF9CE}" destId="{33D0E8F7-2902-4F54-A21C-D0AF61313439}" srcOrd="0" destOrd="0" presId="urn:microsoft.com/office/officeart/2005/8/layout/radial4"/>
    <dgm:cxn modelId="{A3BD7DF9-8665-4F11-9D72-3855BE4F9C99}" srcId="{2B0CF87C-FC92-4989-9F89-8A46B17D29D5}" destId="{6DECFC69-8A57-43EF-B8C7-C699303EA514}" srcOrd="0" destOrd="0" parTransId="{6B8C4F90-F62B-4341-A51A-F783DC28DC5D}" sibTransId="{0E3DB2DD-D920-454E-807D-AB1362B613A0}"/>
    <dgm:cxn modelId="{F9DF559E-B069-4DFB-B6A2-F74D0D44F261}" type="presOf" srcId="{6DECFC69-8A57-43EF-B8C7-C699303EA514}" destId="{03A7B2A6-1943-4882-BEF9-209B1C1B25FC}" srcOrd="0" destOrd="0" presId="urn:microsoft.com/office/officeart/2005/8/layout/radial4"/>
    <dgm:cxn modelId="{304A6CEA-6560-468F-95C2-2A9CADC4352B}" type="presOf" srcId="{C0EE350B-3269-4720-9188-4D8A9EFFA473}" destId="{76E749A0-92DC-46BA-9D2F-036E0708D395}" srcOrd="0" destOrd="0" presId="urn:microsoft.com/office/officeart/2005/8/layout/radial4"/>
    <dgm:cxn modelId="{72A93687-0A36-4974-890A-2D69F93DA089}" srcId="{6DECFC69-8A57-43EF-B8C7-C699303EA514}" destId="{0DF35861-330D-4333-8D44-FBFF279216A9}" srcOrd="1" destOrd="0" parTransId="{C0EE350B-3269-4720-9188-4D8A9EFFA473}" sibTransId="{1DD067CA-03D6-416D-A688-2245F3CA5EE9}"/>
    <dgm:cxn modelId="{113C4CAD-F0AA-4FFC-A483-E5A63ECA441B}" type="presOf" srcId="{2B0CF87C-FC92-4989-9F89-8A46B17D29D5}" destId="{F9985B5F-8900-4A6C-AF44-0BAAEC8905D9}" srcOrd="0" destOrd="0" presId="urn:microsoft.com/office/officeart/2005/8/layout/radial4"/>
    <dgm:cxn modelId="{DF14D46C-87A5-4C5B-9D49-37C52836B224}" type="presOf" srcId="{8DD00871-30D8-4689-BA6D-17394EFD612D}" destId="{27454EC2-7B29-4B2B-A9EE-34F91FE003B4}" srcOrd="0" destOrd="0" presId="urn:microsoft.com/office/officeart/2005/8/layout/radial4"/>
    <dgm:cxn modelId="{5641AF1F-8631-4EE1-BAF5-09DEF0DA2AD0}" type="presParOf" srcId="{F9985B5F-8900-4A6C-AF44-0BAAEC8905D9}" destId="{03A7B2A6-1943-4882-BEF9-209B1C1B25FC}" srcOrd="0" destOrd="0" presId="urn:microsoft.com/office/officeart/2005/8/layout/radial4"/>
    <dgm:cxn modelId="{14DD2822-4801-4C11-BBAC-FF213113F8B9}" type="presParOf" srcId="{F9985B5F-8900-4A6C-AF44-0BAAEC8905D9}" destId="{33D0E8F7-2902-4F54-A21C-D0AF61313439}" srcOrd="1" destOrd="0" presId="urn:microsoft.com/office/officeart/2005/8/layout/radial4"/>
    <dgm:cxn modelId="{10A91F41-0E08-428D-B5AD-EBC8C18E9716}" type="presParOf" srcId="{F9985B5F-8900-4A6C-AF44-0BAAEC8905D9}" destId="{27454EC2-7B29-4B2B-A9EE-34F91FE003B4}" srcOrd="2" destOrd="0" presId="urn:microsoft.com/office/officeart/2005/8/layout/radial4"/>
    <dgm:cxn modelId="{9F73AD7A-0E8A-4F57-906B-88DE138A2FD1}" type="presParOf" srcId="{F9985B5F-8900-4A6C-AF44-0BAAEC8905D9}" destId="{76E749A0-92DC-46BA-9D2F-036E0708D395}" srcOrd="3" destOrd="0" presId="urn:microsoft.com/office/officeart/2005/8/layout/radial4"/>
    <dgm:cxn modelId="{4B1312A3-5A69-4A90-89F1-54E960CB9241}" type="presParOf" srcId="{F9985B5F-8900-4A6C-AF44-0BAAEC8905D9}" destId="{2A6B2C16-DE74-4942-8826-725E2A3F39C7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2E1B0A-B232-4ED1-9A2F-09F876282B33}" type="doc">
      <dgm:prSet loTypeId="urn:microsoft.com/office/officeart/2008/layout/VerticalAccentList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A24DB84-79B6-4E06-A712-0AD54DDD42AD}">
      <dgm:prSet phldrT="[Текст]" custT="1"/>
      <dgm:spPr/>
      <dgm:t>
        <a:bodyPr/>
        <a:lstStyle/>
        <a:p>
          <a:r>
            <a:rPr lang="uk-UA" sz="1800" dirty="0" smtClean="0"/>
            <a:t>Мажоритарна система абсолютної більшості (50 + 1 голос)</a:t>
          </a:r>
          <a:endParaRPr lang="ru-RU" sz="1800" dirty="0"/>
        </a:p>
      </dgm:t>
    </dgm:pt>
    <dgm:pt modelId="{98323E6A-EEAF-4866-8330-E24986882105}" type="parTrans" cxnId="{6CD0D263-1FB3-4636-A48A-128691F41A18}">
      <dgm:prSet/>
      <dgm:spPr/>
      <dgm:t>
        <a:bodyPr/>
        <a:lstStyle/>
        <a:p>
          <a:endParaRPr lang="ru-RU"/>
        </a:p>
      </dgm:t>
    </dgm:pt>
    <dgm:pt modelId="{6AF3ABBE-AB4D-4A37-81D6-D3A990C92FD9}" type="sibTrans" cxnId="{6CD0D263-1FB3-4636-A48A-128691F41A18}">
      <dgm:prSet/>
      <dgm:spPr/>
      <dgm:t>
        <a:bodyPr/>
        <a:lstStyle/>
        <a:p>
          <a:endParaRPr lang="ru-RU"/>
        </a:p>
      </dgm:t>
    </dgm:pt>
    <dgm:pt modelId="{0D9F6BA2-CB78-4F08-9BB8-14675C947578}">
      <dgm:prSet phldrT="[Текст]" custT="1"/>
      <dgm:spPr/>
      <dgm:t>
        <a:bodyPr/>
        <a:lstStyle/>
        <a:p>
          <a:r>
            <a:rPr lang="uk-UA" sz="1800" dirty="0" smtClean="0"/>
            <a:t>Відносної більшості (кандидат отримує відносно більше голосів за інших)</a:t>
          </a:r>
          <a:endParaRPr lang="ru-RU" sz="1800" dirty="0"/>
        </a:p>
      </dgm:t>
    </dgm:pt>
    <dgm:pt modelId="{BB4214A7-B40A-4F3C-B037-63D9A21DE519}" type="parTrans" cxnId="{5A0E65C2-88D6-4DCD-A354-BFF0D4C39F64}">
      <dgm:prSet/>
      <dgm:spPr/>
      <dgm:t>
        <a:bodyPr/>
        <a:lstStyle/>
        <a:p>
          <a:endParaRPr lang="ru-RU"/>
        </a:p>
      </dgm:t>
    </dgm:pt>
    <dgm:pt modelId="{812C3B6D-260F-4C36-815B-76719024A655}" type="sibTrans" cxnId="{5A0E65C2-88D6-4DCD-A354-BFF0D4C39F64}">
      <dgm:prSet/>
      <dgm:spPr/>
      <dgm:t>
        <a:bodyPr/>
        <a:lstStyle/>
        <a:p>
          <a:endParaRPr lang="ru-RU"/>
        </a:p>
      </dgm:t>
    </dgm:pt>
    <dgm:pt modelId="{46754D1E-95CF-456B-8F65-AB227726D686}">
      <dgm:prSet phldrT="[Текст]" custT="1"/>
      <dgm:spPr/>
      <dgm:t>
        <a:bodyPr/>
        <a:lstStyle/>
        <a:p>
          <a:r>
            <a:rPr lang="uk-UA" sz="1800" dirty="0" smtClean="0"/>
            <a:t>Кваліфікована більшість (обраним є кандидат, що отримав кваліфіковану більшість, яка перебільшує абсолютну)</a:t>
          </a:r>
          <a:endParaRPr lang="ru-RU" sz="1800" dirty="0"/>
        </a:p>
      </dgm:t>
    </dgm:pt>
    <dgm:pt modelId="{9609E8EB-D882-4ABD-8F14-DBE2706D25E9}" type="parTrans" cxnId="{D9791743-4709-4D3D-AFE8-491F8CB7CB35}">
      <dgm:prSet/>
      <dgm:spPr/>
      <dgm:t>
        <a:bodyPr/>
        <a:lstStyle/>
        <a:p>
          <a:endParaRPr lang="ru-RU"/>
        </a:p>
      </dgm:t>
    </dgm:pt>
    <dgm:pt modelId="{A417EE70-F40E-4D6B-A156-87E12E83A1E2}" type="sibTrans" cxnId="{D9791743-4709-4D3D-AFE8-491F8CB7CB35}">
      <dgm:prSet/>
      <dgm:spPr/>
      <dgm:t>
        <a:bodyPr/>
        <a:lstStyle/>
        <a:p>
          <a:endParaRPr lang="ru-RU"/>
        </a:p>
      </dgm:t>
    </dgm:pt>
    <dgm:pt modelId="{517409D5-284F-4AF5-9DB0-BCA62A9897F0}">
      <dgm:prSet phldrT="[Текст]"/>
      <dgm:spPr/>
      <dgm:t>
        <a:bodyPr/>
        <a:lstStyle/>
        <a:p>
          <a:r>
            <a:rPr lang="uk-UA" b="1" dirty="0" smtClean="0"/>
            <a:t>Види мажоритарної виборчої системи:</a:t>
          </a:r>
          <a:endParaRPr lang="ru-RU" b="1" dirty="0"/>
        </a:p>
      </dgm:t>
    </dgm:pt>
    <dgm:pt modelId="{02D5AEFB-6A2C-43A9-9FE8-68DE20E66D09}" type="sibTrans" cxnId="{3FE76C57-A633-477C-9262-B25EB0DB3090}">
      <dgm:prSet/>
      <dgm:spPr/>
      <dgm:t>
        <a:bodyPr/>
        <a:lstStyle/>
        <a:p>
          <a:endParaRPr lang="ru-RU"/>
        </a:p>
      </dgm:t>
    </dgm:pt>
    <dgm:pt modelId="{FFEE4154-9713-47EB-80ED-244BF8673D03}" type="parTrans" cxnId="{3FE76C57-A633-477C-9262-B25EB0DB3090}">
      <dgm:prSet/>
      <dgm:spPr/>
      <dgm:t>
        <a:bodyPr/>
        <a:lstStyle/>
        <a:p>
          <a:endParaRPr lang="ru-RU"/>
        </a:p>
      </dgm:t>
    </dgm:pt>
    <dgm:pt modelId="{77293DDF-5222-41B6-993F-85C3C8272D1C}">
      <dgm:prSet phldrT="[Текст]"/>
      <dgm:spPr/>
      <dgm:t>
        <a:bodyPr/>
        <a:lstStyle/>
        <a:p>
          <a:endParaRPr lang="ru-RU" dirty="0"/>
        </a:p>
      </dgm:t>
    </dgm:pt>
    <dgm:pt modelId="{7D3286C2-5836-4F44-B0E9-283A482DA9B7}" type="sibTrans" cxnId="{44069549-CDCE-425B-96EA-746ED50619B1}">
      <dgm:prSet/>
      <dgm:spPr/>
      <dgm:t>
        <a:bodyPr/>
        <a:lstStyle/>
        <a:p>
          <a:endParaRPr lang="ru-RU"/>
        </a:p>
      </dgm:t>
    </dgm:pt>
    <dgm:pt modelId="{20BDDDD2-6EDB-4E50-A83A-DC1208303D12}" type="parTrans" cxnId="{44069549-CDCE-425B-96EA-746ED50619B1}">
      <dgm:prSet/>
      <dgm:spPr/>
      <dgm:t>
        <a:bodyPr/>
        <a:lstStyle/>
        <a:p>
          <a:endParaRPr lang="ru-RU"/>
        </a:p>
      </dgm:t>
    </dgm:pt>
    <dgm:pt modelId="{62087DB4-57BD-4A17-9D85-A95CEA5BB060}">
      <dgm:prSet phldrT="[Текст]"/>
      <dgm:spPr/>
      <dgm:t>
        <a:bodyPr/>
        <a:lstStyle/>
        <a:p>
          <a:endParaRPr lang="ru-RU" dirty="0"/>
        </a:p>
      </dgm:t>
    </dgm:pt>
    <dgm:pt modelId="{34EC8C12-B9F0-4833-A499-AB5801A050DD}" type="sibTrans" cxnId="{54153679-4D4C-4D93-865C-B87598AADA86}">
      <dgm:prSet/>
      <dgm:spPr/>
      <dgm:t>
        <a:bodyPr/>
        <a:lstStyle/>
        <a:p>
          <a:endParaRPr lang="ru-RU"/>
        </a:p>
      </dgm:t>
    </dgm:pt>
    <dgm:pt modelId="{8E2BDD0B-48C8-449F-8101-427F3620C73F}" type="parTrans" cxnId="{54153679-4D4C-4D93-865C-B87598AADA86}">
      <dgm:prSet/>
      <dgm:spPr/>
      <dgm:t>
        <a:bodyPr/>
        <a:lstStyle/>
        <a:p>
          <a:endParaRPr lang="ru-RU"/>
        </a:p>
      </dgm:t>
    </dgm:pt>
    <dgm:pt modelId="{8FD33C42-0E1D-486E-AB98-75497EF4CEE7}" type="pres">
      <dgm:prSet presAssocID="{B42E1B0A-B232-4ED1-9A2F-09F876282B33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6C67121B-73D2-4AB2-A653-C72B63F3AFAF}" type="pres">
      <dgm:prSet presAssocID="{517409D5-284F-4AF5-9DB0-BCA62A9897F0}" presName="parenttextcomposite" presStyleCnt="0"/>
      <dgm:spPr/>
    </dgm:pt>
    <dgm:pt modelId="{E32AF0E7-AF14-43B3-A70E-A4258550D2A9}" type="pres">
      <dgm:prSet presAssocID="{517409D5-284F-4AF5-9DB0-BCA62A9897F0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9A45A7-94B8-4CD7-A636-4868DF1E16B9}" type="pres">
      <dgm:prSet presAssocID="{517409D5-284F-4AF5-9DB0-BCA62A9897F0}" presName="composite" presStyleCnt="0"/>
      <dgm:spPr/>
    </dgm:pt>
    <dgm:pt modelId="{436A8273-7FCC-4F32-8CF3-845B0DCB1488}" type="pres">
      <dgm:prSet presAssocID="{517409D5-284F-4AF5-9DB0-BCA62A9897F0}" presName="chevron1" presStyleLbl="alignNode1" presStyleIdx="0" presStyleCnt="21"/>
      <dgm:spPr/>
    </dgm:pt>
    <dgm:pt modelId="{1C1547B9-6C35-49AF-8AEA-180B920D643B}" type="pres">
      <dgm:prSet presAssocID="{517409D5-284F-4AF5-9DB0-BCA62A9897F0}" presName="chevron2" presStyleLbl="alignNode1" presStyleIdx="1" presStyleCnt="21"/>
      <dgm:spPr/>
    </dgm:pt>
    <dgm:pt modelId="{EE115987-BB97-4670-AA6F-E3A8560C9D0E}" type="pres">
      <dgm:prSet presAssocID="{517409D5-284F-4AF5-9DB0-BCA62A9897F0}" presName="chevron3" presStyleLbl="alignNode1" presStyleIdx="2" presStyleCnt="21"/>
      <dgm:spPr/>
    </dgm:pt>
    <dgm:pt modelId="{1D9B5602-5E1A-4AD3-B716-CD5835C11D21}" type="pres">
      <dgm:prSet presAssocID="{517409D5-284F-4AF5-9DB0-BCA62A9897F0}" presName="chevron4" presStyleLbl="alignNode1" presStyleIdx="3" presStyleCnt="21"/>
      <dgm:spPr/>
    </dgm:pt>
    <dgm:pt modelId="{34B0ACDB-6333-41DE-A2E3-B1C4EBDD5897}" type="pres">
      <dgm:prSet presAssocID="{517409D5-284F-4AF5-9DB0-BCA62A9897F0}" presName="chevron5" presStyleLbl="alignNode1" presStyleIdx="4" presStyleCnt="21"/>
      <dgm:spPr/>
    </dgm:pt>
    <dgm:pt modelId="{6926BA9E-4336-417B-BE60-757A3E19A125}" type="pres">
      <dgm:prSet presAssocID="{517409D5-284F-4AF5-9DB0-BCA62A9897F0}" presName="chevron6" presStyleLbl="alignNode1" presStyleIdx="5" presStyleCnt="21"/>
      <dgm:spPr/>
    </dgm:pt>
    <dgm:pt modelId="{BDE6746A-841B-4E61-BC41-3F8968124E45}" type="pres">
      <dgm:prSet presAssocID="{517409D5-284F-4AF5-9DB0-BCA62A9897F0}" presName="chevron7" presStyleLbl="alignNode1" presStyleIdx="6" presStyleCnt="21"/>
      <dgm:spPr/>
    </dgm:pt>
    <dgm:pt modelId="{0F6FBA20-A27A-4CFE-B9DA-E6FB8249392F}" type="pres">
      <dgm:prSet presAssocID="{517409D5-284F-4AF5-9DB0-BCA62A9897F0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AFBB54-59D6-4289-9EA1-F10E9ED3E5E6}" type="pres">
      <dgm:prSet presAssocID="{02D5AEFB-6A2C-43A9-9FE8-68DE20E66D09}" presName="sibTrans" presStyleCnt="0"/>
      <dgm:spPr/>
    </dgm:pt>
    <dgm:pt modelId="{E9BC3E21-D180-4C9F-85B2-2B704F6AAAE2}" type="pres">
      <dgm:prSet presAssocID="{77293DDF-5222-41B6-993F-85C3C8272D1C}" presName="parenttextcomposite" presStyleCnt="0"/>
      <dgm:spPr/>
    </dgm:pt>
    <dgm:pt modelId="{20D661FA-988F-4391-8D7D-5ADCF2B4204F}" type="pres">
      <dgm:prSet presAssocID="{77293DDF-5222-41B6-993F-85C3C8272D1C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CE1E00-61FD-47CF-8C4D-5A99D04F761F}" type="pres">
      <dgm:prSet presAssocID="{77293DDF-5222-41B6-993F-85C3C8272D1C}" presName="composite" presStyleCnt="0"/>
      <dgm:spPr/>
    </dgm:pt>
    <dgm:pt modelId="{DEF78B05-4B39-4B27-8489-3B9D2FB73E07}" type="pres">
      <dgm:prSet presAssocID="{77293DDF-5222-41B6-993F-85C3C8272D1C}" presName="chevron1" presStyleLbl="alignNode1" presStyleIdx="7" presStyleCnt="21"/>
      <dgm:spPr/>
    </dgm:pt>
    <dgm:pt modelId="{51D339EE-0FF0-487B-8443-3B060D167317}" type="pres">
      <dgm:prSet presAssocID="{77293DDF-5222-41B6-993F-85C3C8272D1C}" presName="chevron2" presStyleLbl="alignNode1" presStyleIdx="8" presStyleCnt="21"/>
      <dgm:spPr/>
    </dgm:pt>
    <dgm:pt modelId="{08664739-72BB-4FA5-8D0A-69E408918498}" type="pres">
      <dgm:prSet presAssocID="{77293DDF-5222-41B6-993F-85C3C8272D1C}" presName="chevron3" presStyleLbl="alignNode1" presStyleIdx="9" presStyleCnt="21"/>
      <dgm:spPr/>
    </dgm:pt>
    <dgm:pt modelId="{684EB591-A651-4AE9-B8E3-8A21C55CF806}" type="pres">
      <dgm:prSet presAssocID="{77293DDF-5222-41B6-993F-85C3C8272D1C}" presName="chevron4" presStyleLbl="alignNode1" presStyleIdx="10" presStyleCnt="21"/>
      <dgm:spPr/>
    </dgm:pt>
    <dgm:pt modelId="{04B30041-6F09-4916-8DEF-FE7C4A469906}" type="pres">
      <dgm:prSet presAssocID="{77293DDF-5222-41B6-993F-85C3C8272D1C}" presName="chevron5" presStyleLbl="alignNode1" presStyleIdx="11" presStyleCnt="21"/>
      <dgm:spPr/>
    </dgm:pt>
    <dgm:pt modelId="{171E43C5-B7C0-4E9C-A195-D60DF652B17A}" type="pres">
      <dgm:prSet presAssocID="{77293DDF-5222-41B6-993F-85C3C8272D1C}" presName="chevron6" presStyleLbl="alignNode1" presStyleIdx="12" presStyleCnt="21"/>
      <dgm:spPr/>
    </dgm:pt>
    <dgm:pt modelId="{201646ED-21EA-4A1A-9C2D-C7BC04490E4E}" type="pres">
      <dgm:prSet presAssocID="{77293DDF-5222-41B6-993F-85C3C8272D1C}" presName="chevron7" presStyleLbl="alignNode1" presStyleIdx="13" presStyleCnt="21"/>
      <dgm:spPr/>
    </dgm:pt>
    <dgm:pt modelId="{5902CF4F-AF3C-4A5C-BB41-13A92F9320F2}" type="pres">
      <dgm:prSet presAssocID="{77293DDF-5222-41B6-993F-85C3C8272D1C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2AB37E-BB00-41BE-80D9-6A7C03B2F283}" type="pres">
      <dgm:prSet presAssocID="{7D3286C2-5836-4F44-B0E9-283A482DA9B7}" presName="sibTrans" presStyleCnt="0"/>
      <dgm:spPr/>
    </dgm:pt>
    <dgm:pt modelId="{9AB93C7E-8BD3-44C3-B7E8-0AC9EF5A3CC8}" type="pres">
      <dgm:prSet presAssocID="{62087DB4-57BD-4A17-9D85-A95CEA5BB060}" presName="parenttextcomposite" presStyleCnt="0"/>
      <dgm:spPr/>
    </dgm:pt>
    <dgm:pt modelId="{B7CD9E9D-99F9-422D-9C59-CEA214A75173}" type="pres">
      <dgm:prSet presAssocID="{62087DB4-57BD-4A17-9D85-A95CEA5BB060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D64F7A-F55C-4922-8589-2D1B3F24611B}" type="pres">
      <dgm:prSet presAssocID="{62087DB4-57BD-4A17-9D85-A95CEA5BB060}" presName="composite" presStyleCnt="0"/>
      <dgm:spPr/>
    </dgm:pt>
    <dgm:pt modelId="{DE267128-B594-4D39-BFBB-723DB242D28A}" type="pres">
      <dgm:prSet presAssocID="{62087DB4-57BD-4A17-9D85-A95CEA5BB060}" presName="chevron1" presStyleLbl="alignNode1" presStyleIdx="14" presStyleCnt="21"/>
      <dgm:spPr/>
    </dgm:pt>
    <dgm:pt modelId="{8BB750D9-68D9-411E-9DB4-C69CC97E0762}" type="pres">
      <dgm:prSet presAssocID="{62087DB4-57BD-4A17-9D85-A95CEA5BB060}" presName="chevron2" presStyleLbl="alignNode1" presStyleIdx="15" presStyleCnt="21"/>
      <dgm:spPr/>
    </dgm:pt>
    <dgm:pt modelId="{2577116A-1F5E-48AD-AE0B-C4877433EDEC}" type="pres">
      <dgm:prSet presAssocID="{62087DB4-57BD-4A17-9D85-A95CEA5BB060}" presName="chevron3" presStyleLbl="alignNode1" presStyleIdx="16" presStyleCnt="21"/>
      <dgm:spPr/>
    </dgm:pt>
    <dgm:pt modelId="{9A9CA40D-C7B2-4B32-A48A-3921124026DF}" type="pres">
      <dgm:prSet presAssocID="{62087DB4-57BD-4A17-9D85-A95CEA5BB060}" presName="chevron4" presStyleLbl="alignNode1" presStyleIdx="17" presStyleCnt="21"/>
      <dgm:spPr/>
    </dgm:pt>
    <dgm:pt modelId="{0F2E6B97-9D97-4B20-9AF6-8CA2F812F1F6}" type="pres">
      <dgm:prSet presAssocID="{62087DB4-57BD-4A17-9D85-A95CEA5BB060}" presName="chevron5" presStyleLbl="alignNode1" presStyleIdx="18" presStyleCnt="21"/>
      <dgm:spPr/>
    </dgm:pt>
    <dgm:pt modelId="{2578457B-6586-4785-B8C7-86CE30E63699}" type="pres">
      <dgm:prSet presAssocID="{62087DB4-57BD-4A17-9D85-A95CEA5BB060}" presName="chevron6" presStyleLbl="alignNode1" presStyleIdx="19" presStyleCnt="21"/>
      <dgm:spPr/>
    </dgm:pt>
    <dgm:pt modelId="{8D09FC6D-EC4F-43BB-A298-6310CA8618FB}" type="pres">
      <dgm:prSet presAssocID="{62087DB4-57BD-4A17-9D85-A95CEA5BB060}" presName="chevron7" presStyleLbl="alignNode1" presStyleIdx="20" presStyleCnt="21"/>
      <dgm:spPr/>
    </dgm:pt>
    <dgm:pt modelId="{A3CD70A2-6BA9-4B26-97C7-7F12447E8FAF}" type="pres">
      <dgm:prSet presAssocID="{62087DB4-57BD-4A17-9D85-A95CEA5BB060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791743-4709-4D3D-AFE8-491F8CB7CB35}" srcId="{62087DB4-57BD-4A17-9D85-A95CEA5BB060}" destId="{46754D1E-95CF-456B-8F65-AB227726D686}" srcOrd="0" destOrd="0" parTransId="{9609E8EB-D882-4ABD-8F14-DBE2706D25E9}" sibTransId="{A417EE70-F40E-4D6B-A156-87E12E83A1E2}"/>
    <dgm:cxn modelId="{6CD0D263-1FB3-4636-A48A-128691F41A18}" srcId="{517409D5-284F-4AF5-9DB0-BCA62A9897F0}" destId="{0A24DB84-79B6-4E06-A712-0AD54DDD42AD}" srcOrd="0" destOrd="0" parTransId="{98323E6A-EEAF-4866-8330-E24986882105}" sibTransId="{6AF3ABBE-AB4D-4A37-81D6-D3A990C92FD9}"/>
    <dgm:cxn modelId="{75E1B78C-FE10-499E-9129-E6CA0FFFCC45}" type="presOf" srcId="{B42E1B0A-B232-4ED1-9A2F-09F876282B33}" destId="{8FD33C42-0E1D-486E-AB98-75497EF4CEE7}" srcOrd="0" destOrd="0" presId="urn:microsoft.com/office/officeart/2008/layout/VerticalAccentList"/>
    <dgm:cxn modelId="{83612B14-AF9E-4F35-AF95-0B73F54F613E}" type="presOf" srcId="{62087DB4-57BD-4A17-9D85-A95CEA5BB060}" destId="{B7CD9E9D-99F9-422D-9C59-CEA214A75173}" srcOrd="0" destOrd="0" presId="urn:microsoft.com/office/officeart/2008/layout/VerticalAccentList"/>
    <dgm:cxn modelId="{5C590914-3A19-461A-97D2-FA5D74717E24}" type="presOf" srcId="{77293DDF-5222-41B6-993F-85C3C8272D1C}" destId="{20D661FA-988F-4391-8D7D-5ADCF2B4204F}" srcOrd="0" destOrd="0" presId="urn:microsoft.com/office/officeart/2008/layout/VerticalAccentList"/>
    <dgm:cxn modelId="{54153679-4D4C-4D93-865C-B87598AADA86}" srcId="{B42E1B0A-B232-4ED1-9A2F-09F876282B33}" destId="{62087DB4-57BD-4A17-9D85-A95CEA5BB060}" srcOrd="2" destOrd="0" parTransId="{8E2BDD0B-48C8-449F-8101-427F3620C73F}" sibTransId="{34EC8C12-B9F0-4833-A499-AB5801A050DD}"/>
    <dgm:cxn modelId="{3FE76C57-A633-477C-9262-B25EB0DB3090}" srcId="{B42E1B0A-B232-4ED1-9A2F-09F876282B33}" destId="{517409D5-284F-4AF5-9DB0-BCA62A9897F0}" srcOrd="0" destOrd="0" parTransId="{FFEE4154-9713-47EB-80ED-244BF8673D03}" sibTransId="{02D5AEFB-6A2C-43A9-9FE8-68DE20E66D09}"/>
    <dgm:cxn modelId="{2A44FB20-9837-4162-A7FB-5EFBE6B0B79A}" type="presOf" srcId="{46754D1E-95CF-456B-8F65-AB227726D686}" destId="{A3CD70A2-6BA9-4B26-97C7-7F12447E8FAF}" srcOrd="0" destOrd="0" presId="urn:microsoft.com/office/officeart/2008/layout/VerticalAccentList"/>
    <dgm:cxn modelId="{64236D7E-0932-4000-882D-8E65B3229130}" type="presOf" srcId="{0A24DB84-79B6-4E06-A712-0AD54DDD42AD}" destId="{0F6FBA20-A27A-4CFE-B9DA-E6FB8249392F}" srcOrd="0" destOrd="0" presId="urn:microsoft.com/office/officeart/2008/layout/VerticalAccentList"/>
    <dgm:cxn modelId="{C337A1D4-CFF7-4B9B-A231-5EB0705E34FE}" type="presOf" srcId="{0D9F6BA2-CB78-4F08-9BB8-14675C947578}" destId="{5902CF4F-AF3C-4A5C-BB41-13A92F9320F2}" srcOrd="0" destOrd="0" presId="urn:microsoft.com/office/officeart/2008/layout/VerticalAccentList"/>
    <dgm:cxn modelId="{44069549-CDCE-425B-96EA-746ED50619B1}" srcId="{B42E1B0A-B232-4ED1-9A2F-09F876282B33}" destId="{77293DDF-5222-41B6-993F-85C3C8272D1C}" srcOrd="1" destOrd="0" parTransId="{20BDDDD2-6EDB-4E50-A83A-DC1208303D12}" sibTransId="{7D3286C2-5836-4F44-B0E9-283A482DA9B7}"/>
    <dgm:cxn modelId="{CFA23AB5-9DC2-48AE-90EE-49BDF5191BC9}" type="presOf" srcId="{517409D5-284F-4AF5-9DB0-BCA62A9897F0}" destId="{E32AF0E7-AF14-43B3-A70E-A4258550D2A9}" srcOrd="0" destOrd="0" presId="urn:microsoft.com/office/officeart/2008/layout/VerticalAccentList"/>
    <dgm:cxn modelId="{5A0E65C2-88D6-4DCD-A354-BFF0D4C39F64}" srcId="{77293DDF-5222-41B6-993F-85C3C8272D1C}" destId="{0D9F6BA2-CB78-4F08-9BB8-14675C947578}" srcOrd="0" destOrd="0" parTransId="{BB4214A7-B40A-4F3C-B037-63D9A21DE519}" sibTransId="{812C3B6D-260F-4C36-815B-76719024A655}"/>
    <dgm:cxn modelId="{670CA31A-6A26-4061-A739-78943EB57A54}" type="presParOf" srcId="{8FD33C42-0E1D-486E-AB98-75497EF4CEE7}" destId="{6C67121B-73D2-4AB2-A653-C72B63F3AFAF}" srcOrd="0" destOrd="0" presId="urn:microsoft.com/office/officeart/2008/layout/VerticalAccentList"/>
    <dgm:cxn modelId="{DE2F5552-4647-427F-BF4F-255AF4650D03}" type="presParOf" srcId="{6C67121B-73D2-4AB2-A653-C72B63F3AFAF}" destId="{E32AF0E7-AF14-43B3-A70E-A4258550D2A9}" srcOrd="0" destOrd="0" presId="urn:microsoft.com/office/officeart/2008/layout/VerticalAccentList"/>
    <dgm:cxn modelId="{CD899FE6-AE38-478E-B7C7-7FFC8DA0B7A5}" type="presParOf" srcId="{8FD33C42-0E1D-486E-AB98-75497EF4CEE7}" destId="{9E9A45A7-94B8-4CD7-A636-4868DF1E16B9}" srcOrd="1" destOrd="0" presId="urn:microsoft.com/office/officeart/2008/layout/VerticalAccentList"/>
    <dgm:cxn modelId="{C3561801-A440-48A3-B60F-7E09A9520D8F}" type="presParOf" srcId="{9E9A45A7-94B8-4CD7-A636-4868DF1E16B9}" destId="{436A8273-7FCC-4F32-8CF3-845B0DCB1488}" srcOrd="0" destOrd="0" presId="urn:microsoft.com/office/officeart/2008/layout/VerticalAccentList"/>
    <dgm:cxn modelId="{12118BC8-C919-426C-B88A-58843A550551}" type="presParOf" srcId="{9E9A45A7-94B8-4CD7-A636-4868DF1E16B9}" destId="{1C1547B9-6C35-49AF-8AEA-180B920D643B}" srcOrd="1" destOrd="0" presId="urn:microsoft.com/office/officeart/2008/layout/VerticalAccentList"/>
    <dgm:cxn modelId="{DC7A2FCC-D1D6-4668-9BCE-A53FAFE779A9}" type="presParOf" srcId="{9E9A45A7-94B8-4CD7-A636-4868DF1E16B9}" destId="{EE115987-BB97-4670-AA6F-E3A8560C9D0E}" srcOrd="2" destOrd="0" presId="urn:microsoft.com/office/officeart/2008/layout/VerticalAccentList"/>
    <dgm:cxn modelId="{8B68E4DC-FC10-4C14-9724-397BCC03E0AC}" type="presParOf" srcId="{9E9A45A7-94B8-4CD7-A636-4868DF1E16B9}" destId="{1D9B5602-5E1A-4AD3-B716-CD5835C11D21}" srcOrd="3" destOrd="0" presId="urn:microsoft.com/office/officeart/2008/layout/VerticalAccentList"/>
    <dgm:cxn modelId="{6820AD83-7089-4DF8-9E56-95437FCC1A27}" type="presParOf" srcId="{9E9A45A7-94B8-4CD7-A636-4868DF1E16B9}" destId="{34B0ACDB-6333-41DE-A2E3-B1C4EBDD5897}" srcOrd="4" destOrd="0" presId="urn:microsoft.com/office/officeart/2008/layout/VerticalAccentList"/>
    <dgm:cxn modelId="{5DA60548-3798-413F-8EAC-B9FAC6159307}" type="presParOf" srcId="{9E9A45A7-94B8-4CD7-A636-4868DF1E16B9}" destId="{6926BA9E-4336-417B-BE60-757A3E19A125}" srcOrd="5" destOrd="0" presId="urn:microsoft.com/office/officeart/2008/layout/VerticalAccentList"/>
    <dgm:cxn modelId="{9DA781D9-D32A-4E11-9E2C-FC2D60435FA8}" type="presParOf" srcId="{9E9A45A7-94B8-4CD7-A636-4868DF1E16B9}" destId="{BDE6746A-841B-4E61-BC41-3F8968124E45}" srcOrd="6" destOrd="0" presId="urn:microsoft.com/office/officeart/2008/layout/VerticalAccentList"/>
    <dgm:cxn modelId="{0193683D-1DCD-4E8C-8E2C-151AD37C3A0D}" type="presParOf" srcId="{9E9A45A7-94B8-4CD7-A636-4868DF1E16B9}" destId="{0F6FBA20-A27A-4CFE-B9DA-E6FB8249392F}" srcOrd="7" destOrd="0" presId="urn:microsoft.com/office/officeart/2008/layout/VerticalAccentList"/>
    <dgm:cxn modelId="{9566046F-26D1-4A8E-A5BD-F34A408B5F42}" type="presParOf" srcId="{8FD33C42-0E1D-486E-AB98-75497EF4CEE7}" destId="{4AAFBB54-59D6-4289-9EA1-F10E9ED3E5E6}" srcOrd="2" destOrd="0" presId="urn:microsoft.com/office/officeart/2008/layout/VerticalAccentList"/>
    <dgm:cxn modelId="{0711672C-31C1-4295-BEF5-B1B21E0AC150}" type="presParOf" srcId="{8FD33C42-0E1D-486E-AB98-75497EF4CEE7}" destId="{E9BC3E21-D180-4C9F-85B2-2B704F6AAAE2}" srcOrd="3" destOrd="0" presId="urn:microsoft.com/office/officeart/2008/layout/VerticalAccentList"/>
    <dgm:cxn modelId="{2AE457FA-BB70-4359-A0DD-6898B2AD24A8}" type="presParOf" srcId="{E9BC3E21-D180-4C9F-85B2-2B704F6AAAE2}" destId="{20D661FA-988F-4391-8D7D-5ADCF2B4204F}" srcOrd="0" destOrd="0" presId="urn:microsoft.com/office/officeart/2008/layout/VerticalAccentList"/>
    <dgm:cxn modelId="{E365B010-1069-4BB4-ADD9-0D93B3170DA4}" type="presParOf" srcId="{8FD33C42-0E1D-486E-AB98-75497EF4CEE7}" destId="{67CE1E00-61FD-47CF-8C4D-5A99D04F761F}" srcOrd="4" destOrd="0" presId="urn:microsoft.com/office/officeart/2008/layout/VerticalAccentList"/>
    <dgm:cxn modelId="{BD7AD4FB-67C1-4FFD-A575-E3EDDFFD6D51}" type="presParOf" srcId="{67CE1E00-61FD-47CF-8C4D-5A99D04F761F}" destId="{DEF78B05-4B39-4B27-8489-3B9D2FB73E07}" srcOrd="0" destOrd="0" presId="urn:microsoft.com/office/officeart/2008/layout/VerticalAccentList"/>
    <dgm:cxn modelId="{8E1DA1E7-F190-4E35-BD59-95380EB2B104}" type="presParOf" srcId="{67CE1E00-61FD-47CF-8C4D-5A99D04F761F}" destId="{51D339EE-0FF0-487B-8443-3B060D167317}" srcOrd="1" destOrd="0" presId="urn:microsoft.com/office/officeart/2008/layout/VerticalAccentList"/>
    <dgm:cxn modelId="{DCC9B115-EB48-4A6D-A534-C76D8289F34F}" type="presParOf" srcId="{67CE1E00-61FD-47CF-8C4D-5A99D04F761F}" destId="{08664739-72BB-4FA5-8D0A-69E408918498}" srcOrd="2" destOrd="0" presId="urn:microsoft.com/office/officeart/2008/layout/VerticalAccentList"/>
    <dgm:cxn modelId="{BE3B740C-0C9B-4288-B8A1-2F49BBCA09F9}" type="presParOf" srcId="{67CE1E00-61FD-47CF-8C4D-5A99D04F761F}" destId="{684EB591-A651-4AE9-B8E3-8A21C55CF806}" srcOrd="3" destOrd="0" presId="urn:microsoft.com/office/officeart/2008/layout/VerticalAccentList"/>
    <dgm:cxn modelId="{60B6D525-CC55-4CFF-ACD8-92ACD88A2E28}" type="presParOf" srcId="{67CE1E00-61FD-47CF-8C4D-5A99D04F761F}" destId="{04B30041-6F09-4916-8DEF-FE7C4A469906}" srcOrd="4" destOrd="0" presId="urn:microsoft.com/office/officeart/2008/layout/VerticalAccentList"/>
    <dgm:cxn modelId="{D59149D8-F50C-408B-8E07-BDDF017BFDCD}" type="presParOf" srcId="{67CE1E00-61FD-47CF-8C4D-5A99D04F761F}" destId="{171E43C5-B7C0-4E9C-A195-D60DF652B17A}" srcOrd="5" destOrd="0" presId="urn:microsoft.com/office/officeart/2008/layout/VerticalAccentList"/>
    <dgm:cxn modelId="{8524A4C3-747D-448E-8D76-735116B4D1EB}" type="presParOf" srcId="{67CE1E00-61FD-47CF-8C4D-5A99D04F761F}" destId="{201646ED-21EA-4A1A-9C2D-C7BC04490E4E}" srcOrd="6" destOrd="0" presId="urn:microsoft.com/office/officeart/2008/layout/VerticalAccentList"/>
    <dgm:cxn modelId="{58FEFEAB-5233-44A4-8462-CC401C4802B4}" type="presParOf" srcId="{67CE1E00-61FD-47CF-8C4D-5A99D04F761F}" destId="{5902CF4F-AF3C-4A5C-BB41-13A92F9320F2}" srcOrd="7" destOrd="0" presId="urn:microsoft.com/office/officeart/2008/layout/VerticalAccentList"/>
    <dgm:cxn modelId="{37F9FB87-690B-40A5-A564-35B68FBC488B}" type="presParOf" srcId="{8FD33C42-0E1D-486E-AB98-75497EF4CEE7}" destId="{622AB37E-BB00-41BE-80D9-6A7C03B2F283}" srcOrd="5" destOrd="0" presId="urn:microsoft.com/office/officeart/2008/layout/VerticalAccentList"/>
    <dgm:cxn modelId="{236730E3-8024-4E96-AE92-C24A8FD89BEE}" type="presParOf" srcId="{8FD33C42-0E1D-486E-AB98-75497EF4CEE7}" destId="{9AB93C7E-8BD3-44C3-B7E8-0AC9EF5A3CC8}" srcOrd="6" destOrd="0" presId="urn:microsoft.com/office/officeart/2008/layout/VerticalAccentList"/>
    <dgm:cxn modelId="{9C742FB7-93ED-4F81-93A1-886E4C7D765C}" type="presParOf" srcId="{9AB93C7E-8BD3-44C3-B7E8-0AC9EF5A3CC8}" destId="{B7CD9E9D-99F9-422D-9C59-CEA214A75173}" srcOrd="0" destOrd="0" presId="urn:microsoft.com/office/officeart/2008/layout/VerticalAccentList"/>
    <dgm:cxn modelId="{3C111EF9-4365-4DB6-8512-C2597B179BE1}" type="presParOf" srcId="{8FD33C42-0E1D-486E-AB98-75497EF4CEE7}" destId="{A3D64F7A-F55C-4922-8589-2D1B3F24611B}" srcOrd="7" destOrd="0" presId="urn:microsoft.com/office/officeart/2008/layout/VerticalAccentList"/>
    <dgm:cxn modelId="{972ED4C1-54A5-43B2-8BEB-DE9E5A36F2A4}" type="presParOf" srcId="{A3D64F7A-F55C-4922-8589-2D1B3F24611B}" destId="{DE267128-B594-4D39-BFBB-723DB242D28A}" srcOrd="0" destOrd="0" presId="urn:microsoft.com/office/officeart/2008/layout/VerticalAccentList"/>
    <dgm:cxn modelId="{8214AB88-DD14-43DA-8513-79D8CA74F1B8}" type="presParOf" srcId="{A3D64F7A-F55C-4922-8589-2D1B3F24611B}" destId="{8BB750D9-68D9-411E-9DB4-C69CC97E0762}" srcOrd="1" destOrd="0" presId="urn:microsoft.com/office/officeart/2008/layout/VerticalAccentList"/>
    <dgm:cxn modelId="{44A46B01-14E7-44E0-8AF9-B582E18F1780}" type="presParOf" srcId="{A3D64F7A-F55C-4922-8589-2D1B3F24611B}" destId="{2577116A-1F5E-48AD-AE0B-C4877433EDEC}" srcOrd="2" destOrd="0" presId="urn:microsoft.com/office/officeart/2008/layout/VerticalAccentList"/>
    <dgm:cxn modelId="{197DD3A2-3F07-4DD2-99E6-5FEFBBBB92A2}" type="presParOf" srcId="{A3D64F7A-F55C-4922-8589-2D1B3F24611B}" destId="{9A9CA40D-C7B2-4B32-A48A-3921124026DF}" srcOrd="3" destOrd="0" presId="urn:microsoft.com/office/officeart/2008/layout/VerticalAccentList"/>
    <dgm:cxn modelId="{959FEE6E-C0DA-41C5-92F1-E2ACC3D35275}" type="presParOf" srcId="{A3D64F7A-F55C-4922-8589-2D1B3F24611B}" destId="{0F2E6B97-9D97-4B20-9AF6-8CA2F812F1F6}" srcOrd="4" destOrd="0" presId="urn:microsoft.com/office/officeart/2008/layout/VerticalAccentList"/>
    <dgm:cxn modelId="{AE6F1BE0-648B-4284-AD2E-B323BBCE0FD7}" type="presParOf" srcId="{A3D64F7A-F55C-4922-8589-2D1B3F24611B}" destId="{2578457B-6586-4785-B8C7-86CE30E63699}" srcOrd="5" destOrd="0" presId="urn:microsoft.com/office/officeart/2008/layout/VerticalAccentList"/>
    <dgm:cxn modelId="{AC9895B7-3302-42B7-B2BB-83144E7B0D98}" type="presParOf" srcId="{A3D64F7A-F55C-4922-8589-2D1B3F24611B}" destId="{8D09FC6D-EC4F-43BB-A298-6310CA8618FB}" srcOrd="6" destOrd="0" presId="urn:microsoft.com/office/officeart/2008/layout/VerticalAccentList"/>
    <dgm:cxn modelId="{47D7065F-3E77-415D-BB5B-9A7C803A1028}" type="presParOf" srcId="{A3D64F7A-F55C-4922-8589-2D1B3F24611B}" destId="{A3CD70A2-6BA9-4B26-97C7-7F12447E8FAF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6D5B011-6AC5-4DA3-BE66-98B5C24AFC9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D7BC83B-33CB-4E9C-827C-AD39ADB882A7}">
      <dgm:prSet phldrT="[Текст]"/>
      <dgm:spPr/>
      <dgm:t>
        <a:bodyPr/>
        <a:lstStyle/>
        <a:p>
          <a:r>
            <a:rPr lang="uk-UA" dirty="0" smtClean="0"/>
            <a:t>Президент України при повторному голосуванні</a:t>
          </a:r>
          <a:endParaRPr lang="ru-RU" dirty="0"/>
        </a:p>
      </dgm:t>
    </dgm:pt>
    <dgm:pt modelId="{8D357AA7-19F0-44EA-BB8D-53C04B4253D3}" type="parTrans" cxnId="{64006067-6A35-4841-8555-44BED76C58AF}">
      <dgm:prSet/>
      <dgm:spPr/>
      <dgm:t>
        <a:bodyPr/>
        <a:lstStyle/>
        <a:p>
          <a:endParaRPr lang="ru-RU"/>
        </a:p>
      </dgm:t>
    </dgm:pt>
    <dgm:pt modelId="{98EA6826-9DE1-4C93-A9BA-0E099B6A09D8}" type="sibTrans" cxnId="{64006067-6A35-4841-8555-44BED76C58AF}">
      <dgm:prSet/>
      <dgm:spPr/>
      <dgm:t>
        <a:bodyPr/>
        <a:lstStyle/>
        <a:p>
          <a:endParaRPr lang="ru-RU"/>
        </a:p>
      </dgm:t>
    </dgm:pt>
    <dgm:pt modelId="{6E03DEB7-92BD-4FCE-A37C-6F7462EA1665}">
      <dgm:prSet/>
      <dgm:spPr/>
      <dgm:t>
        <a:bodyPr/>
        <a:lstStyle/>
        <a:p>
          <a:r>
            <a:rPr lang="uk-UA" dirty="0" smtClean="0"/>
            <a:t>депутати сільських, селищних рад, старости </a:t>
          </a:r>
          <a:endParaRPr lang="ru-RU" dirty="0"/>
        </a:p>
      </dgm:t>
    </dgm:pt>
    <dgm:pt modelId="{2B427109-38C2-4B8F-95AB-3DCB2A7BB79E}" type="parTrans" cxnId="{02169A21-729B-4B98-B883-4C6FC077BAEB}">
      <dgm:prSet/>
      <dgm:spPr/>
      <dgm:t>
        <a:bodyPr/>
        <a:lstStyle/>
        <a:p>
          <a:endParaRPr lang="ru-RU"/>
        </a:p>
      </dgm:t>
    </dgm:pt>
    <dgm:pt modelId="{872532A5-C270-4558-A8B2-BAECF6EB0B20}" type="sibTrans" cxnId="{02169A21-729B-4B98-B883-4C6FC077BAEB}">
      <dgm:prSet/>
      <dgm:spPr/>
      <dgm:t>
        <a:bodyPr/>
        <a:lstStyle/>
        <a:p>
          <a:endParaRPr lang="ru-RU"/>
        </a:p>
      </dgm:t>
    </dgm:pt>
    <dgm:pt modelId="{241B46F6-5877-41EE-9A9B-665B8BE4C84A}">
      <dgm:prSet/>
      <dgm:spPr/>
      <dgm:t>
        <a:bodyPr/>
        <a:lstStyle/>
        <a:p>
          <a:r>
            <a:rPr lang="uk-UA" dirty="0" smtClean="0"/>
            <a:t>сільські, селищні і міські голови</a:t>
          </a:r>
          <a:endParaRPr lang="ru-RU" dirty="0"/>
        </a:p>
      </dgm:t>
    </dgm:pt>
    <dgm:pt modelId="{D8325FEA-91F3-4AB8-A4CA-9D316EB08A86}" type="sibTrans" cxnId="{6B2317CD-4C21-4124-8887-281E25ED1A84}">
      <dgm:prSet/>
      <dgm:spPr/>
      <dgm:t>
        <a:bodyPr/>
        <a:lstStyle/>
        <a:p>
          <a:endParaRPr lang="ru-RU"/>
        </a:p>
      </dgm:t>
    </dgm:pt>
    <dgm:pt modelId="{39C9FA36-D0C8-40B4-A0E9-A1314098F904}" type="parTrans" cxnId="{6B2317CD-4C21-4124-8887-281E25ED1A84}">
      <dgm:prSet/>
      <dgm:spPr/>
      <dgm:t>
        <a:bodyPr/>
        <a:lstStyle/>
        <a:p>
          <a:endParaRPr lang="ru-RU"/>
        </a:p>
      </dgm:t>
    </dgm:pt>
    <dgm:pt modelId="{C7C2221D-3E2E-45B0-BD4C-60F4FC719FFC}" type="pres">
      <dgm:prSet presAssocID="{86D5B011-6AC5-4DA3-BE66-98B5C24AFC9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9D3EDF1-3C43-4DD9-B6E4-CDD527050A1D}" type="pres">
      <dgm:prSet presAssocID="{86D5B011-6AC5-4DA3-BE66-98B5C24AFC9D}" presName="Name1" presStyleCnt="0"/>
      <dgm:spPr/>
    </dgm:pt>
    <dgm:pt modelId="{55FAEF7D-0785-49FE-914B-5D2CF2DB809D}" type="pres">
      <dgm:prSet presAssocID="{86D5B011-6AC5-4DA3-BE66-98B5C24AFC9D}" presName="cycle" presStyleCnt="0"/>
      <dgm:spPr/>
    </dgm:pt>
    <dgm:pt modelId="{8B52B996-2B4C-4619-9462-79D52CAF28EC}" type="pres">
      <dgm:prSet presAssocID="{86D5B011-6AC5-4DA3-BE66-98B5C24AFC9D}" presName="srcNode" presStyleLbl="node1" presStyleIdx="0" presStyleCnt="3"/>
      <dgm:spPr/>
    </dgm:pt>
    <dgm:pt modelId="{88461063-C5A0-46FE-BBA5-1AF049821438}" type="pres">
      <dgm:prSet presAssocID="{86D5B011-6AC5-4DA3-BE66-98B5C24AFC9D}" presName="conn" presStyleLbl="parChTrans1D2" presStyleIdx="0" presStyleCnt="1"/>
      <dgm:spPr/>
      <dgm:t>
        <a:bodyPr/>
        <a:lstStyle/>
        <a:p>
          <a:endParaRPr lang="ru-RU"/>
        </a:p>
      </dgm:t>
    </dgm:pt>
    <dgm:pt modelId="{E7C5A4D3-D26B-471B-AEBA-117BDD8EBE39}" type="pres">
      <dgm:prSet presAssocID="{86D5B011-6AC5-4DA3-BE66-98B5C24AFC9D}" presName="extraNode" presStyleLbl="node1" presStyleIdx="0" presStyleCnt="3"/>
      <dgm:spPr/>
    </dgm:pt>
    <dgm:pt modelId="{3EE7016F-5475-49E5-8EF6-EEA3304D71F9}" type="pres">
      <dgm:prSet presAssocID="{86D5B011-6AC5-4DA3-BE66-98B5C24AFC9D}" presName="dstNode" presStyleLbl="node1" presStyleIdx="0" presStyleCnt="3"/>
      <dgm:spPr/>
    </dgm:pt>
    <dgm:pt modelId="{DD00AFF6-B06D-40BC-9281-24DDFE241AD0}" type="pres">
      <dgm:prSet presAssocID="{4D7BC83B-33CB-4E9C-827C-AD39ADB882A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7A97E8-20E6-471A-86AC-46031C403C40}" type="pres">
      <dgm:prSet presAssocID="{4D7BC83B-33CB-4E9C-827C-AD39ADB882A7}" presName="accent_1" presStyleCnt="0"/>
      <dgm:spPr/>
    </dgm:pt>
    <dgm:pt modelId="{AF5DD92B-8659-4AB7-B0E3-7C9ABB4DA0CB}" type="pres">
      <dgm:prSet presAssocID="{4D7BC83B-33CB-4E9C-827C-AD39ADB882A7}" presName="accentRepeatNode" presStyleLbl="solidFgAcc1" presStyleIdx="0" presStyleCnt="3"/>
      <dgm:spPr/>
    </dgm:pt>
    <dgm:pt modelId="{D196B29C-4255-44B1-A1F5-344E96FB8F29}" type="pres">
      <dgm:prSet presAssocID="{241B46F6-5877-41EE-9A9B-665B8BE4C84A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35E4900-E43B-424D-B19C-D193767793FD}" type="pres">
      <dgm:prSet presAssocID="{241B46F6-5877-41EE-9A9B-665B8BE4C84A}" presName="accent_2" presStyleCnt="0"/>
      <dgm:spPr/>
    </dgm:pt>
    <dgm:pt modelId="{6F23E882-66C2-46F5-9992-337A5168D205}" type="pres">
      <dgm:prSet presAssocID="{241B46F6-5877-41EE-9A9B-665B8BE4C84A}" presName="accentRepeatNode" presStyleLbl="solidFgAcc1" presStyleIdx="1" presStyleCnt="3"/>
      <dgm:spPr/>
    </dgm:pt>
    <dgm:pt modelId="{7FE03E38-1772-4456-8A60-C6C973BE00A1}" type="pres">
      <dgm:prSet presAssocID="{6E03DEB7-92BD-4FCE-A37C-6F7462EA1665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EA51D14-1FEC-455F-952A-810765F27E10}" type="pres">
      <dgm:prSet presAssocID="{6E03DEB7-92BD-4FCE-A37C-6F7462EA1665}" presName="accent_3" presStyleCnt="0"/>
      <dgm:spPr/>
    </dgm:pt>
    <dgm:pt modelId="{5CFC1E7E-5834-4E53-842B-CADFEFF37836}" type="pres">
      <dgm:prSet presAssocID="{6E03DEB7-92BD-4FCE-A37C-6F7462EA1665}" presName="accentRepeatNode" presStyleLbl="solidFgAcc1" presStyleIdx="2" presStyleCnt="3"/>
      <dgm:spPr/>
    </dgm:pt>
  </dgm:ptLst>
  <dgm:cxnLst>
    <dgm:cxn modelId="{6B2317CD-4C21-4124-8887-281E25ED1A84}" srcId="{86D5B011-6AC5-4DA3-BE66-98B5C24AFC9D}" destId="{241B46F6-5877-41EE-9A9B-665B8BE4C84A}" srcOrd="1" destOrd="0" parTransId="{39C9FA36-D0C8-40B4-A0E9-A1314098F904}" sibTransId="{D8325FEA-91F3-4AB8-A4CA-9D316EB08A86}"/>
    <dgm:cxn modelId="{C66DB4C2-F62D-41A9-B9B5-16A2F005268E}" type="presOf" srcId="{6E03DEB7-92BD-4FCE-A37C-6F7462EA1665}" destId="{7FE03E38-1772-4456-8A60-C6C973BE00A1}" srcOrd="0" destOrd="0" presId="urn:microsoft.com/office/officeart/2008/layout/VerticalCurvedList"/>
    <dgm:cxn modelId="{527EA64E-BB79-430F-92FA-A3503739F17D}" type="presOf" srcId="{241B46F6-5877-41EE-9A9B-665B8BE4C84A}" destId="{D196B29C-4255-44B1-A1F5-344E96FB8F29}" srcOrd="0" destOrd="0" presId="urn:microsoft.com/office/officeart/2008/layout/VerticalCurvedList"/>
    <dgm:cxn modelId="{CCA5DA57-B2AE-4D15-A082-013B760C185E}" type="presOf" srcId="{4D7BC83B-33CB-4E9C-827C-AD39ADB882A7}" destId="{DD00AFF6-B06D-40BC-9281-24DDFE241AD0}" srcOrd="0" destOrd="0" presId="urn:microsoft.com/office/officeart/2008/layout/VerticalCurvedList"/>
    <dgm:cxn modelId="{7DDEB67C-E42A-4343-89FF-663B19F85A64}" type="presOf" srcId="{86D5B011-6AC5-4DA3-BE66-98B5C24AFC9D}" destId="{C7C2221D-3E2E-45B0-BD4C-60F4FC719FFC}" srcOrd="0" destOrd="0" presId="urn:microsoft.com/office/officeart/2008/layout/VerticalCurvedList"/>
    <dgm:cxn modelId="{1FD6E009-4927-4924-897B-B8A989E5D905}" type="presOf" srcId="{98EA6826-9DE1-4C93-A9BA-0E099B6A09D8}" destId="{88461063-C5A0-46FE-BBA5-1AF049821438}" srcOrd="0" destOrd="0" presId="urn:microsoft.com/office/officeart/2008/layout/VerticalCurvedList"/>
    <dgm:cxn modelId="{02169A21-729B-4B98-B883-4C6FC077BAEB}" srcId="{86D5B011-6AC5-4DA3-BE66-98B5C24AFC9D}" destId="{6E03DEB7-92BD-4FCE-A37C-6F7462EA1665}" srcOrd="2" destOrd="0" parTransId="{2B427109-38C2-4B8F-95AB-3DCB2A7BB79E}" sibTransId="{872532A5-C270-4558-A8B2-BAECF6EB0B20}"/>
    <dgm:cxn modelId="{64006067-6A35-4841-8555-44BED76C58AF}" srcId="{86D5B011-6AC5-4DA3-BE66-98B5C24AFC9D}" destId="{4D7BC83B-33CB-4E9C-827C-AD39ADB882A7}" srcOrd="0" destOrd="0" parTransId="{8D357AA7-19F0-44EA-BB8D-53C04B4253D3}" sibTransId="{98EA6826-9DE1-4C93-A9BA-0E099B6A09D8}"/>
    <dgm:cxn modelId="{ACA7ACA8-63A9-4AB9-9F62-192D88AF97B8}" type="presParOf" srcId="{C7C2221D-3E2E-45B0-BD4C-60F4FC719FFC}" destId="{29D3EDF1-3C43-4DD9-B6E4-CDD527050A1D}" srcOrd="0" destOrd="0" presId="urn:microsoft.com/office/officeart/2008/layout/VerticalCurvedList"/>
    <dgm:cxn modelId="{6636E18C-A0DC-4EAE-9847-3D26D0E5FFD9}" type="presParOf" srcId="{29D3EDF1-3C43-4DD9-B6E4-CDD527050A1D}" destId="{55FAEF7D-0785-49FE-914B-5D2CF2DB809D}" srcOrd="0" destOrd="0" presId="urn:microsoft.com/office/officeart/2008/layout/VerticalCurvedList"/>
    <dgm:cxn modelId="{BF5DF86C-2433-451C-A7A9-19B72B5A312A}" type="presParOf" srcId="{55FAEF7D-0785-49FE-914B-5D2CF2DB809D}" destId="{8B52B996-2B4C-4619-9462-79D52CAF28EC}" srcOrd="0" destOrd="0" presId="urn:microsoft.com/office/officeart/2008/layout/VerticalCurvedList"/>
    <dgm:cxn modelId="{72D00486-CA1D-4C6E-85FD-F11F806B6D0F}" type="presParOf" srcId="{55FAEF7D-0785-49FE-914B-5D2CF2DB809D}" destId="{88461063-C5A0-46FE-BBA5-1AF049821438}" srcOrd="1" destOrd="0" presId="urn:microsoft.com/office/officeart/2008/layout/VerticalCurvedList"/>
    <dgm:cxn modelId="{D8AC6821-7C9C-4B86-9738-FDC201257C9C}" type="presParOf" srcId="{55FAEF7D-0785-49FE-914B-5D2CF2DB809D}" destId="{E7C5A4D3-D26B-471B-AEBA-117BDD8EBE39}" srcOrd="2" destOrd="0" presId="urn:microsoft.com/office/officeart/2008/layout/VerticalCurvedList"/>
    <dgm:cxn modelId="{4D3F5116-2EE2-420C-8B13-33F657059325}" type="presParOf" srcId="{55FAEF7D-0785-49FE-914B-5D2CF2DB809D}" destId="{3EE7016F-5475-49E5-8EF6-EEA3304D71F9}" srcOrd="3" destOrd="0" presId="urn:microsoft.com/office/officeart/2008/layout/VerticalCurvedList"/>
    <dgm:cxn modelId="{A5F7E02F-9548-49DA-900D-86A144DBEC46}" type="presParOf" srcId="{29D3EDF1-3C43-4DD9-B6E4-CDD527050A1D}" destId="{DD00AFF6-B06D-40BC-9281-24DDFE241AD0}" srcOrd="1" destOrd="0" presId="urn:microsoft.com/office/officeart/2008/layout/VerticalCurvedList"/>
    <dgm:cxn modelId="{218194C6-2F61-4099-9719-C235B09985FE}" type="presParOf" srcId="{29D3EDF1-3C43-4DD9-B6E4-CDD527050A1D}" destId="{4A7A97E8-20E6-471A-86AC-46031C403C40}" srcOrd="2" destOrd="0" presId="urn:microsoft.com/office/officeart/2008/layout/VerticalCurvedList"/>
    <dgm:cxn modelId="{5616D4F7-0D94-4700-8C15-38EF48C19850}" type="presParOf" srcId="{4A7A97E8-20E6-471A-86AC-46031C403C40}" destId="{AF5DD92B-8659-4AB7-B0E3-7C9ABB4DA0CB}" srcOrd="0" destOrd="0" presId="urn:microsoft.com/office/officeart/2008/layout/VerticalCurvedList"/>
    <dgm:cxn modelId="{2116C8AB-91C6-46F2-9C4B-83F7E8F4F611}" type="presParOf" srcId="{29D3EDF1-3C43-4DD9-B6E4-CDD527050A1D}" destId="{D196B29C-4255-44B1-A1F5-344E96FB8F29}" srcOrd="3" destOrd="0" presId="urn:microsoft.com/office/officeart/2008/layout/VerticalCurvedList"/>
    <dgm:cxn modelId="{F10F8BE3-F4AF-47F3-84DA-32E7983A709D}" type="presParOf" srcId="{29D3EDF1-3C43-4DD9-B6E4-CDD527050A1D}" destId="{035E4900-E43B-424D-B19C-D193767793FD}" srcOrd="4" destOrd="0" presId="urn:microsoft.com/office/officeart/2008/layout/VerticalCurvedList"/>
    <dgm:cxn modelId="{EBE65BA0-F2BF-46DB-938B-483DAB7806CC}" type="presParOf" srcId="{035E4900-E43B-424D-B19C-D193767793FD}" destId="{6F23E882-66C2-46F5-9992-337A5168D205}" srcOrd="0" destOrd="0" presId="urn:microsoft.com/office/officeart/2008/layout/VerticalCurvedList"/>
    <dgm:cxn modelId="{278CB5BE-9785-424C-A9D2-5BCC650085D8}" type="presParOf" srcId="{29D3EDF1-3C43-4DD9-B6E4-CDD527050A1D}" destId="{7FE03E38-1772-4456-8A60-C6C973BE00A1}" srcOrd="5" destOrd="0" presId="urn:microsoft.com/office/officeart/2008/layout/VerticalCurvedList"/>
    <dgm:cxn modelId="{4F7F7039-1782-4268-A7EA-CDF52D6869E9}" type="presParOf" srcId="{29D3EDF1-3C43-4DD9-B6E4-CDD527050A1D}" destId="{CEA51D14-1FEC-455F-952A-810765F27E10}" srcOrd="6" destOrd="0" presId="urn:microsoft.com/office/officeart/2008/layout/VerticalCurvedList"/>
    <dgm:cxn modelId="{1721D48B-0045-4D74-B626-3D60CD8F3B7B}" type="presParOf" srcId="{CEA51D14-1FEC-455F-952A-810765F27E10}" destId="{5CFC1E7E-5834-4E53-842B-CADFEFF3783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4AE03A5-91A7-4FF8-9A51-894D42E929FB}" type="doc">
      <dgm:prSet loTypeId="urn:microsoft.com/office/officeart/2005/8/layout/vList3#1" loCatId="picture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24DF30BE-9FCC-4347-9D4E-6F974CCD721F}">
      <dgm:prSet phldrT="[Текст]" custT="1"/>
      <dgm:spPr/>
      <dgm:t>
        <a:bodyPr/>
        <a:lstStyle/>
        <a:p>
          <a:r>
            <a:rPr lang="ru-RU" sz="1800" b="0" i="0" dirty="0" smtClean="0"/>
            <a:t>за </a:t>
          </a:r>
          <a:r>
            <a:rPr lang="ru-RU" sz="1800" b="0" i="0" dirty="0" err="1" smtClean="0"/>
            <a:t>системи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відносної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більшості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діє</a:t>
          </a:r>
          <a:r>
            <a:rPr lang="ru-RU" sz="1800" b="0" i="0" dirty="0" smtClean="0"/>
            <a:t> принцип «</a:t>
          </a:r>
          <a:r>
            <a:rPr lang="ru-RU" sz="1800" b="0" i="0" dirty="0" err="1" smtClean="0"/>
            <a:t>переможець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бере</a:t>
          </a:r>
          <a:r>
            <a:rPr lang="ru-RU" sz="1800" b="0" i="0" dirty="0" smtClean="0"/>
            <a:t> усе» </a:t>
          </a:r>
          <a:r>
            <a:rPr lang="en-US" sz="1800" b="0" i="0" dirty="0" smtClean="0"/>
            <a:t>- </a:t>
          </a:r>
          <a:r>
            <a:rPr lang="ru-RU" sz="1800" b="0" i="0" dirty="0" err="1" smtClean="0"/>
            <a:t>переможений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залишається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ні</a:t>
          </a:r>
          <a:r>
            <a:rPr lang="ru-RU" sz="1800" b="0" i="0" dirty="0" smtClean="0"/>
            <a:t> з </a:t>
          </a:r>
          <a:r>
            <a:rPr lang="ru-RU" sz="1800" b="0" i="0" dirty="0" err="1" smtClean="0"/>
            <a:t>чим</a:t>
          </a:r>
          <a:r>
            <a:rPr lang="ru-RU" sz="1800" b="0" i="0" dirty="0" smtClean="0"/>
            <a:t> і </a:t>
          </a:r>
          <a:r>
            <a:rPr lang="ru-RU" sz="1800" b="0" i="0" dirty="0" err="1" smtClean="0"/>
            <a:t>створюється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загроза</a:t>
          </a:r>
          <a:r>
            <a:rPr lang="ru-RU" sz="1800" b="0" i="0" dirty="0" smtClean="0"/>
            <a:t> «</a:t>
          </a:r>
          <a:r>
            <a:rPr lang="ru-RU" sz="1800" b="0" i="0" dirty="0" err="1" smtClean="0"/>
            <a:t>виборчої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диктатури</a:t>
          </a:r>
          <a:r>
            <a:rPr lang="ru-RU" sz="1800" b="0" i="0" dirty="0" smtClean="0"/>
            <a:t>» </a:t>
          </a:r>
          <a:r>
            <a:rPr lang="ru-RU" sz="1800" b="0" i="0" dirty="0" err="1" smtClean="0"/>
            <a:t>меншості</a:t>
          </a:r>
          <a:r>
            <a:rPr lang="ru-RU" sz="1800" b="0" i="0" dirty="0" smtClean="0"/>
            <a:t> над </a:t>
          </a:r>
          <a:r>
            <a:rPr lang="ru-RU" sz="1800" b="0" i="0" dirty="0" err="1" smtClean="0"/>
            <a:t>більшістю</a:t>
          </a:r>
          <a:r>
            <a:rPr lang="ru-RU" sz="1800" b="0" i="0" dirty="0" smtClean="0"/>
            <a:t>;</a:t>
          </a:r>
          <a:endParaRPr lang="ru-RU" sz="1800" dirty="0"/>
        </a:p>
      </dgm:t>
    </dgm:pt>
    <dgm:pt modelId="{49F5E5BA-CD05-440A-982B-A479B645A013}" type="parTrans" cxnId="{582B6173-1531-4B4C-959D-3B371C2AF1D7}">
      <dgm:prSet/>
      <dgm:spPr/>
      <dgm:t>
        <a:bodyPr/>
        <a:lstStyle/>
        <a:p>
          <a:endParaRPr lang="ru-RU"/>
        </a:p>
      </dgm:t>
    </dgm:pt>
    <dgm:pt modelId="{54730946-DEBF-4C32-8E62-12B0FCD86865}" type="sibTrans" cxnId="{582B6173-1531-4B4C-959D-3B371C2AF1D7}">
      <dgm:prSet/>
      <dgm:spPr/>
      <dgm:t>
        <a:bodyPr/>
        <a:lstStyle/>
        <a:p>
          <a:endParaRPr lang="ru-RU"/>
        </a:p>
      </dgm:t>
    </dgm:pt>
    <dgm:pt modelId="{6A4B35BA-9BE4-4CE4-A547-FC3EA9778520}">
      <dgm:prSet phldrT="[Текст]" custT="1"/>
      <dgm:spPr/>
      <dgm:t>
        <a:bodyPr/>
        <a:lstStyle/>
        <a:p>
          <a:r>
            <a:rPr lang="uk-UA" sz="1800" b="0" i="0" noProof="0" dirty="0" smtClean="0"/>
            <a:t>влада має більше можливостей та ресурсів тиску на депутатів - </a:t>
          </a:r>
          <a:r>
            <a:rPr lang="uk-UA" sz="1800" b="0" i="0" noProof="0" dirty="0" err="1" smtClean="0"/>
            <a:t>мажоритарників</a:t>
          </a:r>
          <a:r>
            <a:rPr lang="uk-UA" sz="1800" b="0" i="0" noProof="0" dirty="0" smtClean="0"/>
            <a:t>, аби вони з особливо принципових для влади питань голосували саме так, як цього від них вимагають (особливо це стосується позапартійних кандидатів, які не мають можливості захистити себе за допомогою політичної партії);</a:t>
          </a:r>
          <a:endParaRPr lang="uk-UA" sz="1800" noProof="0" dirty="0"/>
        </a:p>
      </dgm:t>
    </dgm:pt>
    <dgm:pt modelId="{FB3EBCA0-4CD7-41AB-9458-70C4CF156BD9}" type="parTrans" cxnId="{915D8E98-2B69-4777-A1C7-86E770C75F6E}">
      <dgm:prSet/>
      <dgm:spPr/>
      <dgm:t>
        <a:bodyPr/>
        <a:lstStyle/>
        <a:p>
          <a:endParaRPr lang="ru-RU"/>
        </a:p>
      </dgm:t>
    </dgm:pt>
    <dgm:pt modelId="{CA21399C-66CF-4C7C-9704-BC04C4543666}" type="sibTrans" cxnId="{915D8E98-2B69-4777-A1C7-86E770C75F6E}">
      <dgm:prSet/>
      <dgm:spPr/>
      <dgm:t>
        <a:bodyPr/>
        <a:lstStyle/>
        <a:p>
          <a:endParaRPr lang="ru-RU"/>
        </a:p>
      </dgm:t>
    </dgm:pt>
    <dgm:pt modelId="{1E0C4DEE-5867-4F0E-9CA7-3E62E6C01B4C}">
      <dgm:prSet custT="1"/>
      <dgm:spPr/>
      <dgm:t>
        <a:bodyPr/>
        <a:lstStyle/>
        <a:p>
          <a:r>
            <a:rPr lang="ru-RU" sz="1800" b="0" i="0" dirty="0" smtClean="0"/>
            <a:t>при </a:t>
          </a:r>
          <a:r>
            <a:rPr lang="ru-RU" sz="1800" b="0" i="0" dirty="0" err="1" smtClean="0"/>
            <a:t>застосуванні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мажоритарної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системи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є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можливість</a:t>
          </a:r>
          <a:r>
            <a:rPr lang="ru-RU" sz="1800" b="0" i="0" dirty="0" smtClean="0"/>
            <a:t> (особливо у </a:t>
          </a:r>
          <a:r>
            <a:rPr lang="ru-RU" sz="1800" b="0" i="0" dirty="0" err="1" smtClean="0"/>
            <a:t>державної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влади</a:t>
          </a:r>
          <a:r>
            <a:rPr lang="ru-RU" sz="1800" b="0" i="0" dirty="0" smtClean="0"/>
            <a:t>) </a:t>
          </a:r>
          <a:r>
            <a:rPr lang="ru-RU" sz="1800" b="0" i="0" dirty="0" err="1" smtClean="0"/>
            <a:t>впливати</a:t>
          </a:r>
          <a:r>
            <a:rPr lang="ru-RU" sz="1800" b="0" i="0" dirty="0" smtClean="0"/>
            <a:t> на </a:t>
          </a:r>
          <a:r>
            <a:rPr lang="ru-RU" sz="1800" b="0" i="0" dirty="0" err="1" smtClean="0"/>
            <a:t>результати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виборів</a:t>
          </a:r>
          <a:r>
            <a:rPr lang="ru-RU" sz="1800" b="0" i="0" dirty="0" smtClean="0"/>
            <a:t>, </a:t>
          </a:r>
          <a:r>
            <a:rPr lang="ru-RU" sz="1800" b="0" i="0" dirty="0" err="1" smtClean="0"/>
            <a:t>застосовуючи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різноманітні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маніпулятивні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технології</a:t>
          </a:r>
          <a:r>
            <a:rPr lang="ru-RU" sz="1800" b="0" i="0" dirty="0" smtClean="0"/>
            <a:t> (як - от - </a:t>
          </a:r>
          <a:r>
            <a:rPr lang="ru-RU" sz="1800" b="0" i="0" dirty="0" err="1" smtClean="0"/>
            <a:t>масове</a:t>
          </a:r>
          <a:r>
            <a:rPr lang="ru-RU" sz="1800" b="0" i="0" dirty="0" smtClean="0"/>
            <a:t> «</a:t>
          </a:r>
          <a:r>
            <a:rPr lang="ru-RU" sz="1800" b="0" i="0" dirty="0" err="1" smtClean="0"/>
            <a:t>переселення</a:t>
          </a:r>
          <a:r>
            <a:rPr lang="ru-RU" sz="1800" b="0" i="0" dirty="0" smtClean="0"/>
            <a:t>» </a:t>
          </a:r>
          <a:r>
            <a:rPr lang="ru-RU" sz="1800" b="0" i="0" dirty="0" err="1" smtClean="0"/>
            <a:t>виборців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з</a:t>
          </a:r>
          <a:r>
            <a:rPr lang="ru-RU" sz="1800" b="0" i="0" dirty="0" smtClean="0"/>
            <a:t> одного округу до </a:t>
          </a:r>
          <a:r>
            <a:rPr lang="ru-RU" sz="1800" b="0" i="0" dirty="0" err="1" smtClean="0"/>
            <a:t>іншого</a:t>
          </a:r>
          <a:r>
            <a:rPr lang="ru-RU" sz="1800" b="0" i="0" dirty="0" smtClean="0"/>
            <a:t>, </a:t>
          </a:r>
          <a:r>
            <a:rPr lang="ru-RU" sz="1800" b="0" i="0" dirty="0" err="1" smtClean="0"/>
            <a:t>маніпулювання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з</a:t>
          </a:r>
          <a:r>
            <a:rPr lang="ru-RU" sz="1800" b="0" i="0" dirty="0" smtClean="0"/>
            <a:t> кордонами </a:t>
          </a:r>
          <a:r>
            <a:rPr lang="ru-RU" sz="1800" b="0" i="0" dirty="0" err="1" smtClean="0"/>
            <a:t>виборчих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округів</a:t>
          </a:r>
          <a:r>
            <a:rPr lang="ru-RU" sz="1800" b="0" i="0" dirty="0" smtClean="0"/>
            <a:t>).</a:t>
          </a:r>
          <a:endParaRPr lang="ru-RU" sz="1800" dirty="0"/>
        </a:p>
      </dgm:t>
    </dgm:pt>
    <dgm:pt modelId="{CEAFBEE1-E7BB-4823-A41F-AFB37EBF6BF2}" type="parTrans" cxnId="{0FE7EEAA-8BBB-40C5-B6FB-19D86F88E69B}">
      <dgm:prSet/>
      <dgm:spPr/>
      <dgm:t>
        <a:bodyPr/>
        <a:lstStyle/>
        <a:p>
          <a:endParaRPr lang="ru-RU"/>
        </a:p>
      </dgm:t>
    </dgm:pt>
    <dgm:pt modelId="{E392CB28-6CD1-4757-BC08-6B71DDF0EC67}" type="sibTrans" cxnId="{0FE7EEAA-8BBB-40C5-B6FB-19D86F88E69B}">
      <dgm:prSet/>
      <dgm:spPr/>
      <dgm:t>
        <a:bodyPr/>
        <a:lstStyle/>
        <a:p>
          <a:endParaRPr lang="ru-RU"/>
        </a:p>
      </dgm:t>
    </dgm:pt>
    <dgm:pt modelId="{1B0ED787-F5F3-483E-8B95-78E9FB710317}">
      <dgm:prSet custT="1"/>
      <dgm:spPr/>
      <dgm:t>
        <a:bodyPr/>
        <a:lstStyle/>
        <a:p>
          <a:r>
            <a:rPr lang="ru-RU" sz="1600" b="0" i="0" dirty="0" smtClean="0"/>
            <a:t>часто </a:t>
          </a:r>
          <a:r>
            <a:rPr lang="ru-RU" sz="1600" b="0" i="0" dirty="0" err="1" smtClean="0"/>
            <a:t>дискримінуються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малі</a:t>
          </a:r>
          <a:r>
            <a:rPr lang="ru-RU" sz="1600" b="0" i="0" dirty="0" smtClean="0"/>
            <a:t>, так </a:t>
          </a:r>
          <a:r>
            <a:rPr lang="ru-RU" sz="1600" b="0" i="0" dirty="0" err="1" smtClean="0"/>
            <a:t>звані</a:t>
          </a:r>
          <a:r>
            <a:rPr lang="ru-RU" sz="1600" b="0" i="0" dirty="0" smtClean="0"/>
            <a:t> «« </a:t>
          </a:r>
          <a:r>
            <a:rPr lang="ru-RU" sz="1600" b="0" i="0" dirty="0" err="1" smtClean="0"/>
            <a:t>треті</a:t>
          </a:r>
          <a:r>
            <a:rPr lang="ru-RU" sz="1600" b="0" i="0" dirty="0" smtClean="0"/>
            <a:t>» </a:t>
          </a:r>
          <a:r>
            <a:rPr lang="ru-RU" sz="1600" b="0" i="0" dirty="0" err="1" smtClean="0"/>
            <a:t>партії</a:t>
          </a:r>
          <a:r>
            <a:rPr lang="ru-RU" sz="1600" b="0" i="0" dirty="0" smtClean="0"/>
            <a:t>, </a:t>
          </a:r>
          <a:r>
            <a:rPr lang="ru-RU" sz="1600" b="0" i="0" dirty="0" err="1" smtClean="0"/>
            <a:t>які</a:t>
          </a:r>
          <a:r>
            <a:rPr lang="ru-RU" sz="1600" b="0" i="0" dirty="0" smtClean="0"/>
            <a:t> практично </a:t>
          </a:r>
          <a:r>
            <a:rPr lang="ru-RU" sz="1600" b="0" i="0" dirty="0" err="1" smtClean="0"/>
            <a:t>втрачають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шанси</a:t>
          </a:r>
          <a:r>
            <a:rPr lang="ru-RU" sz="1600" b="0" i="0" dirty="0" smtClean="0"/>
            <a:t> бути </a:t>
          </a:r>
          <a:r>
            <a:rPr lang="ru-RU" sz="1600" b="0" i="0" dirty="0" err="1" smtClean="0"/>
            <a:t>представленими</a:t>
          </a:r>
          <a:r>
            <a:rPr lang="ru-RU" sz="1600" b="0" i="0" dirty="0" smtClean="0"/>
            <a:t> у </a:t>
          </a:r>
          <a:r>
            <a:rPr lang="ru-RU" sz="1600" b="0" i="0" dirty="0" err="1" smtClean="0"/>
            <a:t>законодавчому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органі</a:t>
          </a:r>
          <a:r>
            <a:rPr lang="ru-RU" sz="1600" b="0" i="0" dirty="0" smtClean="0"/>
            <a:t> тому, </a:t>
          </a:r>
          <a:r>
            <a:rPr lang="ru-RU" sz="1600" b="0" i="0" dirty="0" err="1" smtClean="0"/>
            <a:t>що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виборці</a:t>
          </a:r>
          <a:r>
            <a:rPr lang="ru-RU" sz="1600" b="0" i="0" dirty="0" smtClean="0"/>
            <a:t> часто </a:t>
          </a:r>
          <a:r>
            <a:rPr lang="ru-RU" sz="1600" b="0" i="0" dirty="0" err="1" smtClean="0"/>
            <a:t>орієнтуються</a:t>
          </a:r>
          <a:r>
            <a:rPr lang="ru-RU" sz="1600" b="0" i="0" dirty="0" smtClean="0"/>
            <a:t> на </a:t>
          </a:r>
          <a:r>
            <a:rPr lang="ru-RU" sz="1600" b="0" i="0" dirty="0" err="1" smtClean="0"/>
            <a:t>представників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найбільших</a:t>
          </a:r>
          <a:r>
            <a:rPr lang="ru-RU" sz="1600" b="0" i="0" dirty="0" smtClean="0"/>
            <a:t> та </a:t>
          </a:r>
          <a:r>
            <a:rPr lang="ru-RU" sz="1600" b="0" i="0" dirty="0" err="1" smtClean="0"/>
            <a:t>найвпливовіших</a:t>
          </a:r>
          <a:r>
            <a:rPr lang="ru-RU" sz="1600" b="0" i="0" dirty="0" smtClean="0"/>
            <a:t> (в </a:t>
          </a:r>
          <a:r>
            <a:rPr lang="ru-RU" sz="1600" b="0" i="0" dirty="0" err="1" smtClean="0"/>
            <a:t>сучасній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Україні</a:t>
          </a:r>
          <a:r>
            <a:rPr lang="ru-RU" sz="1600" b="0" i="0" dirty="0" smtClean="0"/>
            <a:t> читай - </a:t>
          </a:r>
          <a:r>
            <a:rPr lang="ru-RU" sz="1600" b="0" i="0" dirty="0" err="1" smtClean="0"/>
            <a:t>найрейтинговіших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партій</a:t>
          </a:r>
          <a:r>
            <a:rPr lang="ru-RU" sz="1600" b="0" i="0" dirty="0" smtClean="0"/>
            <a:t>, </a:t>
          </a:r>
          <a:r>
            <a:rPr lang="ru-RU" sz="1600" b="0" i="0" dirty="0" err="1" smtClean="0"/>
            <a:t>вважаючи</a:t>
          </a:r>
          <a:r>
            <a:rPr lang="ru-RU" sz="1600" b="0" i="0" dirty="0" smtClean="0"/>
            <a:t>, </a:t>
          </a:r>
          <a:r>
            <a:rPr lang="ru-RU" sz="1600" b="0" i="0" dirty="0" err="1" smtClean="0"/>
            <a:t>що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представники</a:t>
          </a:r>
          <a:r>
            <a:rPr lang="ru-RU" sz="1600" b="0" i="0" dirty="0" smtClean="0"/>
            <a:t> так </a:t>
          </a:r>
          <a:r>
            <a:rPr lang="ru-RU" sz="1600" b="0" i="0" dirty="0" err="1" smtClean="0"/>
            <a:t>званих</a:t>
          </a:r>
          <a:r>
            <a:rPr lang="ru-RU" sz="1600" b="0" i="0" dirty="0" smtClean="0"/>
            <a:t> «</a:t>
          </a:r>
          <a:r>
            <a:rPr lang="ru-RU" sz="1600" b="0" i="0" dirty="0" err="1" smtClean="0"/>
            <a:t>третіх</a:t>
          </a:r>
          <a:r>
            <a:rPr lang="ru-RU" sz="1600" b="0" i="0" dirty="0" smtClean="0"/>
            <a:t>» </a:t>
          </a:r>
          <a:r>
            <a:rPr lang="ru-RU" sz="1600" b="0" i="0" dirty="0" err="1" smtClean="0"/>
            <a:t>партій</a:t>
          </a:r>
          <a:r>
            <a:rPr lang="ru-RU" sz="1600" b="0" i="0" dirty="0" smtClean="0"/>
            <a:t> не </a:t>
          </a:r>
          <a:r>
            <a:rPr lang="ru-RU" sz="1600" b="0" i="0" dirty="0" err="1" smtClean="0"/>
            <a:t>зможуть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ефективно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працювати</a:t>
          </a:r>
          <a:r>
            <a:rPr lang="ru-RU" sz="1600" b="0" i="0" dirty="0" smtClean="0"/>
            <a:t> в </a:t>
          </a:r>
          <a:r>
            <a:rPr lang="ru-RU" sz="1600" b="0" i="0" dirty="0" err="1" smtClean="0"/>
            <a:t>парламенті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в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умовах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меншості</a:t>
          </a:r>
          <a:r>
            <a:rPr lang="ru-RU" sz="1600" b="0" i="0" dirty="0" smtClean="0"/>
            <a:t>;</a:t>
          </a:r>
          <a:endParaRPr lang="ru-RU" sz="1600" dirty="0"/>
        </a:p>
      </dgm:t>
    </dgm:pt>
    <dgm:pt modelId="{6BE241F0-AD3D-430E-9843-A8DEC037BDE5}" type="parTrans" cxnId="{E426F63D-B7FC-41CC-A85D-F96508CF0809}">
      <dgm:prSet/>
      <dgm:spPr/>
      <dgm:t>
        <a:bodyPr/>
        <a:lstStyle/>
        <a:p>
          <a:endParaRPr lang="ru-RU"/>
        </a:p>
      </dgm:t>
    </dgm:pt>
    <dgm:pt modelId="{94F05E47-594F-4254-AA1D-051BA13456EF}" type="sibTrans" cxnId="{E426F63D-B7FC-41CC-A85D-F96508CF0809}">
      <dgm:prSet/>
      <dgm:spPr/>
      <dgm:t>
        <a:bodyPr/>
        <a:lstStyle/>
        <a:p>
          <a:endParaRPr lang="ru-RU"/>
        </a:p>
      </dgm:t>
    </dgm:pt>
    <dgm:pt modelId="{4A4F26BB-AD24-4127-B70E-3225DDA23EB2}" type="pres">
      <dgm:prSet presAssocID="{A4AE03A5-91A7-4FF8-9A51-894D42E929F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FA669B-E8F1-4472-A942-C3DCE242A34F}" type="pres">
      <dgm:prSet presAssocID="{24DF30BE-9FCC-4347-9D4E-6F974CCD721F}" presName="composite" presStyleCnt="0"/>
      <dgm:spPr/>
    </dgm:pt>
    <dgm:pt modelId="{1774A276-84B7-4966-9A9B-96DE398628A1}" type="pres">
      <dgm:prSet presAssocID="{24DF30BE-9FCC-4347-9D4E-6F974CCD721F}" presName="imgShp" presStyleLbl="fgImgPlace1" presStyleIdx="0" presStyleCnt="4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3F57E11E-3422-422C-BB8B-B83C958C1FF2}" type="pres">
      <dgm:prSet presAssocID="{24DF30BE-9FCC-4347-9D4E-6F974CCD721F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1085DE-AC5D-4A87-AE8E-19E67EF2E1A1}" type="pres">
      <dgm:prSet presAssocID="{54730946-DEBF-4C32-8E62-12B0FCD86865}" presName="spacing" presStyleCnt="0"/>
      <dgm:spPr/>
    </dgm:pt>
    <dgm:pt modelId="{AD865CED-C7DA-4117-B088-2291D9ED6B36}" type="pres">
      <dgm:prSet presAssocID="{6A4B35BA-9BE4-4CE4-A547-FC3EA9778520}" presName="composite" presStyleCnt="0"/>
      <dgm:spPr/>
    </dgm:pt>
    <dgm:pt modelId="{CCE30F40-A607-4863-B4FF-9674A8E0A9C2}" type="pres">
      <dgm:prSet presAssocID="{6A4B35BA-9BE4-4CE4-A547-FC3EA9778520}" presName="imgShp" presStyleLbl="fgImgPlace1" presStyleIdx="1" presStyleCnt="4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  <dgm:pt modelId="{BBD2794E-3B8A-4D79-AB99-A73CE0FAD5A3}" type="pres">
      <dgm:prSet presAssocID="{6A4B35BA-9BE4-4CE4-A547-FC3EA9778520}" presName="txShp" presStyleLbl="node1" presStyleIdx="1" presStyleCnt="4" custScaleY="1151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2D33D-0AD0-416E-B383-9C8F855BF84F}" type="pres">
      <dgm:prSet presAssocID="{CA21399C-66CF-4C7C-9704-BC04C4543666}" presName="spacing" presStyleCnt="0"/>
      <dgm:spPr/>
    </dgm:pt>
    <dgm:pt modelId="{E6BB7D8E-91D4-436E-AB34-436204A2AD1D}" type="pres">
      <dgm:prSet presAssocID="{1B0ED787-F5F3-483E-8B95-78E9FB710317}" presName="composite" presStyleCnt="0"/>
      <dgm:spPr/>
    </dgm:pt>
    <dgm:pt modelId="{05A26792-3BE2-4DEC-AE22-BBFF23951787}" type="pres">
      <dgm:prSet presAssocID="{1B0ED787-F5F3-483E-8B95-78E9FB710317}" presName="imgShp" presStyleLbl="fgImgPlace1" presStyleIdx="2" presStyleCnt="4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</dgm:pt>
    <dgm:pt modelId="{E56F7064-F9B3-4745-927E-913663E9BE71}" type="pres">
      <dgm:prSet presAssocID="{1B0ED787-F5F3-483E-8B95-78E9FB710317}" presName="txShp" presStyleLbl="node1" presStyleIdx="2" presStyleCnt="4" custScaleY="137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9E246B-7EB8-45AB-B121-739034C729FA}" type="pres">
      <dgm:prSet presAssocID="{94F05E47-594F-4254-AA1D-051BA13456EF}" presName="spacing" presStyleCnt="0"/>
      <dgm:spPr/>
    </dgm:pt>
    <dgm:pt modelId="{2A7CBF90-D1CC-438C-AB2B-30ABD61D887B}" type="pres">
      <dgm:prSet presAssocID="{1E0C4DEE-5867-4F0E-9CA7-3E62E6C01B4C}" presName="composite" presStyleCnt="0"/>
      <dgm:spPr/>
    </dgm:pt>
    <dgm:pt modelId="{794CEA0B-1BF4-4291-9BA0-A03FA8009850}" type="pres">
      <dgm:prSet presAssocID="{1E0C4DEE-5867-4F0E-9CA7-3E62E6C01B4C}" presName="imgShp" presStyleLbl="fgImgPlace1" presStyleIdx="3" presStyleCnt="4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</dgm:pt>
    <dgm:pt modelId="{64DAD609-91E0-4381-936B-6169477E4512}" type="pres">
      <dgm:prSet presAssocID="{1E0C4DEE-5867-4F0E-9CA7-3E62E6C01B4C}" presName="txShp" presStyleLbl="node1" presStyleIdx="3" presStyleCnt="4" custScaleY="1472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FB657E-2E76-4D45-B222-E620BA9F8E3C}" type="presOf" srcId="{1E0C4DEE-5867-4F0E-9CA7-3E62E6C01B4C}" destId="{64DAD609-91E0-4381-936B-6169477E4512}" srcOrd="0" destOrd="0" presId="urn:microsoft.com/office/officeart/2005/8/layout/vList3#1"/>
    <dgm:cxn modelId="{37F0A93F-A98B-4BF9-B6B4-46FCA8117330}" type="presOf" srcId="{6A4B35BA-9BE4-4CE4-A547-FC3EA9778520}" destId="{BBD2794E-3B8A-4D79-AB99-A73CE0FAD5A3}" srcOrd="0" destOrd="0" presId="urn:microsoft.com/office/officeart/2005/8/layout/vList3#1"/>
    <dgm:cxn modelId="{E426F63D-B7FC-41CC-A85D-F96508CF0809}" srcId="{A4AE03A5-91A7-4FF8-9A51-894D42E929FB}" destId="{1B0ED787-F5F3-483E-8B95-78E9FB710317}" srcOrd="2" destOrd="0" parTransId="{6BE241F0-AD3D-430E-9843-A8DEC037BDE5}" sibTransId="{94F05E47-594F-4254-AA1D-051BA13456EF}"/>
    <dgm:cxn modelId="{6A9FCA36-6166-443E-A6D1-5E11D4096243}" type="presOf" srcId="{1B0ED787-F5F3-483E-8B95-78E9FB710317}" destId="{E56F7064-F9B3-4745-927E-913663E9BE71}" srcOrd="0" destOrd="0" presId="urn:microsoft.com/office/officeart/2005/8/layout/vList3#1"/>
    <dgm:cxn modelId="{0FE7EEAA-8BBB-40C5-B6FB-19D86F88E69B}" srcId="{A4AE03A5-91A7-4FF8-9A51-894D42E929FB}" destId="{1E0C4DEE-5867-4F0E-9CA7-3E62E6C01B4C}" srcOrd="3" destOrd="0" parTransId="{CEAFBEE1-E7BB-4823-A41F-AFB37EBF6BF2}" sibTransId="{E392CB28-6CD1-4757-BC08-6B71DDF0EC67}"/>
    <dgm:cxn modelId="{207C77B6-CF31-4D59-BC1D-B048233A1E7C}" type="presOf" srcId="{24DF30BE-9FCC-4347-9D4E-6F974CCD721F}" destId="{3F57E11E-3422-422C-BB8B-B83C958C1FF2}" srcOrd="0" destOrd="0" presId="urn:microsoft.com/office/officeart/2005/8/layout/vList3#1"/>
    <dgm:cxn modelId="{915D8E98-2B69-4777-A1C7-86E770C75F6E}" srcId="{A4AE03A5-91A7-4FF8-9A51-894D42E929FB}" destId="{6A4B35BA-9BE4-4CE4-A547-FC3EA9778520}" srcOrd="1" destOrd="0" parTransId="{FB3EBCA0-4CD7-41AB-9458-70C4CF156BD9}" sibTransId="{CA21399C-66CF-4C7C-9704-BC04C4543666}"/>
    <dgm:cxn modelId="{582B6173-1531-4B4C-959D-3B371C2AF1D7}" srcId="{A4AE03A5-91A7-4FF8-9A51-894D42E929FB}" destId="{24DF30BE-9FCC-4347-9D4E-6F974CCD721F}" srcOrd="0" destOrd="0" parTransId="{49F5E5BA-CD05-440A-982B-A479B645A013}" sibTransId="{54730946-DEBF-4C32-8E62-12B0FCD86865}"/>
    <dgm:cxn modelId="{B192A0A1-53E3-4299-B2AC-B3629D5BC519}" type="presOf" srcId="{A4AE03A5-91A7-4FF8-9A51-894D42E929FB}" destId="{4A4F26BB-AD24-4127-B70E-3225DDA23EB2}" srcOrd="0" destOrd="0" presId="urn:microsoft.com/office/officeart/2005/8/layout/vList3#1"/>
    <dgm:cxn modelId="{7B7DEE03-F1CD-4FAE-AA9B-23C117A01FCE}" type="presParOf" srcId="{4A4F26BB-AD24-4127-B70E-3225DDA23EB2}" destId="{AAFA669B-E8F1-4472-A942-C3DCE242A34F}" srcOrd="0" destOrd="0" presId="urn:microsoft.com/office/officeart/2005/8/layout/vList3#1"/>
    <dgm:cxn modelId="{56CEA8FF-A45A-4F3D-B52D-F5771EAEE8CF}" type="presParOf" srcId="{AAFA669B-E8F1-4472-A942-C3DCE242A34F}" destId="{1774A276-84B7-4966-9A9B-96DE398628A1}" srcOrd="0" destOrd="0" presId="urn:microsoft.com/office/officeart/2005/8/layout/vList3#1"/>
    <dgm:cxn modelId="{1C8C9273-537A-4E4B-96D1-FC4BB25352F8}" type="presParOf" srcId="{AAFA669B-E8F1-4472-A942-C3DCE242A34F}" destId="{3F57E11E-3422-422C-BB8B-B83C958C1FF2}" srcOrd="1" destOrd="0" presId="urn:microsoft.com/office/officeart/2005/8/layout/vList3#1"/>
    <dgm:cxn modelId="{BE523C63-ABDF-4EF7-B092-CA01A9B0C049}" type="presParOf" srcId="{4A4F26BB-AD24-4127-B70E-3225DDA23EB2}" destId="{551085DE-AC5D-4A87-AE8E-19E67EF2E1A1}" srcOrd="1" destOrd="0" presId="urn:microsoft.com/office/officeart/2005/8/layout/vList3#1"/>
    <dgm:cxn modelId="{0FE13BB9-B88F-4C54-A30D-B81ED523C716}" type="presParOf" srcId="{4A4F26BB-AD24-4127-B70E-3225DDA23EB2}" destId="{AD865CED-C7DA-4117-B088-2291D9ED6B36}" srcOrd="2" destOrd="0" presId="urn:microsoft.com/office/officeart/2005/8/layout/vList3#1"/>
    <dgm:cxn modelId="{DDDE332C-185B-4B0C-A2EA-37186D7C0A92}" type="presParOf" srcId="{AD865CED-C7DA-4117-B088-2291D9ED6B36}" destId="{CCE30F40-A607-4863-B4FF-9674A8E0A9C2}" srcOrd="0" destOrd="0" presId="urn:microsoft.com/office/officeart/2005/8/layout/vList3#1"/>
    <dgm:cxn modelId="{A7A0CE4B-924B-4F3B-BB4C-F878ED03DBAB}" type="presParOf" srcId="{AD865CED-C7DA-4117-B088-2291D9ED6B36}" destId="{BBD2794E-3B8A-4D79-AB99-A73CE0FAD5A3}" srcOrd="1" destOrd="0" presId="urn:microsoft.com/office/officeart/2005/8/layout/vList3#1"/>
    <dgm:cxn modelId="{9A710C19-A6EA-4D23-9955-78513D645445}" type="presParOf" srcId="{4A4F26BB-AD24-4127-B70E-3225DDA23EB2}" destId="{4E02D33D-0AD0-416E-B383-9C8F855BF84F}" srcOrd="3" destOrd="0" presId="urn:microsoft.com/office/officeart/2005/8/layout/vList3#1"/>
    <dgm:cxn modelId="{969CF180-65ED-42FB-A28F-E702EED35DFC}" type="presParOf" srcId="{4A4F26BB-AD24-4127-B70E-3225DDA23EB2}" destId="{E6BB7D8E-91D4-436E-AB34-436204A2AD1D}" srcOrd="4" destOrd="0" presId="urn:microsoft.com/office/officeart/2005/8/layout/vList3#1"/>
    <dgm:cxn modelId="{81053AFF-012C-4BD4-947F-145F1C7D7094}" type="presParOf" srcId="{E6BB7D8E-91D4-436E-AB34-436204A2AD1D}" destId="{05A26792-3BE2-4DEC-AE22-BBFF23951787}" srcOrd="0" destOrd="0" presId="urn:microsoft.com/office/officeart/2005/8/layout/vList3#1"/>
    <dgm:cxn modelId="{7AABE867-A589-4ED5-A01B-8FB1A7CAC076}" type="presParOf" srcId="{E6BB7D8E-91D4-436E-AB34-436204A2AD1D}" destId="{E56F7064-F9B3-4745-927E-913663E9BE71}" srcOrd="1" destOrd="0" presId="urn:microsoft.com/office/officeart/2005/8/layout/vList3#1"/>
    <dgm:cxn modelId="{C4EE5407-5874-4797-904C-3262A80C7C9F}" type="presParOf" srcId="{4A4F26BB-AD24-4127-B70E-3225DDA23EB2}" destId="{299E246B-7EB8-45AB-B121-739034C729FA}" srcOrd="5" destOrd="0" presId="urn:microsoft.com/office/officeart/2005/8/layout/vList3#1"/>
    <dgm:cxn modelId="{E5115A2D-AEA3-41AE-95AC-3F97C25B5152}" type="presParOf" srcId="{4A4F26BB-AD24-4127-B70E-3225DDA23EB2}" destId="{2A7CBF90-D1CC-438C-AB2B-30ABD61D887B}" srcOrd="6" destOrd="0" presId="urn:microsoft.com/office/officeart/2005/8/layout/vList3#1"/>
    <dgm:cxn modelId="{723A7090-7F00-44C5-BD05-A2AFB324B1A3}" type="presParOf" srcId="{2A7CBF90-D1CC-438C-AB2B-30ABD61D887B}" destId="{794CEA0B-1BF4-4291-9BA0-A03FA8009850}" srcOrd="0" destOrd="0" presId="urn:microsoft.com/office/officeart/2005/8/layout/vList3#1"/>
    <dgm:cxn modelId="{C00E0E52-858E-43DC-A1F8-E8E01ADC3A87}" type="presParOf" srcId="{2A7CBF90-D1CC-438C-AB2B-30ABD61D887B}" destId="{64DAD609-91E0-4381-936B-6169477E4512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21BDD23-83CD-4666-9C9B-772DBBE5FE63}" type="doc">
      <dgm:prSet loTypeId="urn:microsoft.com/office/officeart/2005/8/layout/vList6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59075BCC-97E5-46A8-B5F9-3ACE0091D199}">
      <dgm:prSet phldrT="[Текст]"/>
      <dgm:spPr/>
      <dgm:t>
        <a:bodyPr/>
        <a:lstStyle/>
        <a:p>
          <a:r>
            <a:rPr lang="uk-UA" dirty="0" smtClean="0"/>
            <a:t>з жорстким списком</a:t>
          </a:r>
          <a:endParaRPr lang="ru-RU" dirty="0"/>
        </a:p>
      </dgm:t>
    </dgm:pt>
    <dgm:pt modelId="{8EF926F9-38A0-4CA3-9546-A14A4057FBDE}" type="parTrans" cxnId="{BB7CF775-8A97-43B0-BD0D-7A3025788A2E}">
      <dgm:prSet/>
      <dgm:spPr/>
      <dgm:t>
        <a:bodyPr/>
        <a:lstStyle/>
        <a:p>
          <a:endParaRPr lang="ru-RU"/>
        </a:p>
      </dgm:t>
    </dgm:pt>
    <dgm:pt modelId="{D0F6B799-2E60-49F2-933D-DAAA4D32F774}" type="sibTrans" cxnId="{BB7CF775-8A97-43B0-BD0D-7A3025788A2E}">
      <dgm:prSet/>
      <dgm:spPr/>
      <dgm:t>
        <a:bodyPr/>
        <a:lstStyle/>
        <a:p>
          <a:endParaRPr lang="ru-RU"/>
        </a:p>
      </dgm:t>
    </dgm:pt>
    <dgm:pt modelId="{7965348F-AFB4-4AFC-99A2-3999E4E255AF}">
      <dgm:prSet phldrT="[Текст]"/>
      <dgm:spPr/>
      <dgm:t>
        <a:bodyPr/>
        <a:lstStyle/>
        <a:p>
          <a:r>
            <a:rPr lang="uk-UA" dirty="0" smtClean="0"/>
            <a:t>Виборець голосує за список партії без будь-якого впливу на розташування кандидатів;</a:t>
          </a:r>
          <a:endParaRPr lang="ru-RU" dirty="0"/>
        </a:p>
      </dgm:t>
    </dgm:pt>
    <dgm:pt modelId="{7B38AA88-7FA5-4331-AB80-0DF68FDBA31B}" type="parTrans" cxnId="{DEB4F89E-F16D-4433-8971-3BD3F4381716}">
      <dgm:prSet/>
      <dgm:spPr/>
      <dgm:t>
        <a:bodyPr/>
        <a:lstStyle/>
        <a:p>
          <a:endParaRPr lang="ru-RU"/>
        </a:p>
      </dgm:t>
    </dgm:pt>
    <dgm:pt modelId="{A49CF92E-4215-493B-88CA-77E6A93D8094}" type="sibTrans" cxnId="{DEB4F89E-F16D-4433-8971-3BD3F4381716}">
      <dgm:prSet/>
      <dgm:spPr/>
      <dgm:t>
        <a:bodyPr/>
        <a:lstStyle/>
        <a:p>
          <a:endParaRPr lang="ru-RU"/>
        </a:p>
      </dgm:t>
    </dgm:pt>
    <dgm:pt modelId="{72DF0350-FCEE-4D59-8D36-04EF74400115}">
      <dgm:prSet phldrT="[Текст]"/>
      <dgm:spPr/>
      <dgm:t>
        <a:bodyPr/>
        <a:lstStyle/>
        <a:p>
          <a:r>
            <a:rPr lang="uk-UA" dirty="0" smtClean="0"/>
            <a:t>з преференціями</a:t>
          </a:r>
          <a:endParaRPr lang="ru-RU" dirty="0"/>
        </a:p>
      </dgm:t>
    </dgm:pt>
    <dgm:pt modelId="{1D1138BB-F37B-4737-A57A-F09E2EFE1CB1}" type="parTrans" cxnId="{05E32B76-5E4B-4404-BF04-C2275B44ED29}">
      <dgm:prSet/>
      <dgm:spPr/>
      <dgm:t>
        <a:bodyPr/>
        <a:lstStyle/>
        <a:p>
          <a:endParaRPr lang="ru-RU"/>
        </a:p>
      </dgm:t>
    </dgm:pt>
    <dgm:pt modelId="{88B19715-D537-480A-9FB3-6E97B16D9110}" type="sibTrans" cxnId="{05E32B76-5E4B-4404-BF04-C2275B44ED29}">
      <dgm:prSet/>
      <dgm:spPr/>
      <dgm:t>
        <a:bodyPr/>
        <a:lstStyle/>
        <a:p>
          <a:endParaRPr lang="ru-RU"/>
        </a:p>
      </dgm:t>
    </dgm:pt>
    <dgm:pt modelId="{FE2A0E48-E0C0-4B10-88B5-56E00C5976C3}">
      <dgm:prSet phldrT="[Текст]"/>
      <dgm:spPr/>
      <dgm:t>
        <a:bodyPr/>
        <a:lstStyle/>
        <a:p>
          <a:r>
            <a:rPr lang="uk-UA" dirty="0" smtClean="0"/>
            <a:t>Виборець може змінювати розташування кандидатів у списку </a:t>
          </a:r>
          <a:endParaRPr lang="ru-RU" dirty="0"/>
        </a:p>
      </dgm:t>
    </dgm:pt>
    <dgm:pt modelId="{B9C06658-7CAD-4E45-AA49-6ED2276CB23C}" type="parTrans" cxnId="{74FA5FC6-108B-4548-B520-7D9940C57B3D}">
      <dgm:prSet/>
      <dgm:spPr/>
      <dgm:t>
        <a:bodyPr/>
        <a:lstStyle/>
        <a:p>
          <a:endParaRPr lang="ru-RU"/>
        </a:p>
      </dgm:t>
    </dgm:pt>
    <dgm:pt modelId="{7BEA5E21-3291-40B8-AE7B-B73AC4861C6E}" type="sibTrans" cxnId="{74FA5FC6-108B-4548-B520-7D9940C57B3D}">
      <dgm:prSet/>
      <dgm:spPr/>
      <dgm:t>
        <a:bodyPr/>
        <a:lstStyle/>
        <a:p>
          <a:endParaRPr lang="ru-RU"/>
        </a:p>
      </dgm:t>
    </dgm:pt>
    <dgm:pt modelId="{3EA6A581-6BCA-4BFD-80F1-A903DA8D9B0C}" type="pres">
      <dgm:prSet presAssocID="{121BDD23-83CD-4666-9C9B-772DBBE5FE6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0F403F7-7EBF-47CA-A7E2-5BAAC95956CF}" type="pres">
      <dgm:prSet presAssocID="{59075BCC-97E5-46A8-B5F9-3ACE0091D199}" presName="linNode" presStyleCnt="0"/>
      <dgm:spPr/>
    </dgm:pt>
    <dgm:pt modelId="{15DDF2B5-EEC6-4918-A738-F0ECDCA3E8D8}" type="pres">
      <dgm:prSet presAssocID="{59075BCC-97E5-46A8-B5F9-3ACE0091D199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EECD8C-184D-4649-98D7-BC2062F7DD3F}" type="pres">
      <dgm:prSet presAssocID="{59075BCC-97E5-46A8-B5F9-3ACE0091D199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E678A3-1566-4302-8E1C-E3C60C308396}" type="pres">
      <dgm:prSet presAssocID="{D0F6B799-2E60-49F2-933D-DAAA4D32F774}" presName="spacing" presStyleCnt="0"/>
      <dgm:spPr/>
    </dgm:pt>
    <dgm:pt modelId="{009241BA-9326-4D5E-8182-56E8E807588C}" type="pres">
      <dgm:prSet presAssocID="{72DF0350-FCEE-4D59-8D36-04EF74400115}" presName="linNode" presStyleCnt="0"/>
      <dgm:spPr/>
    </dgm:pt>
    <dgm:pt modelId="{23F93220-1931-498B-BC4B-0A5D58C9B86E}" type="pres">
      <dgm:prSet presAssocID="{72DF0350-FCEE-4D59-8D36-04EF74400115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01F290-5280-4BFB-82DE-1ECDB96A0E94}" type="pres">
      <dgm:prSet presAssocID="{72DF0350-FCEE-4D59-8D36-04EF74400115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FA5FC6-108B-4548-B520-7D9940C57B3D}" srcId="{72DF0350-FCEE-4D59-8D36-04EF74400115}" destId="{FE2A0E48-E0C0-4B10-88B5-56E00C5976C3}" srcOrd="0" destOrd="0" parTransId="{B9C06658-7CAD-4E45-AA49-6ED2276CB23C}" sibTransId="{7BEA5E21-3291-40B8-AE7B-B73AC4861C6E}"/>
    <dgm:cxn modelId="{2C13F054-4216-4C7A-8D14-F339EA6A4AA5}" type="presOf" srcId="{121BDD23-83CD-4666-9C9B-772DBBE5FE63}" destId="{3EA6A581-6BCA-4BFD-80F1-A903DA8D9B0C}" srcOrd="0" destOrd="0" presId="urn:microsoft.com/office/officeart/2005/8/layout/vList6"/>
    <dgm:cxn modelId="{1FCF6387-4682-4D62-90E1-FDF6FDB5D549}" type="presOf" srcId="{59075BCC-97E5-46A8-B5F9-3ACE0091D199}" destId="{15DDF2B5-EEC6-4918-A738-F0ECDCA3E8D8}" srcOrd="0" destOrd="0" presId="urn:microsoft.com/office/officeart/2005/8/layout/vList6"/>
    <dgm:cxn modelId="{6C7872DD-9318-4C2A-8767-58F58ECAF153}" type="presOf" srcId="{72DF0350-FCEE-4D59-8D36-04EF74400115}" destId="{23F93220-1931-498B-BC4B-0A5D58C9B86E}" srcOrd="0" destOrd="0" presId="urn:microsoft.com/office/officeart/2005/8/layout/vList6"/>
    <dgm:cxn modelId="{DEB4F89E-F16D-4433-8971-3BD3F4381716}" srcId="{59075BCC-97E5-46A8-B5F9-3ACE0091D199}" destId="{7965348F-AFB4-4AFC-99A2-3999E4E255AF}" srcOrd="0" destOrd="0" parTransId="{7B38AA88-7FA5-4331-AB80-0DF68FDBA31B}" sibTransId="{A49CF92E-4215-493B-88CA-77E6A93D8094}"/>
    <dgm:cxn modelId="{BB7CF775-8A97-43B0-BD0D-7A3025788A2E}" srcId="{121BDD23-83CD-4666-9C9B-772DBBE5FE63}" destId="{59075BCC-97E5-46A8-B5F9-3ACE0091D199}" srcOrd="0" destOrd="0" parTransId="{8EF926F9-38A0-4CA3-9546-A14A4057FBDE}" sibTransId="{D0F6B799-2E60-49F2-933D-DAAA4D32F774}"/>
    <dgm:cxn modelId="{1D25F332-8933-4E4C-9260-0AB2D97E2C59}" type="presOf" srcId="{FE2A0E48-E0C0-4B10-88B5-56E00C5976C3}" destId="{0401F290-5280-4BFB-82DE-1ECDB96A0E94}" srcOrd="0" destOrd="0" presId="urn:microsoft.com/office/officeart/2005/8/layout/vList6"/>
    <dgm:cxn modelId="{05E32B76-5E4B-4404-BF04-C2275B44ED29}" srcId="{121BDD23-83CD-4666-9C9B-772DBBE5FE63}" destId="{72DF0350-FCEE-4D59-8D36-04EF74400115}" srcOrd="1" destOrd="0" parTransId="{1D1138BB-F37B-4737-A57A-F09E2EFE1CB1}" sibTransId="{88B19715-D537-480A-9FB3-6E97B16D9110}"/>
    <dgm:cxn modelId="{E95463A4-1569-4637-BB1A-ECC2DF337E46}" type="presOf" srcId="{7965348F-AFB4-4AFC-99A2-3999E4E255AF}" destId="{7DEECD8C-184D-4649-98D7-BC2062F7DD3F}" srcOrd="0" destOrd="0" presId="urn:microsoft.com/office/officeart/2005/8/layout/vList6"/>
    <dgm:cxn modelId="{318DB1AE-E23A-4BF9-9C5F-D3C3B5B5F6CD}" type="presParOf" srcId="{3EA6A581-6BCA-4BFD-80F1-A903DA8D9B0C}" destId="{F0F403F7-7EBF-47CA-A7E2-5BAAC95956CF}" srcOrd="0" destOrd="0" presId="urn:microsoft.com/office/officeart/2005/8/layout/vList6"/>
    <dgm:cxn modelId="{A9061503-B125-49C3-945F-5D416D705706}" type="presParOf" srcId="{F0F403F7-7EBF-47CA-A7E2-5BAAC95956CF}" destId="{15DDF2B5-EEC6-4918-A738-F0ECDCA3E8D8}" srcOrd="0" destOrd="0" presId="urn:microsoft.com/office/officeart/2005/8/layout/vList6"/>
    <dgm:cxn modelId="{28825053-B9C6-47A2-BF2F-D74084C17CE6}" type="presParOf" srcId="{F0F403F7-7EBF-47CA-A7E2-5BAAC95956CF}" destId="{7DEECD8C-184D-4649-98D7-BC2062F7DD3F}" srcOrd="1" destOrd="0" presId="urn:microsoft.com/office/officeart/2005/8/layout/vList6"/>
    <dgm:cxn modelId="{654554D1-CEC1-4F50-898D-1919D6B42E0A}" type="presParOf" srcId="{3EA6A581-6BCA-4BFD-80F1-A903DA8D9B0C}" destId="{90E678A3-1566-4302-8E1C-E3C60C308396}" srcOrd="1" destOrd="0" presId="urn:microsoft.com/office/officeart/2005/8/layout/vList6"/>
    <dgm:cxn modelId="{C8D66D52-4B55-454D-BC55-BCDD3FDFA57D}" type="presParOf" srcId="{3EA6A581-6BCA-4BFD-80F1-A903DA8D9B0C}" destId="{009241BA-9326-4D5E-8182-56E8E807588C}" srcOrd="2" destOrd="0" presId="urn:microsoft.com/office/officeart/2005/8/layout/vList6"/>
    <dgm:cxn modelId="{C26B6998-71EB-4809-B79A-E961535CBD24}" type="presParOf" srcId="{009241BA-9326-4D5E-8182-56E8E807588C}" destId="{23F93220-1931-498B-BC4B-0A5D58C9B86E}" srcOrd="0" destOrd="0" presId="urn:microsoft.com/office/officeart/2005/8/layout/vList6"/>
    <dgm:cxn modelId="{96BA62A3-977A-4143-BA90-B74667B6DA3B}" type="presParOf" srcId="{009241BA-9326-4D5E-8182-56E8E807588C}" destId="{0401F290-5280-4BFB-82DE-1ECDB96A0E9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9EFA49D-BFBD-44AA-969E-AA54778A5BA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E7623E-4028-4549-B892-909315A20EB9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1</a:t>
          </a:r>
          <a:endParaRPr lang="ru-RU" dirty="0"/>
        </a:p>
      </dgm:t>
    </dgm:pt>
    <dgm:pt modelId="{4177ACBD-4068-4DEE-9B9B-3526EFD989C6}" type="parTrans" cxnId="{380A7163-5F35-4AED-95C5-0136F00714E1}">
      <dgm:prSet/>
      <dgm:spPr/>
      <dgm:t>
        <a:bodyPr/>
        <a:lstStyle/>
        <a:p>
          <a:endParaRPr lang="ru-RU"/>
        </a:p>
      </dgm:t>
    </dgm:pt>
    <dgm:pt modelId="{515029B1-3D12-48E0-9DC4-31124FA89BF0}" type="sibTrans" cxnId="{380A7163-5F35-4AED-95C5-0136F00714E1}">
      <dgm:prSet/>
      <dgm:spPr/>
      <dgm:t>
        <a:bodyPr/>
        <a:lstStyle/>
        <a:p>
          <a:endParaRPr lang="ru-RU"/>
        </a:p>
      </dgm:t>
    </dgm:pt>
    <dgm:pt modelId="{63CF0C47-E6CF-42E5-9597-D7FFDB742490}">
      <dgm:prSet phldrT="[Текст]" custT="1"/>
      <dgm:spPr/>
      <dgm:t>
        <a:bodyPr/>
        <a:lstStyle/>
        <a:p>
          <a:r>
            <a:rPr lang="ru-RU" sz="1800" b="0" i="0" dirty="0" smtClean="0"/>
            <a:t>система практично не </a:t>
          </a:r>
          <a:r>
            <a:rPr lang="ru-RU" sz="1800" b="0" i="0" dirty="0" err="1" smtClean="0"/>
            <a:t>допускає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втрати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голосів</a:t>
          </a:r>
          <a:r>
            <a:rPr lang="ru-RU" sz="1800" b="0" i="0" dirty="0" smtClean="0"/>
            <a:t> і є </a:t>
          </a:r>
          <a:r>
            <a:rPr lang="ru-RU" sz="1800" b="0" i="0" dirty="0" err="1" smtClean="0"/>
            <a:t>математично</a:t>
          </a:r>
          <a:r>
            <a:rPr lang="ru-RU" sz="1800" b="0" i="0" dirty="0" smtClean="0"/>
            <a:t> точною, вона </a:t>
          </a:r>
          <a:r>
            <a:rPr lang="ru-RU" sz="1800" b="0" i="0" dirty="0" err="1" smtClean="0"/>
            <a:t>враховує</a:t>
          </a:r>
          <a:r>
            <a:rPr lang="ru-RU" sz="1800" b="0" i="0" dirty="0" smtClean="0"/>
            <a:t> увесь спектр </a:t>
          </a:r>
          <a:r>
            <a:rPr lang="ru-RU" sz="1800" b="0" i="0" dirty="0" err="1" smtClean="0"/>
            <a:t>суспільних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інтересів</a:t>
          </a:r>
          <a:r>
            <a:rPr lang="ru-RU" sz="1800" b="0" i="0" dirty="0" smtClean="0"/>
            <a:t> і </a:t>
          </a:r>
          <a:r>
            <a:rPr lang="ru-RU" sz="1800" b="0" i="0" dirty="0" err="1" smtClean="0"/>
            <a:t>забезпечує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парламентське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представництво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меншості</a:t>
          </a:r>
          <a:r>
            <a:rPr lang="ru-RU" sz="1800" b="0" i="0" dirty="0" smtClean="0"/>
            <a:t> (</a:t>
          </a:r>
          <a:r>
            <a:rPr lang="ru-RU" sz="1800" b="0" i="0" dirty="0" err="1" smtClean="0"/>
            <a:t>звісно</a:t>
          </a:r>
          <a:r>
            <a:rPr lang="ru-RU" sz="1800" b="0" i="0" dirty="0" smtClean="0"/>
            <a:t>, за </a:t>
          </a:r>
          <a:r>
            <a:rPr lang="ru-RU" sz="1800" b="0" i="0" dirty="0" err="1" smtClean="0"/>
            <a:t>винятком</a:t>
          </a:r>
          <a:r>
            <a:rPr lang="ru-RU" sz="1800" b="0" i="0" dirty="0" smtClean="0"/>
            <a:t> тих </a:t>
          </a:r>
          <a:r>
            <a:rPr lang="ru-RU" sz="1800" b="0" i="0" dirty="0" err="1" smtClean="0"/>
            <a:t>партій</a:t>
          </a:r>
          <a:r>
            <a:rPr lang="ru-RU" sz="1800" b="0" i="0" dirty="0" smtClean="0"/>
            <a:t>, </a:t>
          </a:r>
          <a:r>
            <a:rPr lang="ru-RU" sz="1800" b="0" i="0" dirty="0" err="1" smtClean="0"/>
            <a:t>які</a:t>
          </a:r>
          <a:r>
            <a:rPr lang="ru-RU" sz="1800" b="0" i="0" dirty="0" smtClean="0"/>
            <a:t> не </a:t>
          </a:r>
          <a:r>
            <a:rPr lang="ru-RU" sz="1800" b="0" i="0" dirty="0" err="1" smtClean="0"/>
            <a:t>подолали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виборчий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поріг</a:t>
          </a:r>
          <a:r>
            <a:rPr lang="ru-RU" sz="1800" b="0" i="0" dirty="0" smtClean="0"/>
            <a:t>);</a:t>
          </a:r>
          <a:endParaRPr lang="ru-RU" sz="1800" dirty="0"/>
        </a:p>
      </dgm:t>
    </dgm:pt>
    <dgm:pt modelId="{CEE9940F-7A46-4A03-9C63-601EF2BE679B}" type="parTrans" cxnId="{740E623B-AF2A-4244-853F-34648B48F3FB}">
      <dgm:prSet/>
      <dgm:spPr/>
      <dgm:t>
        <a:bodyPr/>
        <a:lstStyle/>
        <a:p>
          <a:endParaRPr lang="ru-RU"/>
        </a:p>
      </dgm:t>
    </dgm:pt>
    <dgm:pt modelId="{0C8EAF7F-F523-439D-A8AE-949F7F81F0D9}" type="sibTrans" cxnId="{740E623B-AF2A-4244-853F-34648B48F3FB}">
      <dgm:prSet/>
      <dgm:spPr/>
      <dgm:t>
        <a:bodyPr/>
        <a:lstStyle/>
        <a:p>
          <a:endParaRPr lang="ru-RU"/>
        </a:p>
      </dgm:t>
    </dgm:pt>
    <dgm:pt modelId="{4F5FF586-DDDF-41E3-847B-036F1BB01659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2</a:t>
          </a:r>
          <a:endParaRPr lang="ru-RU" dirty="0"/>
        </a:p>
      </dgm:t>
    </dgm:pt>
    <dgm:pt modelId="{5854727C-AE8C-4BEF-AFAB-D8A3209AC54B}" type="parTrans" cxnId="{25695E9F-BF66-4ED3-A2E4-897F9036AF42}">
      <dgm:prSet/>
      <dgm:spPr/>
      <dgm:t>
        <a:bodyPr/>
        <a:lstStyle/>
        <a:p>
          <a:endParaRPr lang="ru-RU"/>
        </a:p>
      </dgm:t>
    </dgm:pt>
    <dgm:pt modelId="{72C61C47-2F04-43A2-B10E-D87130B38CF2}" type="sibTrans" cxnId="{25695E9F-BF66-4ED3-A2E4-897F9036AF42}">
      <dgm:prSet/>
      <dgm:spPr/>
      <dgm:t>
        <a:bodyPr/>
        <a:lstStyle/>
        <a:p>
          <a:endParaRPr lang="ru-RU"/>
        </a:p>
      </dgm:t>
    </dgm:pt>
    <dgm:pt modelId="{5759CECC-E382-4274-ADA9-AD4BF029CFF8}">
      <dgm:prSet phldrT="[Текст]" custT="1"/>
      <dgm:spPr/>
      <dgm:t>
        <a:bodyPr/>
        <a:lstStyle/>
        <a:p>
          <a:r>
            <a:rPr lang="ru-RU" sz="1800" b="0" i="0" dirty="0" err="1" smtClean="0"/>
            <a:t>пропорційне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представництво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надає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громадянам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більшу</a:t>
          </a:r>
          <a:r>
            <a:rPr lang="ru-RU" sz="1800" b="0" i="0" dirty="0" smtClean="0"/>
            <a:t> свободу </a:t>
          </a:r>
          <a:r>
            <a:rPr lang="ru-RU" sz="1800" b="0" i="0" dirty="0" err="1" smtClean="0"/>
            <a:t>вибору</a:t>
          </a:r>
          <a:r>
            <a:rPr lang="ru-RU" sz="1800" b="0" i="0" dirty="0" smtClean="0"/>
            <a:t> і </a:t>
          </a:r>
          <a:r>
            <a:rPr lang="ru-RU" sz="1800" b="0" i="0" dirty="0" err="1" smtClean="0"/>
            <a:t>тим</a:t>
          </a:r>
          <a:r>
            <a:rPr lang="ru-RU" sz="1800" b="0" i="0" dirty="0" smtClean="0"/>
            <a:t> самим </a:t>
          </a:r>
          <a:r>
            <a:rPr lang="ru-RU" sz="1800" b="0" i="0" dirty="0" err="1" smtClean="0"/>
            <a:t>підвищує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інтерес</a:t>
          </a:r>
          <a:r>
            <a:rPr lang="ru-RU" sz="1800" b="0" i="0" dirty="0" smtClean="0"/>
            <a:t> до </a:t>
          </a:r>
          <a:r>
            <a:rPr lang="ru-RU" sz="1800" b="0" i="0" dirty="0" err="1" smtClean="0"/>
            <a:t>суті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політичних</a:t>
          </a:r>
          <a:r>
            <a:rPr lang="ru-RU" sz="1800" b="0" i="0" dirty="0" smtClean="0"/>
            <a:t> проблем; </a:t>
          </a:r>
          <a:endParaRPr lang="ru-RU" sz="1800" dirty="0"/>
        </a:p>
      </dgm:t>
    </dgm:pt>
    <dgm:pt modelId="{44974F0E-538A-47A8-A331-B0611FDAE82B}" type="parTrans" cxnId="{CFC6E6F4-C092-44E9-8DB8-07572E06F432}">
      <dgm:prSet/>
      <dgm:spPr/>
      <dgm:t>
        <a:bodyPr/>
        <a:lstStyle/>
        <a:p>
          <a:endParaRPr lang="ru-RU"/>
        </a:p>
      </dgm:t>
    </dgm:pt>
    <dgm:pt modelId="{4A8ACD0B-EA30-4DDF-8E13-95B13C539DD3}" type="sibTrans" cxnId="{CFC6E6F4-C092-44E9-8DB8-07572E06F432}">
      <dgm:prSet/>
      <dgm:spPr/>
      <dgm:t>
        <a:bodyPr/>
        <a:lstStyle/>
        <a:p>
          <a:endParaRPr lang="ru-RU"/>
        </a:p>
      </dgm:t>
    </dgm:pt>
    <dgm:pt modelId="{5CD24EE3-C77E-4ADC-A70F-3093E1699981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3</a:t>
          </a:r>
          <a:endParaRPr lang="ru-RU" dirty="0"/>
        </a:p>
      </dgm:t>
    </dgm:pt>
    <dgm:pt modelId="{48ECC398-B2B2-4CD9-8C8B-D95842A921CF}" type="parTrans" cxnId="{13907383-DAE6-4753-891A-4CCF68844739}">
      <dgm:prSet/>
      <dgm:spPr/>
      <dgm:t>
        <a:bodyPr/>
        <a:lstStyle/>
        <a:p>
          <a:endParaRPr lang="ru-RU"/>
        </a:p>
      </dgm:t>
    </dgm:pt>
    <dgm:pt modelId="{05A5FE29-AC37-408D-B7AA-96AD23AF8CCE}" type="sibTrans" cxnId="{13907383-DAE6-4753-891A-4CCF68844739}">
      <dgm:prSet/>
      <dgm:spPr/>
      <dgm:t>
        <a:bodyPr/>
        <a:lstStyle/>
        <a:p>
          <a:endParaRPr lang="ru-RU"/>
        </a:p>
      </dgm:t>
    </dgm:pt>
    <dgm:pt modelId="{064F7909-1BE8-4458-81E1-92A580CEE6F8}">
      <dgm:prSet phldrT="[Текст]" custT="1"/>
      <dgm:spPr/>
      <dgm:t>
        <a:bodyPr/>
        <a:lstStyle/>
        <a:p>
          <a:r>
            <a:rPr lang="ru-RU" sz="1600" b="0" i="0" dirty="0" err="1" smtClean="0"/>
            <a:t>суттєво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зменшуються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можливості</a:t>
          </a:r>
          <a:r>
            <a:rPr lang="ru-RU" sz="1600" b="0" i="0" dirty="0" smtClean="0"/>
            <a:t> для </a:t>
          </a:r>
          <a:r>
            <a:rPr lang="ru-RU" sz="1600" b="0" i="0" dirty="0" err="1" smtClean="0"/>
            <a:t>маніпуляції</a:t>
          </a:r>
          <a:r>
            <a:rPr lang="ru-RU" sz="1600" b="0" i="0" dirty="0" smtClean="0"/>
            <a:t> голосами </a:t>
          </a:r>
          <a:r>
            <a:rPr lang="ru-RU" sz="1600" b="0" i="0" dirty="0" err="1" smtClean="0"/>
            <a:t>виборців</a:t>
          </a:r>
          <a:r>
            <a:rPr lang="ru-RU" sz="1600" b="0" i="0" dirty="0" smtClean="0"/>
            <a:t>, </a:t>
          </a:r>
          <a:r>
            <a:rPr lang="ru-RU" sz="1600" b="0" i="0" dirty="0" err="1" smtClean="0"/>
            <a:t>владний</a:t>
          </a:r>
          <a:r>
            <a:rPr lang="ru-RU" sz="1600" b="0" i="0" dirty="0" smtClean="0"/>
            <a:t> ресурс на </a:t>
          </a:r>
          <a:r>
            <a:rPr lang="ru-RU" sz="1600" b="0" i="0" dirty="0" err="1" smtClean="0"/>
            <a:t>практиці</a:t>
          </a:r>
          <a:r>
            <a:rPr lang="ru-RU" sz="1600" b="0" i="0" dirty="0" smtClean="0"/>
            <a:t> нелегко </a:t>
          </a:r>
          <a:r>
            <a:rPr lang="ru-RU" sz="1600" b="0" i="0" dirty="0" err="1" smtClean="0"/>
            <a:t>застосовувати</a:t>
          </a:r>
          <a:r>
            <a:rPr lang="ru-RU" sz="1600" b="0" i="0" dirty="0" smtClean="0"/>
            <a:t>, а </a:t>
          </a:r>
          <a:r>
            <a:rPr lang="ru-RU" sz="1600" b="0" i="0" dirty="0" err="1" smtClean="0"/>
            <a:t>деякі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прийоми</a:t>
          </a:r>
          <a:r>
            <a:rPr lang="ru-RU" sz="1600" b="0" i="0" dirty="0" smtClean="0"/>
            <a:t>, </a:t>
          </a:r>
          <a:r>
            <a:rPr lang="ru-RU" sz="1600" b="0" i="0" dirty="0" err="1" smtClean="0"/>
            <a:t>притаманні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мажоритарним</a:t>
          </a:r>
          <a:r>
            <a:rPr lang="ru-RU" sz="1600" b="0" i="0" dirty="0" smtClean="0"/>
            <a:t> системам, </a:t>
          </a:r>
          <a:r>
            <a:rPr lang="ru-RU" sz="1600" b="0" i="0" dirty="0" err="1" smtClean="0"/>
            <a:t>повністю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виключаються</a:t>
          </a:r>
          <a:r>
            <a:rPr lang="ru-RU" sz="1600" b="0" i="0" dirty="0" smtClean="0"/>
            <a:t> (як - от </a:t>
          </a:r>
          <a:r>
            <a:rPr lang="ru-RU" sz="1600" b="0" i="0" dirty="0" err="1" smtClean="0"/>
            <a:t>явище</a:t>
          </a:r>
          <a:r>
            <a:rPr lang="ru-RU" sz="1600" b="0" i="0" dirty="0" smtClean="0"/>
            <a:t> </a:t>
          </a:r>
          <a:r>
            <a:rPr lang="ru-RU" sz="1600" b="0" i="1" dirty="0" err="1" smtClean="0"/>
            <a:t>джеррімандерінгу</a:t>
          </a:r>
          <a:r>
            <a:rPr lang="ru-RU" sz="1600" b="0" i="0" dirty="0" smtClean="0"/>
            <a:t> </a:t>
          </a:r>
          <a:r>
            <a:rPr lang="ru-RU" sz="1600" b="0" i="0" dirty="0" err="1" smtClean="0"/>
            <a:t>або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масового</a:t>
          </a:r>
          <a:r>
            <a:rPr lang="ru-RU" sz="1600" b="0" i="0" dirty="0" smtClean="0"/>
            <a:t> «</a:t>
          </a:r>
          <a:r>
            <a:rPr lang="ru-RU" sz="1600" b="0" i="0" dirty="0" err="1" smtClean="0"/>
            <a:t>переселення</a:t>
          </a:r>
          <a:r>
            <a:rPr lang="ru-RU" sz="1600" b="0" i="0" dirty="0" smtClean="0"/>
            <a:t>» </a:t>
          </a:r>
          <a:r>
            <a:rPr lang="ru-RU" sz="1600" b="0" i="0" dirty="0" err="1" smtClean="0"/>
            <a:t>виборців</a:t>
          </a:r>
          <a:r>
            <a:rPr lang="ru-RU" sz="1600" b="0" i="0" dirty="0" smtClean="0"/>
            <a:t> з одних </a:t>
          </a:r>
          <a:r>
            <a:rPr lang="ru-RU" sz="1600" b="0" i="0" dirty="0" err="1" smtClean="0"/>
            <a:t>округів</a:t>
          </a:r>
          <a:r>
            <a:rPr lang="ru-RU" sz="1600" b="0" i="0" dirty="0" smtClean="0"/>
            <a:t> до </a:t>
          </a:r>
          <a:r>
            <a:rPr lang="ru-RU" sz="1600" b="0" i="0" dirty="0" err="1" smtClean="0"/>
            <a:t>інших</a:t>
          </a:r>
          <a:r>
            <a:rPr lang="ru-RU" sz="1600" b="0" i="0" dirty="0" smtClean="0"/>
            <a:t>).</a:t>
          </a:r>
          <a:endParaRPr lang="ru-RU" sz="1600" dirty="0"/>
        </a:p>
      </dgm:t>
    </dgm:pt>
    <dgm:pt modelId="{B586F15C-CD17-4152-801C-468911835739}" type="parTrans" cxnId="{79F00430-1FA7-4C6A-B0F9-DBBECAF5AE63}">
      <dgm:prSet/>
      <dgm:spPr/>
      <dgm:t>
        <a:bodyPr/>
        <a:lstStyle/>
        <a:p>
          <a:endParaRPr lang="ru-RU"/>
        </a:p>
      </dgm:t>
    </dgm:pt>
    <dgm:pt modelId="{0BB898E4-FE94-4FC9-BCB2-95F2577E8349}" type="sibTrans" cxnId="{79F00430-1FA7-4C6A-B0F9-DBBECAF5AE63}">
      <dgm:prSet/>
      <dgm:spPr/>
      <dgm:t>
        <a:bodyPr/>
        <a:lstStyle/>
        <a:p>
          <a:endParaRPr lang="ru-RU"/>
        </a:p>
      </dgm:t>
    </dgm:pt>
    <dgm:pt modelId="{C11B7692-872E-4CFB-BCA5-9993416C6057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4</a:t>
          </a:r>
          <a:endParaRPr lang="ru-RU" dirty="0"/>
        </a:p>
      </dgm:t>
    </dgm:pt>
    <dgm:pt modelId="{D64AA564-71C1-4B48-AF34-6651D7D53DB8}" type="parTrans" cxnId="{DDFADEC5-7A0A-4100-A816-766D8D1675B3}">
      <dgm:prSet/>
      <dgm:spPr/>
      <dgm:t>
        <a:bodyPr/>
        <a:lstStyle/>
        <a:p>
          <a:endParaRPr lang="ru-RU"/>
        </a:p>
      </dgm:t>
    </dgm:pt>
    <dgm:pt modelId="{DC380052-040B-4A7D-9E68-B6EDFBB5131E}" type="sibTrans" cxnId="{DDFADEC5-7A0A-4100-A816-766D8D1675B3}">
      <dgm:prSet/>
      <dgm:spPr/>
      <dgm:t>
        <a:bodyPr/>
        <a:lstStyle/>
        <a:p>
          <a:endParaRPr lang="ru-RU"/>
        </a:p>
      </dgm:t>
    </dgm:pt>
    <dgm:pt modelId="{1DFC7133-BA22-4341-8863-CF83A5693038}">
      <dgm:prSet custT="1"/>
      <dgm:spPr/>
      <dgm:t>
        <a:bodyPr/>
        <a:lstStyle/>
        <a:p>
          <a:r>
            <a:rPr lang="ru-RU" sz="1800" b="0" i="0" dirty="0" smtClean="0"/>
            <a:t>у </a:t>
          </a:r>
          <a:r>
            <a:rPr lang="ru-RU" sz="1800" b="0" i="0" dirty="0" err="1" smtClean="0"/>
            <a:t>парламенті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встановлюється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чітко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окреслена</a:t>
          </a:r>
          <a:r>
            <a:rPr lang="ru-RU" sz="1800" b="0" i="0" dirty="0" smtClean="0"/>
            <a:t> структура </a:t>
          </a:r>
          <a:r>
            <a:rPr lang="ru-RU" sz="1800" b="0" i="0" dirty="0" err="1" smtClean="0"/>
            <a:t>партійного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представництва</a:t>
          </a:r>
          <a:r>
            <a:rPr lang="ru-RU" sz="2600" b="0" i="0" dirty="0" smtClean="0"/>
            <a:t>;</a:t>
          </a:r>
          <a:endParaRPr lang="ru-RU" sz="2600" dirty="0"/>
        </a:p>
      </dgm:t>
    </dgm:pt>
    <dgm:pt modelId="{74FB646D-F3C4-419F-B9B3-90B009C548BB}" type="parTrans" cxnId="{BA18F488-4B27-437C-A7E1-11494D04ED54}">
      <dgm:prSet/>
      <dgm:spPr/>
      <dgm:t>
        <a:bodyPr/>
        <a:lstStyle/>
        <a:p>
          <a:endParaRPr lang="ru-RU"/>
        </a:p>
      </dgm:t>
    </dgm:pt>
    <dgm:pt modelId="{0B97DC5C-AC78-41CB-B168-390EFDFC88F7}" type="sibTrans" cxnId="{BA18F488-4B27-437C-A7E1-11494D04ED54}">
      <dgm:prSet/>
      <dgm:spPr/>
      <dgm:t>
        <a:bodyPr/>
        <a:lstStyle/>
        <a:p>
          <a:endParaRPr lang="ru-RU"/>
        </a:p>
      </dgm:t>
    </dgm:pt>
    <dgm:pt modelId="{29D7EB60-1E19-434F-A21D-6EBD6AF34D68}" type="pres">
      <dgm:prSet presAssocID="{09EFA49D-BFBD-44AA-969E-AA54778A5BA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DC0980-6EE6-4A83-8815-715D7D044D3B}" type="pres">
      <dgm:prSet presAssocID="{E7E7623E-4028-4549-B892-909315A20EB9}" presName="composite" presStyleCnt="0"/>
      <dgm:spPr/>
    </dgm:pt>
    <dgm:pt modelId="{9E388E74-9EBE-434E-8AE1-6CF3F32CF3BC}" type="pres">
      <dgm:prSet presAssocID="{E7E7623E-4028-4549-B892-909315A20EB9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6BE915-B8EA-4FDB-A093-8FB033DA07FA}" type="pres">
      <dgm:prSet presAssocID="{E7E7623E-4028-4549-B892-909315A20EB9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6910E-B3CD-4663-A2D4-367F67F58648}" type="pres">
      <dgm:prSet presAssocID="{515029B1-3D12-48E0-9DC4-31124FA89BF0}" presName="sp" presStyleCnt="0"/>
      <dgm:spPr/>
    </dgm:pt>
    <dgm:pt modelId="{129C631C-FD5F-460A-AC42-2D6801B25716}" type="pres">
      <dgm:prSet presAssocID="{4F5FF586-DDDF-41E3-847B-036F1BB01659}" presName="composite" presStyleCnt="0"/>
      <dgm:spPr/>
    </dgm:pt>
    <dgm:pt modelId="{BE08E682-8D42-4473-B81C-8BDC0F596C3D}" type="pres">
      <dgm:prSet presAssocID="{4F5FF586-DDDF-41E3-847B-036F1BB01659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9AE08-8E66-4BAC-9E05-0B1A806A4D09}" type="pres">
      <dgm:prSet presAssocID="{4F5FF586-DDDF-41E3-847B-036F1BB01659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7115FA-29B7-4655-880E-6C9941A7B912}" type="pres">
      <dgm:prSet presAssocID="{72C61C47-2F04-43A2-B10E-D87130B38CF2}" presName="sp" presStyleCnt="0"/>
      <dgm:spPr/>
    </dgm:pt>
    <dgm:pt modelId="{9241801D-0DD7-47E8-915E-1DF437DCB440}" type="pres">
      <dgm:prSet presAssocID="{5CD24EE3-C77E-4ADC-A70F-3093E1699981}" presName="composite" presStyleCnt="0"/>
      <dgm:spPr/>
    </dgm:pt>
    <dgm:pt modelId="{C365E082-C549-4508-B3A8-09AD05618DC1}" type="pres">
      <dgm:prSet presAssocID="{5CD24EE3-C77E-4ADC-A70F-3093E1699981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2DEEE9-C0BF-448A-83BD-69B7407A75C7}" type="pres">
      <dgm:prSet presAssocID="{5CD24EE3-C77E-4ADC-A70F-3093E1699981}" presName="descendantText" presStyleLbl="alignAcc1" presStyleIdx="2" presStyleCnt="4" custScaleY="1363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06C9F3-F70E-4811-B6D4-81CE479B9B61}" type="pres">
      <dgm:prSet presAssocID="{05A5FE29-AC37-408D-B7AA-96AD23AF8CCE}" presName="sp" presStyleCnt="0"/>
      <dgm:spPr/>
    </dgm:pt>
    <dgm:pt modelId="{C4819478-0556-4715-A218-D2788198B809}" type="pres">
      <dgm:prSet presAssocID="{C11B7692-872E-4CFB-BCA5-9993416C6057}" presName="composite" presStyleCnt="0"/>
      <dgm:spPr/>
    </dgm:pt>
    <dgm:pt modelId="{64C6AE38-8C5E-4A39-A044-3992A9157D28}" type="pres">
      <dgm:prSet presAssocID="{C11B7692-872E-4CFB-BCA5-9993416C6057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22204D-DB49-48BD-BAEF-33FD6827C3D1}" type="pres">
      <dgm:prSet presAssocID="{C11B7692-872E-4CFB-BCA5-9993416C6057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82B123-8C0F-4483-BEC2-F116E5802E7F}" type="presOf" srcId="{064F7909-1BE8-4458-81E1-92A580CEE6F8}" destId="{962DEEE9-C0BF-448A-83BD-69B7407A75C7}" srcOrd="0" destOrd="0" presId="urn:microsoft.com/office/officeart/2005/8/layout/chevron2"/>
    <dgm:cxn modelId="{69FB7C4A-D84F-47E1-96A3-51F71E4E1793}" type="presOf" srcId="{E7E7623E-4028-4549-B892-909315A20EB9}" destId="{9E388E74-9EBE-434E-8AE1-6CF3F32CF3BC}" srcOrd="0" destOrd="0" presId="urn:microsoft.com/office/officeart/2005/8/layout/chevron2"/>
    <dgm:cxn modelId="{380A7163-5F35-4AED-95C5-0136F00714E1}" srcId="{09EFA49D-BFBD-44AA-969E-AA54778A5BAF}" destId="{E7E7623E-4028-4549-B892-909315A20EB9}" srcOrd="0" destOrd="0" parTransId="{4177ACBD-4068-4DEE-9B9B-3526EFD989C6}" sibTransId="{515029B1-3D12-48E0-9DC4-31124FA89BF0}"/>
    <dgm:cxn modelId="{25695E9F-BF66-4ED3-A2E4-897F9036AF42}" srcId="{09EFA49D-BFBD-44AA-969E-AA54778A5BAF}" destId="{4F5FF586-DDDF-41E3-847B-036F1BB01659}" srcOrd="1" destOrd="0" parTransId="{5854727C-AE8C-4BEF-AFAB-D8A3209AC54B}" sibTransId="{72C61C47-2F04-43A2-B10E-D87130B38CF2}"/>
    <dgm:cxn modelId="{ADA5EEB9-6233-4A31-8D76-E6AEFB84A2B3}" type="presOf" srcId="{63CF0C47-E6CF-42E5-9597-D7FFDB742490}" destId="{226BE915-B8EA-4FDB-A093-8FB033DA07FA}" srcOrd="0" destOrd="0" presId="urn:microsoft.com/office/officeart/2005/8/layout/chevron2"/>
    <dgm:cxn modelId="{1D0E15F7-0A13-4482-9472-500DA17E674E}" type="presOf" srcId="{5CD24EE3-C77E-4ADC-A70F-3093E1699981}" destId="{C365E082-C549-4508-B3A8-09AD05618DC1}" srcOrd="0" destOrd="0" presId="urn:microsoft.com/office/officeart/2005/8/layout/chevron2"/>
    <dgm:cxn modelId="{725DAD7F-1FC1-42A5-9D54-2A630B20BC75}" type="presOf" srcId="{5759CECC-E382-4274-ADA9-AD4BF029CFF8}" destId="{55E9AE08-8E66-4BAC-9E05-0B1A806A4D09}" srcOrd="0" destOrd="0" presId="urn:microsoft.com/office/officeart/2005/8/layout/chevron2"/>
    <dgm:cxn modelId="{0B15B0D4-B6B3-498A-B561-F7C4050AA9C2}" type="presOf" srcId="{C11B7692-872E-4CFB-BCA5-9993416C6057}" destId="{64C6AE38-8C5E-4A39-A044-3992A9157D28}" srcOrd="0" destOrd="0" presId="urn:microsoft.com/office/officeart/2005/8/layout/chevron2"/>
    <dgm:cxn modelId="{79F00430-1FA7-4C6A-B0F9-DBBECAF5AE63}" srcId="{5CD24EE3-C77E-4ADC-A70F-3093E1699981}" destId="{064F7909-1BE8-4458-81E1-92A580CEE6F8}" srcOrd="0" destOrd="0" parTransId="{B586F15C-CD17-4152-801C-468911835739}" sibTransId="{0BB898E4-FE94-4FC9-BCB2-95F2577E8349}"/>
    <dgm:cxn modelId="{740E623B-AF2A-4244-853F-34648B48F3FB}" srcId="{E7E7623E-4028-4549-B892-909315A20EB9}" destId="{63CF0C47-E6CF-42E5-9597-D7FFDB742490}" srcOrd="0" destOrd="0" parTransId="{CEE9940F-7A46-4A03-9C63-601EF2BE679B}" sibTransId="{0C8EAF7F-F523-439D-A8AE-949F7F81F0D9}"/>
    <dgm:cxn modelId="{12872846-4B02-45A6-9D26-ABEEFAC6E33D}" type="presOf" srcId="{09EFA49D-BFBD-44AA-969E-AA54778A5BAF}" destId="{29D7EB60-1E19-434F-A21D-6EBD6AF34D68}" srcOrd="0" destOrd="0" presId="urn:microsoft.com/office/officeart/2005/8/layout/chevron2"/>
    <dgm:cxn modelId="{B8C9B235-C040-4CB0-9BDE-9AC981DDFAB1}" type="presOf" srcId="{4F5FF586-DDDF-41E3-847B-036F1BB01659}" destId="{BE08E682-8D42-4473-B81C-8BDC0F596C3D}" srcOrd="0" destOrd="0" presId="urn:microsoft.com/office/officeart/2005/8/layout/chevron2"/>
    <dgm:cxn modelId="{CFC6E6F4-C092-44E9-8DB8-07572E06F432}" srcId="{4F5FF586-DDDF-41E3-847B-036F1BB01659}" destId="{5759CECC-E382-4274-ADA9-AD4BF029CFF8}" srcOrd="0" destOrd="0" parTransId="{44974F0E-538A-47A8-A331-B0611FDAE82B}" sibTransId="{4A8ACD0B-EA30-4DDF-8E13-95B13C539DD3}"/>
    <dgm:cxn modelId="{13907383-DAE6-4753-891A-4CCF68844739}" srcId="{09EFA49D-BFBD-44AA-969E-AA54778A5BAF}" destId="{5CD24EE3-C77E-4ADC-A70F-3093E1699981}" srcOrd="2" destOrd="0" parTransId="{48ECC398-B2B2-4CD9-8C8B-D95842A921CF}" sibTransId="{05A5FE29-AC37-408D-B7AA-96AD23AF8CCE}"/>
    <dgm:cxn modelId="{67083D0C-A0EA-4C8B-BAFA-73F005D545EB}" type="presOf" srcId="{1DFC7133-BA22-4341-8863-CF83A5693038}" destId="{1622204D-DB49-48BD-BAEF-33FD6827C3D1}" srcOrd="0" destOrd="0" presId="urn:microsoft.com/office/officeart/2005/8/layout/chevron2"/>
    <dgm:cxn modelId="{BA18F488-4B27-437C-A7E1-11494D04ED54}" srcId="{C11B7692-872E-4CFB-BCA5-9993416C6057}" destId="{1DFC7133-BA22-4341-8863-CF83A5693038}" srcOrd="0" destOrd="0" parTransId="{74FB646D-F3C4-419F-B9B3-90B009C548BB}" sibTransId="{0B97DC5C-AC78-41CB-B168-390EFDFC88F7}"/>
    <dgm:cxn modelId="{DDFADEC5-7A0A-4100-A816-766D8D1675B3}" srcId="{09EFA49D-BFBD-44AA-969E-AA54778A5BAF}" destId="{C11B7692-872E-4CFB-BCA5-9993416C6057}" srcOrd="3" destOrd="0" parTransId="{D64AA564-71C1-4B48-AF34-6651D7D53DB8}" sibTransId="{DC380052-040B-4A7D-9E68-B6EDFBB5131E}"/>
    <dgm:cxn modelId="{8BB6AD69-1EE5-4A6B-8D5A-0E6E9FFAF1BB}" type="presParOf" srcId="{29D7EB60-1E19-434F-A21D-6EBD6AF34D68}" destId="{29DC0980-6EE6-4A83-8815-715D7D044D3B}" srcOrd="0" destOrd="0" presId="urn:microsoft.com/office/officeart/2005/8/layout/chevron2"/>
    <dgm:cxn modelId="{70515617-F991-4DB5-97F1-0ACF84AFB2CC}" type="presParOf" srcId="{29DC0980-6EE6-4A83-8815-715D7D044D3B}" destId="{9E388E74-9EBE-434E-8AE1-6CF3F32CF3BC}" srcOrd="0" destOrd="0" presId="urn:microsoft.com/office/officeart/2005/8/layout/chevron2"/>
    <dgm:cxn modelId="{EF02A499-EF04-41C2-8ABC-9BBA15151DC0}" type="presParOf" srcId="{29DC0980-6EE6-4A83-8815-715D7D044D3B}" destId="{226BE915-B8EA-4FDB-A093-8FB033DA07FA}" srcOrd="1" destOrd="0" presId="urn:microsoft.com/office/officeart/2005/8/layout/chevron2"/>
    <dgm:cxn modelId="{D013778D-1CEC-439B-B6F5-EF0BF5C51E2C}" type="presParOf" srcId="{29D7EB60-1E19-434F-A21D-6EBD6AF34D68}" destId="{B126910E-B3CD-4663-A2D4-367F67F58648}" srcOrd="1" destOrd="0" presId="urn:microsoft.com/office/officeart/2005/8/layout/chevron2"/>
    <dgm:cxn modelId="{D7371E3B-0CCB-43C7-AEDF-B2C2303EAA10}" type="presParOf" srcId="{29D7EB60-1E19-434F-A21D-6EBD6AF34D68}" destId="{129C631C-FD5F-460A-AC42-2D6801B25716}" srcOrd="2" destOrd="0" presId="urn:microsoft.com/office/officeart/2005/8/layout/chevron2"/>
    <dgm:cxn modelId="{6ECAE4ED-E403-416C-9FA0-11DB278C0DEE}" type="presParOf" srcId="{129C631C-FD5F-460A-AC42-2D6801B25716}" destId="{BE08E682-8D42-4473-B81C-8BDC0F596C3D}" srcOrd="0" destOrd="0" presId="urn:microsoft.com/office/officeart/2005/8/layout/chevron2"/>
    <dgm:cxn modelId="{0D734857-F638-4550-8826-A1BE75EB5817}" type="presParOf" srcId="{129C631C-FD5F-460A-AC42-2D6801B25716}" destId="{55E9AE08-8E66-4BAC-9E05-0B1A806A4D09}" srcOrd="1" destOrd="0" presId="urn:microsoft.com/office/officeart/2005/8/layout/chevron2"/>
    <dgm:cxn modelId="{518CF25E-8965-4898-9E2E-B77BA932C2EC}" type="presParOf" srcId="{29D7EB60-1E19-434F-A21D-6EBD6AF34D68}" destId="{117115FA-29B7-4655-880E-6C9941A7B912}" srcOrd="3" destOrd="0" presId="urn:microsoft.com/office/officeart/2005/8/layout/chevron2"/>
    <dgm:cxn modelId="{6D5AA239-A5B8-4F4D-B730-42A24946E553}" type="presParOf" srcId="{29D7EB60-1E19-434F-A21D-6EBD6AF34D68}" destId="{9241801D-0DD7-47E8-915E-1DF437DCB440}" srcOrd="4" destOrd="0" presId="urn:microsoft.com/office/officeart/2005/8/layout/chevron2"/>
    <dgm:cxn modelId="{3248B3D9-9D21-4415-BE91-4AA089111555}" type="presParOf" srcId="{9241801D-0DD7-47E8-915E-1DF437DCB440}" destId="{C365E082-C549-4508-B3A8-09AD05618DC1}" srcOrd="0" destOrd="0" presId="urn:microsoft.com/office/officeart/2005/8/layout/chevron2"/>
    <dgm:cxn modelId="{C9F8DB2D-031B-4832-A8F8-7C3564FCCE1D}" type="presParOf" srcId="{9241801D-0DD7-47E8-915E-1DF437DCB440}" destId="{962DEEE9-C0BF-448A-83BD-69B7407A75C7}" srcOrd="1" destOrd="0" presId="urn:microsoft.com/office/officeart/2005/8/layout/chevron2"/>
    <dgm:cxn modelId="{B7A3FC81-5CEE-4BEB-9B28-2FD9DCFCB516}" type="presParOf" srcId="{29D7EB60-1E19-434F-A21D-6EBD6AF34D68}" destId="{8506C9F3-F70E-4811-B6D4-81CE479B9B61}" srcOrd="5" destOrd="0" presId="urn:microsoft.com/office/officeart/2005/8/layout/chevron2"/>
    <dgm:cxn modelId="{78F82ECC-DE06-43BD-AA76-0361241762AC}" type="presParOf" srcId="{29D7EB60-1E19-434F-A21D-6EBD6AF34D68}" destId="{C4819478-0556-4715-A218-D2788198B809}" srcOrd="6" destOrd="0" presId="urn:microsoft.com/office/officeart/2005/8/layout/chevron2"/>
    <dgm:cxn modelId="{56F7B0CF-2C20-4437-94EA-25DC15AF3893}" type="presParOf" srcId="{C4819478-0556-4715-A218-D2788198B809}" destId="{64C6AE38-8C5E-4A39-A044-3992A9157D28}" srcOrd="0" destOrd="0" presId="urn:microsoft.com/office/officeart/2005/8/layout/chevron2"/>
    <dgm:cxn modelId="{2C437EF0-8DAF-4BAE-8137-EC644EE1B566}" type="presParOf" srcId="{C4819478-0556-4715-A218-D2788198B809}" destId="{1622204D-DB49-48BD-BAEF-33FD6827C3D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9EFA49D-BFBD-44AA-969E-AA54778A5BA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E7623E-4028-4549-B892-909315A20EB9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1</a:t>
          </a:r>
          <a:endParaRPr lang="ru-RU" dirty="0"/>
        </a:p>
      </dgm:t>
    </dgm:pt>
    <dgm:pt modelId="{4177ACBD-4068-4DEE-9B9B-3526EFD989C6}" type="parTrans" cxnId="{380A7163-5F35-4AED-95C5-0136F00714E1}">
      <dgm:prSet/>
      <dgm:spPr/>
      <dgm:t>
        <a:bodyPr/>
        <a:lstStyle/>
        <a:p>
          <a:endParaRPr lang="ru-RU"/>
        </a:p>
      </dgm:t>
    </dgm:pt>
    <dgm:pt modelId="{515029B1-3D12-48E0-9DC4-31124FA89BF0}" type="sibTrans" cxnId="{380A7163-5F35-4AED-95C5-0136F00714E1}">
      <dgm:prSet/>
      <dgm:spPr/>
      <dgm:t>
        <a:bodyPr/>
        <a:lstStyle/>
        <a:p>
          <a:endParaRPr lang="ru-RU"/>
        </a:p>
      </dgm:t>
    </dgm:pt>
    <dgm:pt modelId="{63CF0C47-E6CF-42E5-9597-D7FFDB742490}">
      <dgm:prSet phldrT="[Текст]" custT="1"/>
      <dgm:spPr/>
      <dgm:t>
        <a:bodyPr/>
        <a:lstStyle/>
        <a:p>
          <a:r>
            <a:rPr lang="ru-RU" sz="1800" b="0" i="0" dirty="0" err="1" smtClean="0"/>
            <a:t>зазначена</a:t>
          </a:r>
          <a:r>
            <a:rPr lang="ru-RU" sz="1800" b="0" i="0" dirty="0" smtClean="0"/>
            <a:t> система </a:t>
          </a:r>
          <a:r>
            <a:rPr lang="ru-RU" sz="1800" b="0" i="0" dirty="0" err="1" smtClean="0"/>
            <a:t>загалом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незрозуміла</a:t>
          </a:r>
          <a:r>
            <a:rPr lang="ru-RU" sz="1800" b="0" i="0" dirty="0" smtClean="0"/>
            <a:t> широкому колу </a:t>
          </a:r>
          <a:r>
            <a:rPr lang="ru-RU" sz="1800" b="0" i="0" dirty="0" err="1" smtClean="0"/>
            <a:t>громадян</a:t>
          </a:r>
          <a:r>
            <a:rPr lang="ru-RU" sz="1800" b="0" i="0" dirty="0" smtClean="0"/>
            <a:t>;</a:t>
          </a:r>
          <a:endParaRPr lang="ru-RU" sz="1800" dirty="0"/>
        </a:p>
      </dgm:t>
    </dgm:pt>
    <dgm:pt modelId="{CEE9940F-7A46-4A03-9C63-601EF2BE679B}" type="parTrans" cxnId="{740E623B-AF2A-4244-853F-34648B48F3FB}">
      <dgm:prSet/>
      <dgm:spPr/>
      <dgm:t>
        <a:bodyPr/>
        <a:lstStyle/>
        <a:p>
          <a:endParaRPr lang="ru-RU"/>
        </a:p>
      </dgm:t>
    </dgm:pt>
    <dgm:pt modelId="{0C8EAF7F-F523-439D-A8AE-949F7F81F0D9}" type="sibTrans" cxnId="{740E623B-AF2A-4244-853F-34648B48F3FB}">
      <dgm:prSet/>
      <dgm:spPr/>
      <dgm:t>
        <a:bodyPr/>
        <a:lstStyle/>
        <a:p>
          <a:endParaRPr lang="ru-RU"/>
        </a:p>
      </dgm:t>
    </dgm:pt>
    <dgm:pt modelId="{4F5FF586-DDDF-41E3-847B-036F1BB01659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2</a:t>
          </a:r>
          <a:endParaRPr lang="ru-RU" dirty="0"/>
        </a:p>
      </dgm:t>
    </dgm:pt>
    <dgm:pt modelId="{5854727C-AE8C-4BEF-AFAB-D8A3209AC54B}" type="parTrans" cxnId="{25695E9F-BF66-4ED3-A2E4-897F9036AF42}">
      <dgm:prSet/>
      <dgm:spPr/>
      <dgm:t>
        <a:bodyPr/>
        <a:lstStyle/>
        <a:p>
          <a:endParaRPr lang="ru-RU"/>
        </a:p>
      </dgm:t>
    </dgm:pt>
    <dgm:pt modelId="{72C61C47-2F04-43A2-B10E-D87130B38CF2}" type="sibTrans" cxnId="{25695E9F-BF66-4ED3-A2E4-897F9036AF42}">
      <dgm:prSet/>
      <dgm:spPr/>
      <dgm:t>
        <a:bodyPr/>
        <a:lstStyle/>
        <a:p>
          <a:endParaRPr lang="ru-RU"/>
        </a:p>
      </dgm:t>
    </dgm:pt>
    <dgm:pt modelId="{5759CECC-E382-4274-ADA9-AD4BF029CFF8}">
      <dgm:prSet phldrT="[Текст]" custT="1"/>
      <dgm:spPr/>
      <dgm:t>
        <a:bodyPr/>
        <a:lstStyle/>
        <a:p>
          <a:r>
            <a:rPr lang="ru-RU" sz="1800" b="0" i="0" dirty="0" err="1" smtClean="0"/>
            <a:t>партії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мають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можливість</a:t>
          </a:r>
          <a:r>
            <a:rPr lang="ru-RU" sz="1800" b="0" i="0" dirty="0" smtClean="0"/>
            <a:t> «</a:t>
          </a:r>
          <a:r>
            <a:rPr lang="ru-RU" sz="1800" b="0" i="0" dirty="0" err="1" smtClean="0"/>
            <a:t>продавати</a:t>
          </a:r>
          <a:r>
            <a:rPr lang="ru-RU" sz="1800" b="0" i="0" dirty="0" smtClean="0"/>
            <a:t>» </a:t>
          </a:r>
          <a:r>
            <a:rPr lang="ru-RU" sz="1800" b="0" i="0" dirty="0" err="1" smtClean="0"/>
            <a:t>місця</a:t>
          </a:r>
          <a:r>
            <a:rPr lang="ru-RU" sz="1800" b="0" i="0" dirty="0" smtClean="0"/>
            <a:t> у </a:t>
          </a:r>
          <a:r>
            <a:rPr lang="ru-RU" sz="1800" b="0" i="0" dirty="0" err="1" smtClean="0"/>
            <a:t>своїх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виборчих</a:t>
          </a:r>
          <a:r>
            <a:rPr lang="ru-RU" sz="1800" b="0" i="0" dirty="0" smtClean="0"/>
            <a:t> списках;</a:t>
          </a:r>
          <a:endParaRPr lang="ru-RU" sz="1800" dirty="0"/>
        </a:p>
      </dgm:t>
    </dgm:pt>
    <dgm:pt modelId="{44974F0E-538A-47A8-A331-B0611FDAE82B}" type="parTrans" cxnId="{CFC6E6F4-C092-44E9-8DB8-07572E06F432}">
      <dgm:prSet/>
      <dgm:spPr/>
      <dgm:t>
        <a:bodyPr/>
        <a:lstStyle/>
        <a:p>
          <a:endParaRPr lang="ru-RU"/>
        </a:p>
      </dgm:t>
    </dgm:pt>
    <dgm:pt modelId="{4A8ACD0B-EA30-4DDF-8E13-95B13C539DD3}" type="sibTrans" cxnId="{CFC6E6F4-C092-44E9-8DB8-07572E06F432}">
      <dgm:prSet/>
      <dgm:spPr/>
      <dgm:t>
        <a:bodyPr/>
        <a:lstStyle/>
        <a:p>
          <a:endParaRPr lang="ru-RU"/>
        </a:p>
      </dgm:t>
    </dgm:pt>
    <dgm:pt modelId="{5CD24EE3-C77E-4ADC-A70F-3093E1699981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3</a:t>
          </a:r>
          <a:endParaRPr lang="ru-RU" dirty="0"/>
        </a:p>
      </dgm:t>
    </dgm:pt>
    <dgm:pt modelId="{48ECC398-B2B2-4CD9-8C8B-D95842A921CF}" type="parTrans" cxnId="{13907383-DAE6-4753-891A-4CCF68844739}">
      <dgm:prSet/>
      <dgm:spPr/>
      <dgm:t>
        <a:bodyPr/>
        <a:lstStyle/>
        <a:p>
          <a:endParaRPr lang="ru-RU"/>
        </a:p>
      </dgm:t>
    </dgm:pt>
    <dgm:pt modelId="{05A5FE29-AC37-408D-B7AA-96AD23AF8CCE}" type="sibTrans" cxnId="{13907383-DAE6-4753-891A-4CCF68844739}">
      <dgm:prSet/>
      <dgm:spPr/>
      <dgm:t>
        <a:bodyPr/>
        <a:lstStyle/>
        <a:p>
          <a:endParaRPr lang="ru-RU"/>
        </a:p>
      </dgm:t>
    </dgm:pt>
    <dgm:pt modelId="{064F7909-1BE8-4458-81E1-92A580CEE6F8}">
      <dgm:prSet phldrT="[Текст]" custT="1"/>
      <dgm:spPr/>
      <dgm:t>
        <a:bodyPr/>
        <a:lstStyle/>
        <a:p>
          <a:r>
            <a:rPr lang="ru-RU" sz="1800" b="0" i="0" dirty="0" err="1" smtClean="0"/>
            <a:t>посилюється</a:t>
          </a:r>
          <a:r>
            <a:rPr lang="ru-RU" sz="1800" b="0" i="0" dirty="0" smtClean="0"/>
            <a:t> контроль </a:t>
          </a:r>
          <a:r>
            <a:rPr lang="ru-RU" sz="1800" b="0" i="0" dirty="0" err="1" smtClean="0"/>
            <a:t>партії</a:t>
          </a:r>
          <a:r>
            <a:rPr lang="ru-RU" sz="1800" b="0" i="0" dirty="0" smtClean="0"/>
            <a:t> над кандидатами (в </a:t>
          </a:r>
          <a:r>
            <a:rPr lang="ru-RU" sz="1800" b="0" i="0" dirty="0" err="1" smtClean="0"/>
            <a:t>деяких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випадках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партія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може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позбавити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свого</a:t>
          </a:r>
          <a:r>
            <a:rPr lang="ru-RU" sz="1800" b="0" i="0" dirty="0" smtClean="0"/>
            <a:t> депутата мандату за «</a:t>
          </a:r>
          <a:r>
            <a:rPr lang="ru-RU" sz="1800" b="0" i="0" dirty="0" err="1" smtClean="0"/>
            <a:t>порушення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партійної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дисципліни</a:t>
          </a:r>
          <a:r>
            <a:rPr lang="ru-RU" sz="1800" b="0" i="0" dirty="0" smtClean="0"/>
            <a:t>»);</a:t>
          </a:r>
          <a:endParaRPr lang="ru-RU" sz="1800" dirty="0"/>
        </a:p>
      </dgm:t>
    </dgm:pt>
    <dgm:pt modelId="{B586F15C-CD17-4152-801C-468911835739}" type="parTrans" cxnId="{79F00430-1FA7-4C6A-B0F9-DBBECAF5AE63}">
      <dgm:prSet/>
      <dgm:spPr/>
      <dgm:t>
        <a:bodyPr/>
        <a:lstStyle/>
        <a:p>
          <a:endParaRPr lang="ru-RU"/>
        </a:p>
      </dgm:t>
    </dgm:pt>
    <dgm:pt modelId="{0BB898E4-FE94-4FC9-BCB2-95F2577E8349}" type="sibTrans" cxnId="{79F00430-1FA7-4C6A-B0F9-DBBECAF5AE63}">
      <dgm:prSet/>
      <dgm:spPr/>
      <dgm:t>
        <a:bodyPr/>
        <a:lstStyle/>
        <a:p>
          <a:endParaRPr lang="ru-RU"/>
        </a:p>
      </dgm:t>
    </dgm:pt>
    <dgm:pt modelId="{C11B7692-872E-4CFB-BCA5-9993416C6057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4</a:t>
          </a:r>
          <a:endParaRPr lang="ru-RU" dirty="0"/>
        </a:p>
      </dgm:t>
    </dgm:pt>
    <dgm:pt modelId="{D64AA564-71C1-4B48-AF34-6651D7D53DB8}" type="parTrans" cxnId="{DDFADEC5-7A0A-4100-A816-766D8D1675B3}">
      <dgm:prSet/>
      <dgm:spPr/>
      <dgm:t>
        <a:bodyPr/>
        <a:lstStyle/>
        <a:p>
          <a:endParaRPr lang="ru-RU"/>
        </a:p>
      </dgm:t>
    </dgm:pt>
    <dgm:pt modelId="{DC380052-040B-4A7D-9E68-B6EDFBB5131E}" type="sibTrans" cxnId="{DDFADEC5-7A0A-4100-A816-766D8D1675B3}">
      <dgm:prSet/>
      <dgm:spPr/>
      <dgm:t>
        <a:bodyPr/>
        <a:lstStyle/>
        <a:p>
          <a:endParaRPr lang="ru-RU"/>
        </a:p>
      </dgm:t>
    </dgm:pt>
    <dgm:pt modelId="{1DFC7133-BA22-4341-8863-CF83A5693038}">
      <dgm:prSet custT="1"/>
      <dgm:spPr/>
      <dgm:t>
        <a:bodyPr/>
        <a:lstStyle/>
        <a:p>
          <a:r>
            <a:rPr lang="ru-RU" sz="1800" b="0" i="0" dirty="0" smtClean="0"/>
            <a:t>вона </a:t>
          </a:r>
          <a:r>
            <a:rPr lang="ru-RU" sz="1800" b="0" i="0" dirty="0" err="1" smtClean="0"/>
            <a:t>сприяє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фрагментації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політичних</a:t>
          </a:r>
          <a:r>
            <a:rPr lang="ru-RU" sz="1800" b="0" i="0" dirty="0" smtClean="0"/>
            <a:t> сил, а </a:t>
          </a:r>
          <a:r>
            <a:rPr lang="ru-RU" sz="1800" b="0" i="0" dirty="0" err="1" smtClean="0"/>
            <a:t>подекуди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сприяє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входженню</a:t>
          </a:r>
          <a:r>
            <a:rPr lang="ru-RU" sz="1800" b="0" i="0" dirty="0" smtClean="0"/>
            <a:t> до парламенту </a:t>
          </a:r>
          <a:r>
            <a:rPr lang="ru-RU" sz="1800" b="0" i="0" dirty="0" err="1" smtClean="0"/>
            <a:t>крайніх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радикальних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партій</a:t>
          </a:r>
          <a:r>
            <a:rPr lang="ru-RU" sz="1800" b="0" i="0" dirty="0" smtClean="0"/>
            <a:t>;</a:t>
          </a:r>
          <a:endParaRPr lang="ru-RU" sz="1800" dirty="0"/>
        </a:p>
      </dgm:t>
    </dgm:pt>
    <dgm:pt modelId="{74FB646D-F3C4-419F-B9B3-90B009C548BB}" type="parTrans" cxnId="{BA18F488-4B27-437C-A7E1-11494D04ED54}">
      <dgm:prSet/>
      <dgm:spPr/>
      <dgm:t>
        <a:bodyPr/>
        <a:lstStyle/>
        <a:p>
          <a:endParaRPr lang="ru-RU"/>
        </a:p>
      </dgm:t>
    </dgm:pt>
    <dgm:pt modelId="{0B97DC5C-AC78-41CB-B168-390EFDFC88F7}" type="sibTrans" cxnId="{BA18F488-4B27-437C-A7E1-11494D04ED54}">
      <dgm:prSet/>
      <dgm:spPr/>
      <dgm:t>
        <a:bodyPr/>
        <a:lstStyle/>
        <a:p>
          <a:endParaRPr lang="ru-RU"/>
        </a:p>
      </dgm:t>
    </dgm:pt>
    <dgm:pt modelId="{59ADE555-8B2C-47CC-A647-71312432BA19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5</a:t>
          </a:r>
          <a:endParaRPr lang="ru-RU" dirty="0"/>
        </a:p>
      </dgm:t>
    </dgm:pt>
    <dgm:pt modelId="{15436D01-9571-4722-95A9-ECFC4209AFD7}" type="parTrans" cxnId="{31BCB042-D841-43D9-A9E8-2AE899EC8350}">
      <dgm:prSet/>
      <dgm:spPr/>
      <dgm:t>
        <a:bodyPr/>
        <a:lstStyle/>
        <a:p>
          <a:endParaRPr lang="ru-RU"/>
        </a:p>
      </dgm:t>
    </dgm:pt>
    <dgm:pt modelId="{7818941E-1C0C-41B3-8958-BAAC9A51890D}" type="sibTrans" cxnId="{31BCB042-D841-43D9-A9E8-2AE899EC8350}">
      <dgm:prSet/>
      <dgm:spPr/>
      <dgm:t>
        <a:bodyPr/>
        <a:lstStyle/>
        <a:p>
          <a:endParaRPr lang="ru-RU"/>
        </a:p>
      </dgm:t>
    </dgm:pt>
    <dgm:pt modelId="{59501DA8-0A2F-49DC-A180-B66FA01C2156}">
      <dgm:prSet custT="1"/>
      <dgm:spPr/>
      <dgm:t>
        <a:bodyPr/>
        <a:lstStyle/>
        <a:p>
          <a:r>
            <a:rPr lang="ru-RU" sz="1800" b="0" i="0" dirty="0" smtClean="0"/>
            <a:t>при </a:t>
          </a:r>
          <a:r>
            <a:rPr lang="ru-RU" sz="1800" b="0" i="0" dirty="0" err="1" smtClean="0"/>
            <a:t>наявності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великої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кількості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недостатньо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впливових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партій</a:t>
          </a:r>
          <a:r>
            <a:rPr lang="ru-RU" sz="1800" b="0" i="0" dirty="0" smtClean="0"/>
            <a:t>, </a:t>
          </a:r>
          <a:r>
            <a:rPr lang="ru-RU" sz="1800" b="0" i="0" dirty="0" err="1" smtClean="0"/>
            <a:t>партії</a:t>
          </a:r>
          <a:r>
            <a:rPr lang="ru-RU" sz="1800" b="0" i="0" dirty="0" smtClean="0"/>
            <a:t>, </a:t>
          </a:r>
          <a:r>
            <a:rPr lang="ru-RU" sz="1800" b="0" i="0" dirty="0" err="1" smtClean="0"/>
            <a:t>які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подолали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виборчий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поріг</a:t>
          </a:r>
          <a:r>
            <a:rPr lang="ru-RU" sz="1800" b="0" i="0" dirty="0" smtClean="0"/>
            <a:t>, </a:t>
          </a:r>
          <a:r>
            <a:rPr lang="ru-RU" sz="1800" b="0" i="0" dirty="0" err="1" smtClean="0"/>
            <a:t>нерідко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отримують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дві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третини</a:t>
          </a:r>
          <a:r>
            <a:rPr lang="ru-RU" sz="1800" b="0" i="0" dirty="0" smtClean="0"/>
            <a:t> - три </a:t>
          </a:r>
          <a:r>
            <a:rPr lang="ru-RU" sz="1800" b="0" i="0" dirty="0" err="1" smtClean="0"/>
            <a:t>чверті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голосів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виборців</a:t>
          </a:r>
          <a:r>
            <a:rPr lang="ru-RU" sz="1800" b="0" i="0" dirty="0" smtClean="0"/>
            <a:t>, </a:t>
          </a:r>
          <a:r>
            <a:rPr lang="ru-RU" sz="1800" b="0" i="0" dirty="0" err="1" smtClean="0"/>
            <a:t>але</a:t>
          </a:r>
          <a:r>
            <a:rPr lang="ru-RU" sz="1800" b="0" i="0" dirty="0" smtClean="0"/>
            <a:t> при </a:t>
          </a:r>
          <a:r>
            <a:rPr lang="ru-RU" sz="1800" b="0" i="0" dirty="0" err="1" smtClean="0"/>
            <a:t>цьому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розподіляють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усі</a:t>
          </a:r>
          <a:r>
            <a:rPr lang="ru-RU" sz="1800" b="0" i="0" dirty="0" smtClean="0"/>
            <a:t> 100% </a:t>
          </a:r>
          <a:r>
            <a:rPr lang="ru-RU" sz="1800" b="0" i="0" dirty="0" err="1" smtClean="0"/>
            <a:t>місць</a:t>
          </a:r>
          <a:r>
            <a:rPr lang="ru-RU" sz="1800" b="0" i="0" dirty="0" smtClean="0"/>
            <a:t> у </a:t>
          </a:r>
          <a:r>
            <a:rPr lang="ru-RU" sz="1800" b="0" i="0" dirty="0" err="1" smtClean="0"/>
            <a:t>парламенті</a:t>
          </a:r>
          <a:r>
            <a:rPr lang="ru-RU" sz="1800" b="0" i="0" dirty="0" smtClean="0"/>
            <a:t>, </a:t>
          </a:r>
          <a:r>
            <a:rPr lang="ru-RU" sz="1800" b="0" i="0" dirty="0" err="1" smtClean="0"/>
            <a:t>що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нерідко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викликає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суспільне</a:t>
          </a:r>
          <a:r>
            <a:rPr lang="ru-RU" sz="1800" b="0" i="0" dirty="0" smtClean="0"/>
            <a:t> </a:t>
          </a:r>
          <a:r>
            <a:rPr lang="ru-RU" sz="1800" b="0" i="0" dirty="0" err="1" smtClean="0"/>
            <a:t>обурення</a:t>
          </a:r>
          <a:r>
            <a:rPr lang="ru-RU" sz="1300" b="0" i="0" dirty="0" smtClean="0"/>
            <a:t>;</a:t>
          </a:r>
          <a:endParaRPr lang="ru-RU" sz="1300" dirty="0"/>
        </a:p>
      </dgm:t>
    </dgm:pt>
    <dgm:pt modelId="{50872C7C-D73C-4FFE-B234-B5C8AF949D20}" type="parTrans" cxnId="{45F6CED4-B0B0-403C-9675-B28EA6778654}">
      <dgm:prSet/>
      <dgm:spPr/>
      <dgm:t>
        <a:bodyPr/>
        <a:lstStyle/>
        <a:p>
          <a:endParaRPr lang="ru-RU"/>
        </a:p>
      </dgm:t>
    </dgm:pt>
    <dgm:pt modelId="{9417B465-4855-426B-AF42-741464462551}" type="sibTrans" cxnId="{45F6CED4-B0B0-403C-9675-B28EA6778654}">
      <dgm:prSet/>
      <dgm:spPr/>
      <dgm:t>
        <a:bodyPr/>
        <a:lstStyle/>
        <a:p>
          <a:endParaRPr lang="ru-RU"/>
        </a:p>
      </dgm:t>
    </dgm:pt>
    <dgm:pt modelId="{29D7EB60-1E19-434F-A21D-6EBD6AF34D68}" type="pres">
      <dgm:prSet presAssocID="{09EFA49D-BFBD-44AA-969E-AA54778A5BA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DC0980-6EE6-4A83-8815-715D7D044D3B}" type="pres">
      <dgm:prSet presAssocID="{E7E7623E-4028-4549-B892-909315A20EB9}" presName="composite" presStyleCnt="0"/>
      <dgm:spPr/>
    </dgm:pt>
    <dgm:pt modelId="{9E388E74-9EBE-434E-8AE1-6CF3F32CF3BC}" type="pres">
      <dgm:prSet presAssocID="{E7E7623E-4028-4549-B892-909315A20EB9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6BE915-B8EA-4FDB-A093-8FB033DA07FA}" type="pres">
      <dgm:prSet presAssocID="{E7E7623E-4028-4549-B892-909315A20EB9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6910E-B3CD-4663-A2D4-367F67F58648}" type="pres">
      <dgm:prSet presAssocID="{515029B1-3D12-48E0-9DC4-31124FA89BF0}" presName="sp" presStyleCnt="0"/>
      <dgm:spPr/>
    </dgm:pt>
    <dgm:pt modelId="{129C631C-FD5F-460A-AC42-2D6801B25716}" type="pres">
      <dgm:prSet presAssocID="{4F5FF586-DDDF-41E3-847B-036F1BB01659}" presName="composite" presStyleCnt="0"/>
      <dgm:spPr/>
    </dgm:pt>
    <dgm:pt modelId="{BE08E682-8D42-4473-B81C-8BDC0F596C3D}" type="pres">
      <dgm:prSet presAssocID="{4F5FF586-DDDF-41E3-847B-036F1BB01659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9AE08-8E66-4BAC-9E05-0B1A806A4D09}" type="pres">
      <dgm:prSet presAssocID="{4F5FF586-DDDF-41E3-847B-036F1BB01659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7115FA-29B7-4655-880E-6C9941A7B912}" type="pres">
      <dgm:prSet presAssocID="{72C61C47-2F04-43A2-B10E-D87130B38CF2}" presName="sp" presStyleCnt="0"/>
      <dgm:spPr/>
    </dgm:pt>
    <dgm:pt modelId="{9241801D-0DD7-47E8-915E-1DF437DCB440}" type="pres">
      <dgm:prSet presAssocID="{5CD24EE3-C77E-4ADC-A70F-3093E1699981}" presName="composite" presStyleCnt="0"/>
      <dgm:spPr/>
    </dgm:pt>
    <dgm:pt modelId="{C365E082-C549-4508-B3A8-09AD05618DC1}" type="pres">
      <dgm:prSet presAssocID="{5CD24EE3-C77E-4ADC-A70F-3093E1699981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2DEEE9-C0BF-448A-83BD-69B7407A75C7}" type="pres">
      <dgm:prSet presAssocID="{5CD24EE3-C77E-4ADC-A70F-3093E1699981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06C9F3-F70E-4811-B6D4-81CE479B9B61}" type="pres">
      <dgm:prSet presAssocID="{05A5FE29-AC37-408D-B7AA-96AD23AF8CCE}" presName="sp" presStyleCnt="0"/>
      <dgm:spPr/>
    </dgm:pt>
    <dgm:pt modelId="{C4819478-0556-4715-A218-D2788198B809}" type="pres">
      <dgm:prSet presAssocID="{C11B7692-872E-4CFB-BCA5-9993416C6057}" presName="composite" presStyleCnt="0"/>
      <dgm:spPr/>
    </dgm:pt>
    <dgm:pt modelId="{64C6AE38-8C5E-4A39-A044-3992A9157D28}" type="pres">
      <dgm:prSet presAssocID="{C11B7692-872E-4CFB-BCA5-9993416C6057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22204D-DB49-48BD-BAEF-33FD6827C3D1}" type="pres">
      <dgm:prSet presAssocID="{C11B7692-872E-4CFB-BCA5-9993416C6057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3A1052-E0F7-4857-8ED7-B889E861CF43}" type="pres">
      <dgm:prSet presAssocID="{DC380052-040B-4A7D-9E68-B6EDFBB5131E}" presName="sp" presStyleCnt="0"/>
      <dgm:spPr/>
    </dgm:pt>
    <dgm:pt modelId="{5A11C2EF-9694-4444-8E92-56A2F7D63452}" type="pres">
      <dgm:prSet presAssocID="{59ADE555-8B2C-47CC-A647-71312432BA19}" presName="composite" presStyleCnt="0"/>
      <dgm:spPr/>
    </dgm:pt>
    <dgm:pt modelId="{7BD7E603-9E69-4F58-937A-42B95716EE5E}" type="pres">
      <dgm:prSet presAssocID="{59ADE555-8B2C-47CC-A647-71312432BA19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CB266-8504-457C-9951-911F1B73C291}" type="pres">
      <dgm:prSet presAssocID="{59ADE555-8B2C-47CC-A647-71312432BA19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95CA54-132D-4322-A0AA-9988C7CFBD14}" type="presOf" srcId="{59501DA8-0A2F-49DC-A180-B66FA01C2156}" destId="{028CB266-8504-457C-9951-911F1B73C291}" srcOrd="0" destOrd="0" presId="urn:microsoft.com/office/officeart/2005/8/layout/chevron2"/>
    <dgm:cxn modelId="{6C26F753-E959-4B13-890F-7DB206BFAA24}" type="presOf" srcId="{5CD24EE3-C77E-4ADC-A70F-3093E1699981}" destId="{C365E082-C549-4508-B3A8-09AD05618DC1}" srcOrd="0" destOrd="0" presId="urn:microsoft.com/office/officeart/2005/8/layout/chevron2"/>
    <dgm:cxn modelId="{31BCB042-D841-43D9-A9E8-2AE899EC8350}" srcId="{09EFA49D-BFBD-44AA-969E-AA54778A5BAF}" destId="{59ADE555-8B2C-47CC-A647-71312432BA19}" srcOrd="4" destOrd="0" parTransId="{15436D01-9571-4722-95A9-ECFC4209AFD7}" sibTransId="{7818941E-1C0C-41B3-8958-BAAC9A51890D}"/>
    <dgm:cxn modelId="{380A7163-5F35-4AED-95C5-0136F00714E1}" srcId="{09EFA49D-BFBD-44AA-969E-AA54778A5BAF}" destId="{E7E7623E-4028-4549-B892-909315A20EB9}" srcOrd="0" destOrd="0" parTransId="{4177ACBD-4068-4DEE-9B9B-3526EFD989C6}" sibTransId="{515029B1-3D12-48E0-9DC4-31124FA89BF0}"/>
    <dgm:cxn modelId="{26B67F6B-13EB-4B15-B022-E2849A01FA96}" type="presOf" srcId="{5759CECC-E382-4274-ADA9-AD4BF029CFF8}" destId="{55E9AE08-8E66-4BAC-9E05-0B1A806A4D09}" srcOrd="0" destOrd="0" presId="urn:microsoft.com/office/officeart/2005/8/layout/chevron2"/>
    <dgm:cxn modelId="{45F6CED4-B0B0-403C-9675-B28EA6778654}" srcId="{59ADE555-8B2C-47CC-A647-71312432BA19}" destId="{59501DA8-0A2F-49DC-A180-B66FA01C2156}" srcOrd="0" destOrd="0" parTransId="{50872C7C-D73C-4FFE-B234-B5C8AF949D20}" sibTransId="{9417B465-4855-426B-AF42-741464462551}"/>
    <dgm:cxn modelId="{25695E9F-BF66-4ED3-A2E4-897F9036AF42}" srcId="{09EFA49D-BFBD-44AA-969E-AA54778A5BAF}" destId="{4F5FF586-DDDF-41E3-847B-036F1BB01659}" srcOrd="1" destOrd="0" parTransId="{5854727C-AE8C-4BEF-AFAB-D8A3209AC54B}" sibTransId="{72C61C47-2F04-43A2-B10E-D87130B38CF2}"/>
    <dgm:cxn modelId="{021E8484-676C-42CC-9792-A1B8C78C4FE4}" type="presOf" srcId="{1DFC7133-BA22-4341-8863-CF83A5693038}" destId="{1622204D-DB49-48BD-BAEF-33FD6827C3D1}" srcOrd="0" destOrd="0" presId="urn:microsoft.com/office/officeart/2005/8/layout/chevron2"/>
    <dgm:cxn modelId="{62A2B57C-A141-44D5-8BEC-3ED14ACFA42A}" type="presOf" srcId="{4F5FF586-DDDF-41E3-847B-036F1BB01659}" destId="{BE08E682-8D42-4473-B81C-8BDC0F596C3D}" srcOrd="0" destOrd="0" presId="urn:microsoft.com/office/officeart/2005/8/layout/chevron2"/>
    <dgm:cxn modelId="{5AAB73B5-247C-4034-B5F6-F60285CF8D1E}" type="presOf" srcId="{59ADE555-8B2C-47CC-A647-71312432BA19}" destId="{7BD7E603-9E69-4F58-937A-42B95716EE5E}" srcOrd="0" destOrd="0" presId="urn:microsoft.com/office/officeart/2005/8/layout/chevron2"/>
    <dgm:cxn modelId="{79F00430-1FA7-4C6A-B0F9-DBBECAF5AE63}" srcId="{5CD24EE3-C77E-4ADC-A70F-3093E1699981}" destId="{064F7909-1BE8-4458-81E1-92A580CEE6F8}" srcOrd="0" destOrd="0" parTransId="{B586F15C-CD17-4152-801C-468911835739}" sibTransId="{0BB898E4-FE94-4FC9-BCB2-95F2577E8349}"/>
    <dgm:cxn modelId="{740E623B-AF2A-4244-853F-34648B48F3FB}" srcId="{E7E7623E-4028-4549-B892-909315A20EB9}" destId="{63CF0C47-E6CF-42E5-9597-D7FFDB742490}" srcOrd="0" destOrd="0" parTransId="{CEE9940F-7A46-4A03-9C63-601EF2BE679B}" sibTransId="{0C8EAF7F-F523-439D-A8AE-949F7F81F0D9}"/>
    <dgm:cxn modelId="{E4DEFDE6-32EC-40C0-AEE3-0FF11B301E4C}" type="presOf" srcId="{63CF0C47-E6CF-42E5-9597-D7FFDB742490}" destId="{226BE915-B8EA-4FDB-A093-8FB033DA07FA}" srcOrd="0" destOrd="0" presId="urn:microsoft.com/office/officeart/2005/8/layout/chevron2"/>
    <dgm:cxn modelId="{CFC6E6F4-C092-44E9-8DB8-07572E06F432}" srcId="{4F5FF586-DDDF-41E3-847B-036F1BB01659}" destId="{5759CECC-E382-4274-ADA9-AD4BF029CFF8}" srcOrd="0" destOrd="0" parTransId="{44974F0E-538A-47A8-A331-B0611FDAE82B}" sibTransId="{4A8ACD0B-EA30-4DDF-8E13-95B13C539DD3}"/>
    <dgm:cxn modelId="{A674FD11-CF2D-42EF-A1B7-10CEC341FB57}" type="presOf" srcId="{E7E7623E-4028-4549-B892-909315A20EB9}" destId="{9E388E74-9EBE-434E-8AE1-6CF3F32CF3BC}" srcOrd="0" destOrd="0" presId="urn:microsoft.com/office/officeart/2005/8/layout/chevron2"/>
    <dgm:cxn modelId="{A44985B2-FE64-484A-8689-D0854901F6D6}" type="presOf" srcId="{09EFA49D-BFBD-44AA-969E-AA54778A5BAF}" destId="{29D7EB60-1E19-434F-A21D-6EBD6AF34D68}" srcOrd="0" destOrd="0" presId="urn:microsoft.com/office/officeart/2005/8/layout/chevron2"/>
    <dgm:cxn modelId="{13907383-DAE6-4753-891A-4CCF68844739}" srcId="{09EFA49D-BFBD-44AA-969E-AA54778A5BAF}" destId="{5CD24EE3-C77E-4ADC-A70F-3093E1699981}" srcOrd="2" destOrd="0" parTransId="{48ECC398-B2B2-4CD9-8C8B-D95842A921CF}" sibTransId="{05A5FE29-AC37-408D-B7AA-96AD23AF8CCE}"/>
    <dgm:cxn modelId="{E4544B9A-E920-492A-BD9E-CE20D37ABE74}" type="presOf" srcId="{C11B7692-872E-4CFB-BCA5-9993416C6057}" destId="{64C6AE38-8C5E-4A39-A044-3992A9157D28}" srcOrd="0" destOrd="0" presId="urn:microsoft.com/office/officeart/2005/8/layout/chevron2"/>
    <dgm:cxn modelId="{CEF45613-8E6A-4B3A-86B6-550FCB543F76}" type="presOf" srcId="{064F7909-1BE8-4458-81E1-92A580CEE6F8}" destId="{962DEEE9-C0BF-448A-83BD-69B7407A75C7}" srcOrd="0" destOrd="0" presId="urn:microsoft.com/office/officeart/2005/8/layout/chevron2"/>
    <dgm:cxn modelId="{DDFADEC5-7A0A-4100-A816-766D8D1675B3}" srcId="{09EFA49D-BFBD-44AA-969E-AA54778A5BAF}" destId="{C11B7692-872E-4CFB-BCA5-9993416C6057}" srcOrd="3" destOrd="0" parTransId="{D64AA564-71C1-4B48-AF34-6651D7D53DB8}" sibTransId="{DC380052-040B-4A7D-9E68-B6EDFBB5131E}"/>
    <dgm:cxn modelId="{BA18F488-4B27-437C-A7E1-11494D04ED54}" srcId="{C11B7692-872E-4CFB-BCA5-9993416C6057}" destId="{1DFC7133-BA22-4341-8863-CF83A5693038}" srcOrd="0" destOrd="0" parTransId="{74FB646D-F3C4-419F-B9B3-90B009C548BB}" sibTransId="{0B97DC5C-AC78-41CB-B168-390EFDFC88F7}"/>
    <dgm:cxn modelId="{1E25DD69-3D89-463E-8D86-7CD34B7A274E}" type="presParOf" srcId="{29D7EB60-1E19-434F-A21D-6EBD6AF34D68}" destId="{29DC0980-6EE6-4A83-8815-715D7D044D3B}" srcOrd="0" destOrd="0" presId="urn:microsoft.com/office/officeart/2005/8/layout/chevron2"/>
    <dgm:cxn modelId="{0A540162-83E3-413E-BDB8-8748FE4B018A}" type="presParOf" srcId="{29DC0980-6EE6-4A83-8815-715D7D044D3B}" destId="{9E388E74-9EBE-434E-8AE1-6CF3F32CF3BC}" srcOrd="0" destOrd="0" presId="urn:microsoft.com/office/officeart/2005/8/layout/chevron2"/>
    <dgm:cxn modelId="{2FAE3786-A0A8-4A02-8FAA-F2757E635C1D}" type="presParOf" srcId="{29DC0980-6EE6-4A83-8815-715D7D044D3B}" destId="{226BE915-B8EA-4FDB-A093-8FB033DA07FA}" srcOrd="1" destOrd="0" presId="urn:microsoft.com/office/officeart/2005/8/layout/chevron2"/>
    <dgm:cxn modelId="{18F24824-37C8-4EE8-9BC9-78FB98934FE5}" type="presParOf" srcId="{29D7EB60-1E19-434F-A21D-6EBD6AF34D68}" destId="{B126910E-B3CD-4663-A2D4-367F67F58648}" srcOrd="1" destOrd="0" presId="urn:microsoft.com/office/officeart/2005/8/layout/chevron2"/>
    <dgm:cxn modelId="{529CC5BD-D5C4-4BE1-B2A6-F864A0C26E7D}" type="presParOf" srcId="{29D7EB60-1E19-434F-A21D-6EBD6AF34D68}" destId="{129C631C-FD5F-460A-AC42-2D6801B25716}" srcOrd="2" destOrd="0" presId="urn:microsoft.com/office/officeart/2005/8/layout/chevron2"/>
    <dgm:cxn modelId="{0B4184B9-F72A-4C38-BF7D-333E147DD20B}" type="presParOf" srcId="{129C631C-FD5F-460A-AC42-2D6801B25716}" destId="{BE08E682-8D42-4473-B81C-8BDC0F596C3D}" srcOrd="0" destOrd="0" presId="urn:microsoft.com/office/officeart/2005/8/layout/chevron2"/>
    <dgm:cxn modelId="{7ECF3AAF-4FDE-469A-867A-2CB0FE78EC15}" type="presParOf" srcId="{129C631C-FD5F-460A-AC42-2D6801B25716}" destId="{55E9AE08-8E66-4BAC-9E05-0B1A806A4D09}" srcOrd="1" destOrd="0" presId="urn:microsoft.com/office/officeart/2005/8/layout/chevron2"/>
    <dgm:cxn modelId="{13A73376-6732-487B-9F66-2F9A1C7B2946}" type="presParOf" srcId="{29D7EB60-1E19-434F-A21D-6EBD6AF34D68}" destId="{117115FA-29B7-4655-880E-6C9941A7B912}" srcOrd="3" destOrd="0" presId="urn:microsoft.com/office/officeart/2005/8/layout/chevron2"/>
    <dgm:cxn modelId="{4DEDC5E3-1A81-4824-8E0A-0733C78B9CC7}" type="presParOf" srcId="{29D7EB60-1E19-434F-A21D-6EBD6AF34D68}" destId="{9241801D-0DD7-47E8-915E-1DF437DCB440}" srcOrd="4" destOrd="0" presId="urn:microsoft.com/office/officeart/2005/8/layout/chevron2"/>
    <dgm:cxn modelId="{38B038D8-5CE3-4CBF-A026-0777A7648A2C}" type="presParOf" srcId="{9241801D-0DD7-47E8-915E-1DF437DCB440}" destId="{C365E082-C549-4508-B3A8-09AD05618DC1}" srcOrd="0" destOrd="0" presId="urn:microsoft.com/office/officeart/2005/8/layout/chevron2"/>
    <dgm:cxn modelId="{7F4E1F1D-4C21-4B18-9B9C-1F95B901667F}" type="presParOf" srcId="{9241801D-0DD7-47E8-915E-1DF437DCB440}" destId="{962DEEE9-C0BF-448A-83BD-69B7407A75C7}" srcOrd="1" destOrd="0" presId="urn:microsoft.com/office/officeart/2005/8/layout/chevron2"/>
    <dgm:cxn modelId="{0E8589A6-4BCB-49C0-BC3C-DAE9ACD588BE}" type="presParOf" srcId="{29D7EB60-1E19-434F-A21D-6EBD6AF34D68}" destId="{8506C9F3-F70E-4811-B6D4-81CE479B9B61}" srcOrd="5" destOrd="0" presId="urn:microsoft.com/office/officeart/2005/8/layout/chevron2"/>
    <dgm:cxn modelId="{558ED285-9EE0-4BF2-B74D-F96CF69B052A}" type="presParOf" srcId="{29D7EB60-1E19-434F-A21D-6EBD6AF34D68}" destId="{C4819478-0556-4715-A218-D2788198B809}" srcOrd="6" destOrd="0" presId="urn:microsoft.com/office/officeart/2005/8/layout/chevron2"/>
    <dgm:cxn modelId="{846E184F-8712-4A00-823E-E8E8A61E76F9}" type="presParOf" srcId="{C4819478-0556-4715-A218-D2788198B809}" destId="{64C6AE38-8C5E-4A39-A044-3992A9157D28}" srcOrd="0" destOrd="0" presId="urn:microsoft.com/office/officeart/2005/8/layout/chevron2"/>
    <dgm:cxn modelId="{40D28224-C61B-4159-B444-B418E1C006F6}" type="presParOf" srcId="{C4819478-0556-4715-A218-D2788198B809}" destId="{1622204D-DB49-48BD-BAEF-33FD6827C3D1}" srcOrd="1" destOrd="0" presId="urn:microsoft.com/office/officeart/2005/8/layout/chevron2"/>
    <dgm:cxn modelId="{6A275917-B746-4E55-BCA6-E7F3065FCAAC}" type="presParOf" srcId="{29D7EB60-1E19-434F-A21D-6EBD6AF34D68}" destId="{483A1052-E0F7-4857-8ED7-B889E861CF43}" srcOrd="7" destOrd="0" presId="urn:microsoft.com/office/officeart/2005/8/layout/chevron2"/>
    <dgm:cxn modelId="{74439A10-8115-448B-AE89-3AD85A563C2C}" type="presParOf" srcId="{29D7EB60-1E19-434F-A21D-6EBD6AF34D68}" destId="{5A11C2EF-9694-4444-8E92-56A2F7D63452}" srcOrd="8" destOrd="0" presId="urn:microsoft.com/office/officeart/2005/8/layout/chevron2"/>
    <dgm:cxn modelId="{F1FB9869-2570-49E1-B41D-6E1F751A01C8}" type="presParOf" srcId="{5A11C2EF-9694-4444-8E92-56A2F7D63452}" destId="{7BD7E603-9E69-4F58-937A-42B95716EE5E}" srcOrd="0" destOrd="0" presId="urn:microsoft.com/office/officeart/2005/8/layout/chevron2"/>
    <dgm:cxn modelId="{80305FCD-C177-418A-8762-5370EB445F0F}" type="presParOf" srcId="{5A11C2EF-9694-4444-8E92-56A2F7D63452}" destId="{028CB266-8504-457C-9951-911F1B73C29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67B4E4-2C34-4BFA-9599-D8571FD05C4D}">
      <dsp:nvSpPr>
        <dsp:cNvPr id="0" name=""/>
        <dsp:cNvSpPr/>
      </dsp:nvSpPr>
      <dsp:spPr>
        <a:xfrm>
          <a:off x="1542" y="148780"/>
          <a:ext cx="1773021" cy="88651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6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За територією</a:t>
          </a:r>
          <a:endParaRPr lang="ru-RU" sz="2000" kern="1200" dirty="0"/>
        </a:p>
      </dsp:txBody>
      <dsp:txXfrm>
        <a:off x="27507" y="174745"/>
        <a:ext cx="1721091" cy="834580"/>
      </dsp:txXfrm>
    </dsp:sp>
    <dsp:sp modelId="{BE3992CE-1266-4DCD-9592-895A60CA65F1}">
      <dsp:nvSpPr>
        <dsp:cNvPr id="0" name=""/>
        <dsp:cNvSpPr/>
      </dsp:nvSpPr>
      <dsp:spPr>
        <a:xfrm>
          <a:off x="178844" y="1035290"/>
          <a:ext cx="177302" cy="6648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4882"/>
              </a:lnTo>
              <a:lnTo>
                <a:pt x="177302" y="664882"/>
              </a:lnTo>
            </a:path>
          </a:pathLst>
        </a:custGeom>
        <a:noFill/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F25A3650-640A-49C2-BA8D-EADA553A5AE7}">
      <dsp:nvSpPr>
        <dsp:cNvPr id="0" name=""/>
        <dsp:cNvSpPr/>
      </dsp:nvSpPr>
      <dsp:spPr>
        <a:xfrm>
          <a:off x="356146" y="1256918"/>
          <a:ext cx="1418416" cy="886510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dk1">
              <a:shade val="9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загальнодержавні</a:t>
          </a:r>
          <a:endParaRPr lang="ru-RU" sz="1200" kern="1200" dirty="0"/>
        </a:p>
      </dsp:txBody>
      <dsp:txXfrm>
        <a:off x="382111" y="1282883"/>
        <a:ext cx="1366486" cy="834580"/>
      </dsp:txXfrm>
    </dsp:sp>
    <dsp:sp modelId="{D1FBBA90-AE04-4D83-B07C-39DBDE5FDB9B}">
      <dsp:nvSpPr>
        <dsp:cNvPr id="0" name=""/>
        <dsp:cNvSpPr/>
      </dsp:nvSpPr>
      <dsp:spPr>
        <a:xfrm>
          <a:off x="178844" y="1035290"/>
          <a:ext cx="177302" cy="17730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3021"/>
              </a:lnTo>
              <a:lnTo>
                <a:pt x="177302" y="177302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093FD1-8D17-4201-86D8-95F97A91A895}">
      <dsp:nvSpPr>
        <dsp:cNvPr id="0" name=""/>
        <dsp:cNvSpPr/>
      </dsp:nvSpPr>
      <dsp:spPr>
        <a:xfrm>
          <a:off x="356146" y="2365056"/>
          <a:ext cx="1418416" cy="886510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dk1">
              <a:shade val="9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республіканські</a:t>
          </a:r>
          <a:endParaRPr lang="ru-RU" sz="1200" kern="1200" dirty="0"/>
        </a:p>
      </dsp:txBody>
      <dsp:txXfrm>
        <a:off x="382111" y="2391021"/>
        <a:ext cx="1366486" cy="834580"/>
      </dsp:txXfrm>
    </dsp:sp>
    <dsp:sp modelId="{321C96BF-F7F3-4653-9B5F-2C2F884DC4B0}">
      <dsp:nvSpPr>
        <dsp:cNvPr id="0" name=""/>
        <dsp:cNvSpPr/>
      </dsp:nvSpPr>
      <dsp:spPr>
        <a:xfrm>
          <a:off x="178844" y="1035290"/>
          <a:ext cx="177302" cy="2881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81159"/>
              </a:lnTo>
              <a:lnTo>
                <a:pt x="177302" y="2881159"/>
              </a:lnTo>
            </a:path>
          </a:pathLst>
        </a:custGeom>
        <a:noFill/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DE9D83F8-B426-4F56-B62A-767244C373BF}">
      <dsp:nvSpPr>
        <dsp:cNvPr id="0" name=""/>
        <dsp:cNvSpPr/>
      </dsp:nvSpPr>
      <dsp:spPr>
        <a:xfrm>
          <a:off x="356146" y="3473194"/>
          <a:ext cx="1418416" cy="886510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dk1">
              <a:shade val="9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місцеві</a:t>
          </a:r>
          <a:endParaRPr lang="ru-RU" sz="1200" kern="1200" dirty="0"/>
        </a:p>
      </dsp:txBody>
      <dsp:txXfrm>
        <a:off x="382111" y="3499159"/>
        <a:ext cx="1366486" cy="834580"/>
      </dsp:txXfrm>
    </dsp:sp>
    <dsp:sp modelId="{8D57FFEA-0F76-4DE2-A6FA-0F30FDE64C7E}">
      <dsp:nvSpPr>
        <dsp:cNvPr id="0" name=""/>
        <dsp:cNvSpPr/>
      </dsp:nvSpPr>
      <dsp:spPr>
        <a:xfrm>
          <a:off x="2217819" y="148780"/>
          <a:ext cx="1773021" cy="88651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5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За часом</a:t>
          </a:r>
          <a:endParaRPr lang="ru-RU" sz="2000" kern="1200" dirty="0"/>
        </a:p>
      </dsp:txBody>
      <dsp:txXfrm>
        <a:off x="2243784" y="174745"/>
        <a:ext cx="1721091" cy="834580"/>
      </dsp:txXfrm>
    </dsp:sp>
    <dsp:sp modelId="{47C77D95-3F16-4183-99AB-7660665FD65D}">
      <dsp:nvSpPr>
        <dsp:cNvPr id="0" name=""/>
        <dsp:cNvSpPr/>
      </dsp:nvSpPr>
      <dsp:spPr>
        <a:xfrm>
          <a:off x="2395121" y="1035290"/>
          <a:ext cx="177302" cy="6648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4882"/>
              </a:lnTo>
              <a:lnTo>
                <a:pt x="177302" y="66488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96EECB-4EC5-4424-81C9-F19FFC141EA5}">
      <dsp:nvSpPr>
        <dsp:cNvPr id="0" name=""/>
        <dsp:cNvSpPr/>
      </dsp:nvSpPr>
      <dsp:spPr>
        <a:xfrm>
          <a:off x="2572423" y="1256918"/>
          <a:ext cx="1418416" cy="886510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dk1">
              <a:shade val="9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чергові</a:t>
          </a:r>
          <a:endParaRPr lang="ru-RU" sz="1200" kern="1200" dirty="0"/>
        </a:p>
      </dsp:txBody>
      <dsp:txXfrm>
        <a:off x="2598388" y="1282883"/>
        <a:ext cx="1366486" cy="834580"/>
      </dsp:txXfrm>
    </dsp:sp>
    <dsp:sp modelId="{3759B906-23D0-4C1A-8A2E-2E295983E4BC}">
      <dsp:nvSpPr>
        <dsp:cNvPr id="0" name=""/>
        <dsp:cNvSpPr/>
      </dsp:nvSpPr>
      <dsp:spPr>
        <a:xfrm>
          <a:off x="2395121" y="1035290"/>
          <a:ext cx="177302" cy="17730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3021"/>
              </a:lnTo>
              <a:lnTo>
                <a:pt x="177302" y="177302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D1C286-AC34-41CE-B3A6-C9050145288F}">
      <dsp:nvSpPr>
        <dsp:cNvPr id="0" name=""/>
        <dsp:cNvSpPr/>
      </dsp:nvSpPr>
      <dsp:spPr>
        <a:xfrm>
          <a:off x="2572423" y="2365056"/>
          <a:ext cx="1418416" cy="886510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dk1">
              <a:shade val="9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позачергові</a:t>
          </a:r>
          <a:endParaRPr lang="ru-RU" sz="1200" kern="1200" dirty="0"/>
        </a:p>
      </dsp:txBody>
      <dsp:txXfrm>
        <a:off x="2598388" y="2391021"/>
        <a:ext cx="1366486" cy="834580"/>
      </dsp:txXfrm>
    </dsp:sp>
    <dsp:sp modelId="{2919D07D-3077-4529-B04A-0FE732D1C288}">
      <dsp:nvSpPr>
        <dsp:cNvPr id="0" name=""/>
        <dsp:cNvSpPr/>
      </dsp:nvSpPr>
      <dsp:spPr>
        <a:xfrm>
          <a:off x="2395121" y="1035290"/>
          <a:ext cx="177302" cy="2881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81159"/>
              </a:lnTo>
              <a:lnTo>
                <a:pt x="177302" y="28811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EBE9FF-F2AF-4CA9-BBEF-BE0FF05C26C7}">
      <dsp:nvSpPr>
        <dsp:cNvPr id="0" name=""/>
        <dsp:cNvSpPr/>
      </dsp:nvSpPr>
      <dsp:spPr>
        <a:xfrm>
          <a:off x="2572423" y="3473194"/>
          <a:ext cx="1418416" cy="886510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dk1">
              <a:shade val="9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повторні</a:t>
          </a:r>
          <a:endParaRPr lang="ru-RU" sz="1200" kern="1200" dirty="0"/>
        </a:p>
      </dsp:txBody>
      <dsp:txXfrm>
        <a:off x="2598388" y="3499159"/>
        <a:ext cx="1366486" cy="834580"/>
      </dsp:txXfrm>
    </dsp:sp>
    <dsp:sp modelId="{B546697B-AA1F-4D35-8DA0-01B5523224A8}">
      <dsp:nvSpPr>
        <dsp:cNvPr id="0" name=""/>
        <dsp:cNvSpPr/>
      </dsp:nvSpPr>
      <dsp:spPr>
        <a:xfrm>
          <a:off x="2395121" y="1035290"/>
          <a:ext cx="177302" cy="39892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89297"/>
              </a:lnTo>
              <a:lnTo>
                <a:pt x="177302" y="3989297"/>
              </a:lnTo>
            </a:path>
          </a:pathLst>
        </a:custGeom>
        <a:noFill/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40BBFB45-4BAE-4EAA-8DA7-86B5C9892020}">
      <dsp:nvSpPr>
        <dsp:cNvPr id="0" name=""/>
        <dsp:cNvSpPr/>
      </dsp:nvSpPr>
      <dsp:spPr>
        <a:xfrm>
          <a:off x="2572423" y="4581333"/>
          <a:ext cx="1418416" cy="886510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dk1">
              <a:shade val="9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проміжні</a:t>
          </a:r>
          <a:endParaRPr lang="ru-RU" sz="1200" kern="1200" dirty="0"/>
        </a:p>
      </dsp:txBody>
      <dsp:txXfrm>
        <a:off x="2598388" y="4607298"/>
        <a:ext cx="1366486" cy="834580"/>
      </dsp:txXfrm>
    </dsp:sp>
    <dsp:sp modelId="{CC633F95-BE0B-485C-A4B2-8F7620ABACAD}">
      <dsp:nvSpPr>
        <dsp:cNvPr id="0" name=""/>
        <dsp:cNvSpPr/>
      </dsp:nvSpPr>
      <dsp:spPr>
        <a:xfrm>
          <a:off x="4434095" y="148780"/>
          <a:ext cx="1773021" cy="88651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4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За суб'єктами </a:t>
          </a:r>
          <a:endParaRPr lang="ru-RU" sz="2000" kern="1200" dirty="0"/>
        </a:p>
      </dsp:txBody>
      <dsp:txXfrm>
        <a:off x="4460060" y="174745"/>
        <a:ext cx="1721091" cy="834580"/>
      </dsp:txXfrm>
    </dsp:sp>
    <dsp:sp modelId="{3FAD1128-68CF-4639-B53D-94B380A80066}">
      <dsp:nvSpPr>
        <dsp:cNvPr id="0" name=""/>
        <dsp:cNvSpPr/>
      </dsp:nvSpPr>
      <dsp:spPr>
        <a:xfrm>
          <a:off x="4611397" y="1035290"/>
          <a:ext cx="177302" cy="6648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4882"/>
              </a:lnTo>
              <a:lnTo>
                <a:pt x="177302" y="66488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3D7800-EA2E-44A8-8EE2-D5EB93F75DE8}">
      <dsp:nvSpPr>
        <dsp:cNvPr id="0" name=""/>
        <dsp:cNvSpPr/>
      </dsp:nvSpPr>
      <dsp:spPr>
        <a:xfrm>
          <a:off x="4788699" y="1256918"/>
          <a:ext cx="1418416" cy="886510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dk1">
              <a:shade val="9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парламентські</a:t>
          </a:r>
          <a:endParaRPr lang="ru-RU" sz="1200" kern="1200" dirty="0"/>
        </a:p>
      </dsp:txBody>
      <dsp:txXfrm>
        <a:off x="4814664" y="1282883"/>
        <a:ext cx="1366486" cy="834580"/>
      </dsp:txXfrm>
    </dsp:sp>
    <dsp:sp modelId="{412BE343-EFB9-41F0-AC2D-20854A24064B}">
      <dsp:nvSpPr>
        <dsp:cNvPr id="0" name=""/>
        <dsp:cNvSpPr/>
      </dsp:nvSpPr>
      <dsp:spPr>
        <a:xfrm>
          <a:off x="4611397" y="1035290"/>
          <a:ext cx="177302" cy="17730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3021"/>
              </a:lnTo>
              <a:lnTo>
                <a:pt x="177302" y="177302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4B3A96-A611-47F0-B1A9-E9528378A43D}">
      <dsp:nvSpPr>
        <dsp:cNvPr id="0" name=""/>
        <dsp:cNvSpPr/>
      </dsp:nvSpPr>
      <dsp:spPr>
        <a:xfrm>
          <a:off x="4788699" y="2365056"/>
          <a:ext cx="1418416" cy="886510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dk1">
              <a:shade val="9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глави держави</a:t>
          </a:r>
          <a:endParaRPr lang="ru-RU" sz="1200" kern="1200" dirty="0"/>
        </a:p>
      </dsp:txBody>
      <dsp:txXfrm>
        <a:off x="4814664" y="2391021"/>
        <a:ext cx="1366486" cy="834580"/>
      </dsp:txXfrm>
    </dsp:sp>
    <dsp:sp modelId="{DC9D735E-7BCF-4A13-8C6E-DB38EDB3BF2A}">
      <dsp:nvSpPr>
        <dsp:cNvPr id="0" name=""/>
        <dsp:cNvSpPr/>
      </dsp:nvSpPr>
      <dsp:spPr>
        <a:xfrm>
          <a:off x="4611397" y="1035290"/>
          <a:ext cx="177302" cy="2881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81159"/>
              </a:lnTo>
              <a:lnTo>
                <a:pt x="177302" y="2881159"/>
              </a:lnTo>
            </a:path>
          </a:pathLst>
        </a:custGeom>
        <a:noFill/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466F90C9-1642-424B-8165-FFF613FAEC7D}">
      <dsp:nvSpPr>
        <dsp:cNvPr id="0" name=""/>
        <dsp:cNvSpPr/>
      </dsp:nvSpPr>
      <dsp:spPr>
        <a:xfrm>
          <a:off x="4788699" y="3473194"/>
          <a:ext cx="1418416" cy="886510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dk1">
              <a:shade val="9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депутатів місцевих та сільських, селищних, міських голів</a:t>
          </a:r>
          <a:endParaRPr lang="ru-RU" sz="1200" kern="1200" dirty="0"/>
        </a:p>
      </dsp:txBody>
      <dsp:txXfrm>
        <a:off x="4814664" y="3499159"/>
        <a:ext cx="1366486" cy="834580"/>
      </dsp:txXfrm>
    </dsp:sp>
    <dsp:sp modelId="{BB98450E-104B-4539-A759-9975C001E813}">
      <dsp:nvSpPr>
        <dsp:cNvPr id="0" name=""/>
        <dsp:cNvSpPr/>
      </dsp:nvSpPr>
      <dsp:spPr>
        <a:xfrm>
          <a:off x="6650372" y="148780"/>
          <a:ext cx="1773021" cy="88651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10000"/>
                <a:alpha val="94000"/>
                <a:satMod val="120000"/>
                <a:lumMod val="110000"/>
              </a:schemeClr>
            </a:gs>
            <a:gs pos="100000">
              <a:schemeClr val="dk1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dk1"/>
          </a:solidFill>
          <a:prstDash val="solid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За правовими наслідками</a:t>
          </a:r>
          <a:endParaRPr lang="ru-RU" sz="2000" kern="1200" dirty="0"/>
        </a:p>
      </dsp:txBody>
      <dsp:txXfrm>
        <a:off x="6676337" y="174745"/>
        <a:ext cx="1721091" cy="834580"/>
      </dsp:txXfrm>
    </dsp:sp>
    <dsp:sp modelId="{96676464-8892-4FB0-9E56-5EFE90D75696}">
      <dsp:nvSpPr>
        <dsp:cNvPr id="0" name=""/>
        <dsp:cNvSpPr/>
      </dsp:nvSpPr>
      <dsp:spPr>
        <a:xfrm>
          <a:off x="6827674" y="1035290"/>
          <a:ext cx="177302" cy="6648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4882"/>
              </a:lnTo>
              <a:lnTo>
                <a:pt x="177302" y="66488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D87BF2-D503-401E-93FE-C52AE9C05DC3}">
      <dsp:nvSpPr>
        <dsp:cNvPr id="0" name=""/>
        <dsp:cNvSpPr/>
      </dsp:nvSpPr>
      <dsp:spPr>
        <a:xfrm>
          <a:off x="7004976" y="1256918"/>
          <a:ext cx="1418416" cy="886510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dk1">
              <a:shade val="9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дійсні</a:t>
          </a:r>
        </a:p>
      </dsp:txBody>
      <dsp:txXfrm>
        <a:off x="7030941" y="1282883"/>
        <a:ext cx="1366486" cy="834580"/>
      </dsp:txXfrm>
    </dsp:sp>
    <dsp:sp modelId="{83C8378C-76CC-4124-BDE8-DD1F4FB84137}">
      <dsp:nvSpPr>
        <dsp:cNvPr id="0" name=""/>
        <dsp:cNvSpPr/>
      </dsp:nvSpPr>
      <dsp:spPr>
        <a:xfrm>
          <a:off x="6827674" y="1035290"/>
          <a:ext cx="177302" cy="17730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3021"/>
              </a:lnTo>
              <a:lnTo>
                <a:pt x="177302" y="1773021"/>
              </a:lnTo>
            </a:path>
          </a:pathLst>
        </a:custGeom>
        <a:noFill/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637C0ADF-80C5-466C-B601-66CB97964AF0}">
      <dsp:nvSpPr>
        <dsp:cNvPr id="0" name=""/>
        <dsp:cNvSpPr/>
      </dsp:nvSpPr>
      <dsp:spPr>
        <a:xfrm>
          <a:off x="7004976" y="2365056"/>
          <a:ext cx="1418416" cy="886510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dk1">
              <a:shade val="9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недійсні</a:t>
          </a:r>
          <a:endParaRPr lang="ru-RU" sz="1200" kern="1200" dirty="0"/>
        </a:p>
      </dsp:txBody>
      <dsp:txXfrm>
        <a:off x="7030941" y="2391021"/>
        <a:ext cx="1366486" cy="83458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2DD8A-C579-4342-AC10-B68349C420A5}">
      <dsp:nvSpPr>
        <dsp:cNvPr id="0" name=""/>
        <dsp:cNvSpPr/>
      </dsp:nvSpPr>
      <dsp:spPr>
        <a:xfrm>
          <a:off x="374761" y="2492"/>
          <a:ext cx="2019845" cy="121190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kern="1200" dirty="0" err="1" smtClean="0"/>
            <a:t>висування</a:t>
          </a:r>
          <a:r>
            <a:rPr lang="ru-RU" sz="1500" b="0" i="0" kern="1200" dirty="0" smtClean="0"/>
            <a:t>  </a:t>
          </a:r>
          <a:r>
            <a:rPr lang="ru-RU" sz="1500" b="0" i="0" kern="1200" dirty="0" err="1" smtClean="0"/>
            <a:t>кандидатів</a:t>
          </a:r>
          <a:r>
            <a:rPr lang="ru-RU" sz="1500" b="0" i="0" kern="1200" dirty="0" smtClean="0"/>
            <a:t>;</a:t>
          </a:r>
          <a:endParaRPr lang="ru-RU" sz="1500" kern="1200" dirty="0"/>
        </a:p>
      </dsp:txBody>
      <dsp:txXfrm>
        <a:off x="410257" y="37988"/>
        <a:ext cx="1948853" cy="1140915"/>
      </dsp:txXfrm>
    </dsp:sp>
    <dsp:sp modelId="{0609EA02-8012-4AFD-A99B-EC8733C2CF53}">
      <dsp:nvSpPr>
        <dsp:cNvPr id="0" name=""/>
        <dsp:cNvSpPr/>
      </dsp:nvSpPr>
      <dsp:spPr>
        <a:xfrm>
          <a:off x="2572353" y="357985"/>
          <a:ext cx="428207" cy="5009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2572353" y="458169"/>
        <a:ext cx="299745" cy="300553"/>
      </dsp:txXfrm>
    </dsp:sp>
    <dsp:sp modelId="{981CFBEE-7D37-40B2-91AC-41BD790C327F}">
      <dsp:nvSpPr>
        <dsp:cNvPr id="0" name=""/>
        <dsp:cNvSpPr/>
      </dsp:nvSpPr>
      <dsp:spPr>
        <a:xfrm>
          <a:off x="3202545" y="2492"/>
          <a:ext cx="2019845" cy="121190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32552"/>
            <a:satOff val="-42"/>
            <a:lumOff val="871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kern="1200" dirty="0" err="1" smtClean="0"/>
            <a:t>утворення</a:t>
          </a:r>
          <a:r>
            <a:rPr lang="ru-RU" sz="1500" b="0" i="0" kern="1200" dirty="0" smtClean="0"/>
            <a:t> </a:t>
          </a:r>
          <a:r>
            <a:rPr lang="ru-RU" sz="1500" b="0" i="0" kern="1200" dirty="0" err="1" smtClean="0"/>
            <a:t>виборчих</a:t>
          </a:r>
          <a:r>
            <a:rPr lang="ru-RU" sz="1500" b="0" i="0" kern="1200" dirty="0" smtClean="0"/>
            <a:t> </a:t>
          </a:r>
          <a:r>
            <a:rPr lang="ru-RU" sz="1500" b="0" i="0" kern="1200" dirty="0" err="1" smtClean="0"/>
            <a:t>комісій</a:t>
          </a:r>
          <a:endParaRPr lang="ru-RU" sz="1500" kern="1200" dirty="0"/>
        </a:p>
      </dsp:txBody>
      <dsp:txXfrm>
        <a:off x="3238041" y="37988"/>
        <a:ext cx="1948853" cy="1140915"/>
      </dsp:txXfrm>
    </dsp:sp>
    <dsp:sp modelId="{8A5F6D6D-FA0D-4505-8CE9-DE97CCB2BE6B}">
      <dsp:nvSpPr>
        <dsp:cNvPr id="0" name=""/>
        <dsp:cNvSpPr/>
      </dsp:nvSpPr>
      <dsp:spPr>
        <a:xfrm>
          <a:off x="5400137" y="357985"/>
          <a:ext cx="428207" cy="5009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38285"/>
            <a:satOff val="-850"/>
            <a:lumOff val="70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5400137" y="458169"/>
        <a:ext cx="299745" cy="300553"/>
      </dsp:txXfrm>
    </dsp:sp>
    <dsp:sp modelId="{6A35D948-C2E2-486D-99CC-87209508635F}">
      <dsp:nvSpPr>
        <dsp:cNvPr id="0" name=""/>
        <dsp:cNvSpPr/>
      </dsp:nvSpPr>
      <dsp:spPr>
        <a:xfrm>
          <a:off x="6030328" y="2492"/>
          <a:ext cx="2019845" cy="121190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65104"/>
            <a:satOff val="-85"/>
            <a:lumOff val="1743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kern="1200" dirty="0" err="1" smtClean="0"/>
            <a:t>реєстрація</a:t>
          </a:r>
          <a:r>
            <a:rPr lang="ru-RU" sz="1500" b="0" i="0" kern="1200" dirty="0" smtClean="0"/>
            <a:t> </a:t>
          </a:r>
          <a:r>
            <a:rPr lang="ru-RU" sz="1500" b="0" i="0" kern="1200" dirty="0" err="1" smtClean="0"/>
            <a:t>кандидатів</a:t>
          </a:r>
          <a:r>
            <a:rPr lang="ru-RU" sz="1500" b="0" i="0" kern="1200" dirty="0" smtClean="0"/>
            <a:t>;</a:t>
          </a:r>
          <a:endParaRPr lang="ru-RU" sz="1500" kern="1200" dirty="0"/>
        </a:p>
      </dsp:txBody>
      <dsp:txXfrm>
        <a:off x="6065824" y="37988"/>
        <a:ext cx="1948853" cy="1140915"/>
      </dsp:txXfrm>
    </dsp:sp>
    <dsp:sp modelId="{9DC9779C-7C35-4D6A-B882-E24C1419A2A3}">
      <dsp:nvSpPr>
        <dsp:cNvPr id="0" name=""/>
        <dsp:cNvSpPr/>
      </dsp:nvSpPr>
      <dsp:spPr>
        <a:xfrm rot="5400000">
          <a:off x="6826148" y="1355789"/>
          <a:ext cx="428207" cy="5009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76570"/>
            <a:satOff val="-1699"/>
            <a:lumOff val="141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6889975" y="1392146"/>
        <a:ext cx="300553" cy="299745"/>
      </dsp:txXfrm>
    </dsp:sp>
    <dsp:sp modelId="{8850D72A-B95E-47E1-BCFE-8B4D9513515B}">
      <dsp:nvSpPr>
        <dsp:cNvPr id="0" name=""/>
        <dsp:cNvSpPr/>
      </dsp:nvSpPr>
      <dsp:spPr>
        <a:xfrm>
          <a:off x="6030328" y="2022338"/>
          <a:ext cx="2019845" cy="121190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97656"/>
            <a:satOff val="-127"/>
            <a:lumOff val="2614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kern="1200" dirty="0" err="1" smtClean="0"/>
            <a:t>складання</a:t>
          </a:r>
          <a:r>
            <a:rPr lang="ru-RU" sz="1500" b="0" i="0" kern="1200" dirty="0" smtClean="0"/>
            <a:t> та </a:t>
          </a:r>
          <a:r>
            <a:rPr lang="ru-RU" sz="1500" b="0" i="0" kern="1200" dirty="0" err="1" smtClean="0"/>
            <a:t>уточнення</a:t>
          </a:r>
          <a:r>
            <a:rPr lang="ru-RU" sz="1500" b="0" i="0" kern="1200" dirty="0" smtClean="0"/>
            <a:t> </a:t>
          </a:r>
          <a:r>
            <a:rPr lang="ru-RU" sz="1500" b="0" i="0" kern="1200" dirty="0" err="1" smtClean="0"/>
            <a:t>списків</a:t>
          </a:r>
          <a:r>
            <a:rPr lang="ru-RU" sz="1500" b="0" i="0" kern="1200" dirty="0" smtClean="0"/>
            <a:t> </a:t>
          </a:r>
          <a:r>
            <a:rPr lang="ru-RU" sz="1500" b="0" i="0" kern="1200" dirty="0" err="1" smtClean="0"/>
            <a:t>виборців</a:t>
          </a:r>
          <a:r>
            <a:rPr lang="ru-RU" sz="1500" b="0" i="0" kern="1200" dirty="0" smtClean="0"/>
            <a:t>;</a:t>
          </a:r>
          <a:endParaRPr lang="ru-RU" sz="1500" kern="1200" dirty="0"/>
        </a:p>
      </dsp:txBody>
      <dsp:txXfrm>
        <a:off x="6065824" y="2057834"/>
        <a:ext cx="1948853" cy="1140915"/>
      </dsp:txXfrm>
    </dsp:sp>
    <dsp:sp modelId="{46FCD415-4B0E-4E1C-9546-BA714EEA95D3}">
      <dsp:nvSpPr>
        <dsp:cNvPr id="0" name=""/>
        <dsp:cNvSpPr/>
      </dsp:nvSpPr>
      <dsp:spPr>
        <a:xfrm rot="10800000">
          <a:off x="5424375" y="2377831"/>
          <a:ext cx="428207" cy="5009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114855"/>
            <a:satOff val="-2549"/>
            <a:lumOff val="212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5552837" y="2478015"/>
        <a:ext cx="299745" cy="300553"/>
      </dsp:txXfrm>
    </dsp:sp>
    <dsp:sp modelId="{471DF9B2-A205-4560-9A9C-E7D6C497FA89}">
      <dsp:nvSpPr>
        <dsp:cNvPr id="0" name=""/>
        <dsp:cNvSpPr/>
      </dsp:nvSpPr>
      <dsp:spPr>
        <a:xfrm>
          <a:off x="3202545" y="2022338"/>
          <a:ext cx="2019845" cy="121190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130208"/>
            <a:satOff val="-170"/>
            <a:lumOff val="348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утворення</a:t>
          </a:r>
          <a:r>
            <a:rPr lang="uk-UA" sz="1500" kern="1200" baseline="0" dirty="0" smtClean="0"/>
            <a:t> спеціальних виборчих дільниць;</a:t>
          </a:r>
          <a:endParaRPr lang="ru-RU" sz="1500" kern="1200" dirty="0"/>
        </a:p>
      </dsp:txBody>
      <dsp:txXfrm>
        <a:off x="3238041" y="2057834"/>
        <a:ext cx="1948853" cy="1140915"/>
      </dsp:txXfrm>
    </dsp:sp>
    <dsp:sp modelId="{05E867B5-79AB-40C0-B968-8DFAA0132153}">
      <dsp:nvSpPr>
        <dsp:cNvPr id="0" name=""/>
        <dsp:cNvSpPr/>
      </dsp:nvSpPr>
      <dsp:spPr>
        <a:xfrm rot="10800000">
          <a:off x="2596591" y="2377831"/>
          <a:ext cx="428207" cy="5009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153140"/>
            <a:satOff val="-3398"/>
            <a:lumOff val="283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2725053" y="2478015"/>
        <a:ext cx="299745" cy="300553"/>
      </dsp:txXfrm>
    </dsp:sp>
    <dsp:sp modelId="{DDB4ADD2-C96B-499A-8997-3F03C2975AFA}">
      <dsp:nvSpPr>
        <dsp:cNvPr id="0" name=""/>
        <dsp:cNvSpPr/>
      </dsp:nvSpPr>
      <dsp:spPr>
        <a:xfrm>
          <a:off x="374761" y="2022338"/>
          <a:ext cx="2019845" cy="121190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130208"/>
            <a:satOff val="-170"/>
            <a:lumOff val="348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kern="1200" dirty="0" err="1" smtClean="0"/>
            <a:t>проведення</a:t>
          </a:r>
          <a:r>
            <a:rPr lang="ru-RU" sz="1500" b="0" i="0" kern="1200" dirty="0" smtClean="0"/>
            <a:t> </a:t>
          </a:r>
          <a:r>
            <a:rPr lang="ru-RU" sz="1500" b="0" i="0" kern="1200" dirty="0" err="1" smtClean="0"/>
            <a:t>передвиборної</a:t>
          </a:r>
          <a:r>
            <a:rPr lang="ru-RU" sz="1500" b="0" i="0" kern="1200" dirty="0" smtClean="0"/>
            <a:t> </a:t>
          </a:r>
          <a:r>
            <a:rPr lang="ru-RU" sz="1500" b="0" i="0" kern="1200" dirty="0" err="1" smtClean="0"/>
            <a:t>агітації</a:t>
          </a:r>
          <a:r>
            <a:rPr lang="ru-RU" sz="1500" b="0" i="0" kern="1200" dirty="0" smtClean="0"/>
            <a:t>;</a:t>
          </a:r>
          <a:endParaRPr lang="ru-RU" sz="1500" kern="1200" dirty="0"/>
        </a:p>
      </dsp:txBody>
      <dsp:txXfrm>
        <a:off x="410257" y="2057834"/>
        <a:ext cx="1948853" cy="1140915"/>
      </dsp:txXfrm>
    </dsp:sp>
    <dsp:sp modelId="{6E4DDDB9-020D-4997-BF3A-FD37610C33FC}">
      <dsp:nvSpPr>
        <dsp:cNvPr id="0" name=""/>
        <dsp:cNvSpPr/>
      </dsp:nvSpPr>
      <dsp:spPr>
        <a:xfrm rot="5400000">
          <a:off x="1170580" y="3375634"/>
          <a:ext cx="428207" cy="5009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114855"/>
            <a:satOff val="-2549"/>
            <a:lumOff val="212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1234407" y="3411991"/>
        <a:ext cx="300553" cy="299745"/>
      </dsp:txXfrm>
    </dsp:sp>
    <dsp:sp modelId="{38B752A8-D04E-4CEB-A808-550A8CF5E07C}">
      <dsp:nvSpPr>
        <dsp:cNvPr id="0" name=""/>
        <dsp:cNvSpPr/>
      </dsp:nvSpPr>
      <dsp:spPr>
        <a:xfrm>
          <a:off x="374761" y="4042183"/>
          <a:ext cx="2019845" cy="121190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97656"/>
            <a:satOff val="-127"/>
            <a:lumOff val="2614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kern="1200" dirty="0" err="1" smtClean="0"/>
            <a:t>голосування</a:t>
          </a:r>
          <a:r>
            <a:rPr lang="ru-RU" sz="1500" b="0" i="0" kern="1200" dirty="0" smtClean="0"/>
            <a:t> (</a:t>
          </a:r>
          <a:r>
            <a:rPr lang="ru-RU" sz="1500" b="0" i="0" kern="1200" dirty="0" err="1" smtClean="0"/>
            <a:t>повторне</a:t>
          </a:r>
          <a:r>
            <a:rPr lang="ru-RU" sz="1500" b="0" i="0" kern="1200" dirty="0" smtClean="0"/>
            <a:t> </a:t>
          </a:r>
          <a:r>
            <a:rPr lang="ru-RU" sz="1500" b="0" i="0" kern="1200" dirty="0" err="1" smtClean="0"/>
            <a:t>голосування</a:t>
          </a:r>
          <a:r>
            <a:rPr lang="ru-RU" sz="1500" b="0" i="0" kern="1200" dirty="0" smtClean="0"/>
            <a:t>);</a:t>
          </a:r>
          <a:endParaRPr lang="ru-RU" sz="1500" kern="1200" dirty="0"/>
        </a:p>
      </dsp:txBody>
      <dsp:txXfrm>
        <a:off x="410257" y="4077679"/>
        <a:ext cx="1948853" cy="1140915"/>
      </dsp:txXfrm>
    </dsp:sp>
    <dsp:sp modelId="{9038CED8-A071-4139-8F22-3694C1E662E7}">
      <dsp:nvSpPr>
        <dsp:cNvPr id="0" name=""/>
        <dsp:cNvSpPr/>
      </dsp:nvSpPr>
      <dsp:spPr>
        <a:xfrm>
          <a:off x="2572353" y="4397676"/>
          <a:ext cx="428207" cy="5009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76570"/>
            <a:satOff val="-1699"/>
            <a:lumOff val="141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2572353" y="4497860"/>
        <a:ext cx="299745" cy="300553"/>
      </dsp:txXfrm>
    </dsp:sp>
    <dsp:sp modelId="{EED29C14-D785-4BF8-8B04-088EC47E0117}">
      <dsp:nvSpPr>
        <dsp:cNvPr id="0" name=""/>
        <dsp:cNvSpPr/>
      </dsp:nvSpPr>
      <dsp:spPr>
        <a:xfrm>
          <a:off x="3202545" y="4042183"/>
          <a:ext cx="2019845" cy="121190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65104"/>
            <a:satOff val="-85"/>
            <a:lumOff val="1743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kern="1200" smtClean="0"/>
            <a:t>підрахунок голосів виборців та встановлення підсумків голо­сування;</a:t>
          </a:r>
          <a:endParaRPr lang="ru-RU" sz="1500" kern="1200" dirty="0"/>
        </a:p>
      </dsp:txBody>
      <dsp:txXfrm>
        <a:off x="3238041" y="4077679"/>
        <a:ext cx="1948853" cy="1140915"/>
      </dsp:txXfrm>
    </dsp:sp>
    <dsp:sp modelId="{D0F6F16D-A86C-4B17-AD37-66A6175F069E}">
      <dsp:nvSpPr>
        <dsp:cNvPr id="0" name=""/>
        <dsp:cNvSpPr/>
      </dsp:nvSpPr>
      <dsp:spPr>
        <a:xfrm>
          <a:off x="5400137" y="4397676"/>
          <a:ext cx="428207" cy="5009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38285"/>
            <a:satOff val="-850"/>
            <a:lumOff val="70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5400137" y="4497860"/>
        <a:ext cx="299745" cy="300553"/>
      </dsp:txXfrm>
    </dsp:sp>
    <dsp:sp modelId="{A65B5CE6-572A-4793-9E30-4066F150F76B}">
      <dsp:nvSpPr>
        <dsp:cNvPr id="0" name=""/>
        <dsp:cNvSpPr/>
      </dsp:nvSpPr>
      <dsp:spPr>
        <a:xfrm>
          <a:off x="6030328" y="4042183"/>
          <a:ext cx="2019845" cy="121190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32552"/>
            <a:satOff val="-42"/>
            <a:lumOff val="871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kern="1200" smtClean="0"/>
            <a:t>встановлення результатів виборів та їх офіційне оприлюднення.</a:t>
          </a:r>
          <a:endParaRPr lang="ru-RU" sz="1500" kern="1200" dirty="0"/>
        </a:p>
      </dsp:txBody>
      <dsp:txXfrm>
        <a:off x="6065824" y="4077679"/>
        <a:ext cx="1948853" cy="11409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AB8334-115E-4321-9D15-9E9F6619F4F3}">
      <dsp:nvSpPr>
        <dsp:cNvPr id="0" name=""/>
        <dsp:cNvSpPr/>
      </dsp:nvSpPr>
      <dsp:spPr>
        <a:xfrm>
          <a:off x="3427580" y="1796"/>
          <a:ext cx="5141371" cy="9727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Право громадян, а не обов'язок голосувати;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Виборцям забезпечуються умови вільного формування своєї волі;</a:t>
          </a:r>
          <a:endParaRPr lang="ru-RU" sz="1500" kern="1200" dirty="0"/>
        </a:p>
      </dsp:txBody>
      <dsp:txXfrm>
        <a:off x="3427580" y="123393"/>
        <a:ext cx="4776580" cy="729582"/>
      </dsp:txXfrm>
    </dsp:sp>
    <dsp:sp modelId="{AA353BFF-0184-47F0-B492-59BF5C14DD41}">
      <dsp:nvSpPr>
        <dsp:cNvPr id="0" name=""/>
        <dsp:cNvSpPr/>
      </dsp:nvSpPr>
      <dsp:spPr>
        <a:xfrm>
          <a:off x="0" y="1796"/>
          <a:ext cx="3427580" cy="972776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Вільних виборів</a:t>
          </a:r>
          <a:endParaRPr lang="ru-RU" sz="2800" kern="1200" dirty="0"/>
        </a:p>
      </dsp:txBody>
      <dsp:txXfrm>
        <a:off x="47487" y="49283"/>
        <a:ext cx="3332606" cy="877802"/>
      </dsp:txXfrm>
    </dsp:sp>
    <dsp:sp modelId="{E80B2776-303B-4B08-BE68-E6B2506D5D0B}">
      <dsp:nvSpPr>
        <dsp:cNvPr id="0" name=""/>
        <dsp:cNvSpPr/>
      </dsp:nvSpPr>
      <dsp:spPr>
        <a:xfrm>
          <a:off x="3427580" y="1071850"/>
          <a:ext cx="5141371" cy="9727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Громадяни здійснюють своє волевиявлення в спеціальних закритих кабінках для голосування;</a:t>
          </a:r>
          <a:endParaRPr lang="ru-RU" sz="1500" kern="1200" dirty="0"/>
        </a:p>
      </dsp:txBody>
      <dsp:txXfrm>
        <a:off x="3427580" y="1193447"/>
        <a:ext cx="4776580" cy="729582"/>
      </dsp:txXfrm>
    </dsp:sp>
    <dsp:sp modelId="{30460A17-013A-47C1-B557-C3DBDF032CE7}">
      <dsp:nvSpPr>
        <dsp:cNvPr id="0" name=""/>
        <dsp:cNvSpPr/>
      </dsp:nvSpPr>
      <dsp:spPr>
        <a:xfrm>
          <a:off x="0" y="1071850"/>
          <a:ext cx="3427580" cy="972776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10000"/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10000"/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Таємниці голосування</a:t>
          </a:r>
          <a:endParaRPr lang="ru-RU" sz="2800" kern="1200" dirty="0"/>
        </a:p>
      </dsp:txBody>
      <dsp:txXfrm>
        <a:off x="47487" y="1119337"/>
        <a:ext cx="3332606" cy="877802"/>
      </dsp:txXfrm>
    </dsp:sp>
    <dsp:sp modelId="{04FA5571-5FE7-46A9-8857-25CA39830F07}">
      <dsp:nvSpPr>
        <dsp:cNvPr id="0" name=""/>
        <dsp:cNvSpPr/>
      </dsp:nvSpPr>
      <dsp:spPr>
        <a:xfrm>
          <a:off x="3427580" y="2141903"/>
          <a:ext cx="5141371" cy="9727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Право голосу мають усі громадяни України, які досягли 18 р.  і є дієздатними;</a:t>
          </a:r>
          <a:endParaRPr lang="ru-RU" sz="1500" kern="1200" dirty="0"/>
        </a:p>
      </dsp:txBody>
      <dsp:txXfrm>
        <a:off x="3427580" y="2263500"/>
        <a:ext cx="4776580" cy="729582"/>
      </dsp:txXfrm>
    </dsp:sp>
    <dsp:sp modelId="{A58F3838-F9A9-41B5-A702-A27F8562AAEE}">
      <dsp:nvSpPr>
        <dsp:cNvPr id="0" name=""/>
        <dsp:cNvSpPr/>
      </dsp:nvSpPr>
      <dsp:spPr>
        <a:xfrm>
          <a:off x="0" y="2141903"/>
          <a:ext cx="3427580" cy="972776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0000"/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0000"/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Загального виборчого права</a:t>
          </a:r>
          <a:endParaRPr lang="ru-RU" sz="2800" kern="1200" dirty="0"/>
        </a:p>
      </dsp:txBody>
      <dsp:txXfrm>
        <a:off x="47487" y="2189390"/>
        <a:ext cx="3332606" cy="877802"/>
      </dsp:txXfrm>
    </dsp:sp>
    <dsp:sp modelId="{DD683BA6-E639-406F-A94B-233BFABDDCD3}">
      <dsp:nvSpPr>
        <dsp:cNvPr id="0" name=""/>
        <dsp:cNvSpPr/>
      </dsp:nvSpPr>
      <dsp:spPr>
        <a:xfrm>
          <a:off x="3427580" y="3211957"/>
          <a:ext cx="5141371" cy="9727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Громадяни беруть участь на рівних засадах;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Кожен виборець має 1 голос і може використовувати його лише на 1 виборчий дільниці;</a:t>
          </a:r>
          <a:endParaRPr lang="ru-RU" sz="1500" kern="1200" dirty="0"/>
        </a:p>
      </dsp:txBody>
      <dsp:txXfrm>
        <a:off x="3427580" y="3333554"/>
        <a:ext cx="4776580" cy="729582"/>
      </dsp:txXfrm>
    </dsp:sp>
    <dsp:sp modelId="{07FAC514-99E0-4928-BF82-F889183FC062}">
      <dsp:nvSpPr>
        <dsp:cNvPr id="0" name=""/>
        <dsp:cNvSpPr/>
      </dsp:nvSpPr>
      <dsp:spPr>
        <a:xfrm>
          <a:off x="0" y="3211957"/>
          <a:ext cx="3427580" cy="972776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30000"/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30000"/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Рівного права</a:t>
          </a:r>
          <a:endParaRPr lang="ru-RU" sz="2800" kern="1200" dirty="0"/>
        </a:p>
      </dsp:txBody>
      <dsp:txXfrm>
        <a:off x="47487" y="3259444"/>
        <a:ext cx="3332606" cy="877802"/>
      </dsp:txXfrm>
    </dsp:sp>
    <dsp:sp modelId="{7025A631-AF82-4186-9477-6F105648092F}">
      <dsp:nvSpPr>
        <dsp:cNvPr id="0" name=""/>
        <dsp:cNvSpPr/>
      </dsp:nvSpPr>
      <dsp:spPr>
        <a:xfrm>
          <a:off x="3427580" y="4282011"/>
          <a:ext cx="5141371" cy="9727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Громадяни обирають кандидатів безпосередньо шляхом голосування за осіб включених до виборчого списку;</a:t>
          </a:r>
          <a:endParaRPr lang="ru-RU" sz="1500" kern="1200" dirty="0"/>
        </a:p>
      </dsp:txBody>
      <dsp:txXfrm>
        <a:off x="3427580" y="4403608"/>
        <a:ext cx="4776580" cy="729582"/>
      </dsp:txXfrm>
    </dsp:sp>
    <dsp:sp modelId="{68AD6771-6628-4EF1-8FAF-BC0FA3E64989}">
      <dsp:nvSpPr>
        <dsp:cNvPr id="0" name=""/>
        <dsp:cNvSpPr/>
      </dsp:nvSpPr>
      <dsp:spPr>
        <a:xfrm>
          <a:off x="0" y="4282011"/>
          <a:ext cx="3427580" cy="972776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Прямого виборчого права</a:t>
          </a:r>
          <a:endParaRPr lang="ru-RU" sz="2800" kern="1200" dirty="0"/>
        </a:p>
      </dsp:txBody>
      <dsp:txXfrm>
        <a:off x="47487" y="4329498"/>
        <a:ext cx="3332606" cy="8778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A7B2A6-1943-4882-BEF9-209B1C1B25FC}">
      <dsp:nvSpPr>
        <dsp:cNvPr id="0" name=""/>
        <dsp:cNvSpPr/>
      </dsp:nvSpPr>
      <dsp:spPr>
        <a:xfrm>
          <a:off x="3409883" y="1310941"/>
          <a:ext cx="2072712" cy="2072712"/>
        </a:xfrm>
        <a:prstGeom prst="ellipse">
          <a:avLst/>
        </a:prstGeom>
        <a:gradFill rotWithShape="1">
          <a:gsLst>
            <a:gs pos="0">
              <a:schemeClr val="dk1">
                <a:tint val="10000"/>
                <a:alpha val="94000"/>
                <a:satMod val="120000"/>
                <a:lumMod val="110000"/>
              </a:schemeClr>
            </a:gs>
            <a:gs pos="100000">
              <a:schemeClr val="dk1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dk1"/>
          </a:solidFill>
          <a:prstDash val="solid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Виборча система</a:t>
          </a:r>
          <a:endParaRPr lang="ru-RU" sz="2900" kern="1200" dirty="0"/>
        </a:p>
      </dsp:txBody>
      <dsp:txXfrm>
        <a:off x="3713425" y="1614483"/>
        <a:ext cx="1465628" cy="1465628"/>
      </dsp:txXfrm>
    </dsp:sp>
    <dsp:sp modelId="{33D0E8F7-2902-4F54-A21C-D0AF61313439}">
      <dsp:nvSpPr>
        <dsp:cNvPr id="0" name=""/>
        <dsp:cNvSpPr/>
      </dsp:nvSpPr>
      <dsp:spPr>
        <a:xfrm rot="12900000">
          <a:off x="2076144" y="948724"/>
          <a:ext cx="1589093" cy="590722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6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27454EC2-7B29-4B2B-A9EE-34F91FE003B4}">
      <dsp:nvSpPr>
        <dsp:cNvPr id="0" name=""/>
        <dsp:cNvSpPr/>
      </dsp:nvSpPr>
      <dsp:spPr>
        <a:xfrm>
          <a:off x="1235298" y="722"/>
          <a:ext cx="1969076" cy="1575261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5">
              <a:shade val="90000"/>
            </a:schemeClr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У широкому значенні – це сукупність усіх суспільних відносин, які складаються в процесі формування первинних органів влади</a:t>
          </a:r>
          <a:endParaRPr lang="ru-RU" sz="1400" kern="1200" dirty="0"/>
        </a:p>
      </dsp:txBody>
      <dsp:txXfrm>
        <a:off x="1281436" y="46860"/>
        <a:ext cx="1876800" cy="1482985"/>
      </dsp:txXfrm>
    </dsp:sp>
    <dsp:sp modelId="{76E749A0-92DC-46BA-9D2F-036E0708D395}">
      <dsp:nvSpPr>
        <dsp:cNvPr id="0" name=""/>
        <dsp:cNvSpPr/>
      </dsp:nvSpPr>
      <dsp:spPr>
        <a:xfrm rot="19500000">
          <a:off x="5227241" y="948724"/>
          <a:ext cx="1589093" cy="590722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6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2A6B2C16-DE74-4942-8826-725E2A3F39C7}">
      <dsp:nvSpPr>
        <dsp:cNvPr id="0" name=""/>
        <dsp:cNvSpPr/>
      </dsp:nvSpPr>
      <dsp:spPr>
        <a:xfrm>
          <a:off x="5688105" y="722"/>
          <a:ext cx="1969076" cy="1575261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5">
              <a:shade val="90000"/>
            </a:schemeClr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У вузькому значенні – це спосіб голосування та визначення результатів виборів</a:t>
          </a:r>
          <a:endParaRPr lang="ru-RU" sz="1400" kern="1200" dirty="0"/>
        </a:p>
      </dsp:txBody>
      <dsp:txXfrm>
        <a:off x="5734243" y="46860"/>
        <a:ext cx="1876800" cy="14829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2AF0E7-AF14-43B3-A70E-A4258550D2A9}">
      <dsp:nvSpPr>
        <dsp:cNvPr id="0" name=""/>
        <dsp:cNvSpPr/>
      </dsp:nvSpPr>
      <dsp:spPr>
        <a:xfrm>
          <a:off x="1727861" y="1619"/>
          <a:ext cx="4744722" cy="431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Види мажоритарної виборчої системи:</a:t>
          </a:r>
          <a:endParaRPr lang="ru-RU" sz="2000" kern="1200" dirty="0"/>
        </a:p>
      </dsp:txBody>
      <dsp:txXfrm>
        <a:off x="1727861" y="1619"/>
        <a:ext cx="4744722" cy="431338"/>
      </dsp:txXfrm>
    </dsp:sp>
    <dsp:sp modelId="{436A8273-7FCC-4F32-8CF3-845B0DCB1488}">
      <dsp:nvSpPr>
        <dsp:cNvPr id="0" name=""/>
        <dsp:cNvSpPr/>
      </dsp:nvSpPr>
      <dsp:spPr>
        <a:xfrm>
          <a:off x="1727861" y="432958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1547B9-6C35-49AF-8AEA-180B920D643B}">
      <dsp:nvSpPr>
        <dsp:cNvPr id="0" name=""/>
        <dsp:cNvSpPr/>
      </dsp:nvSpPr>
      <dsp:spPr>
        <a:xfrm>
          <a:off x="2394758" y="432958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50716"/>
            <a:satOff val="-286"/>
            <a:lumOff val="-490"/>
            <a:alphaOff val="0"/>
          </a:schemeClr>
        </a:solidFill>
        <a:ln w="9525" cap="flat" cmpd="sng" algn="ctr">
          <a:solidFill>
            <a:schemeClr val="accent4">
              <a:hueOff val="50716"/>
              <a:satOff val="-286"/>
              <a:lumOff val="-49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115987-BB97-4670-AA6F-E3A8560C9D0E}">
      <dsp:nvSpPr>
        <dsp:cNvPr id="0" name=""/>
        <dsp:cNvSpPr/>
      </dsp:nvSpPr>
      <dsp:spPr>
        <a:xfrm>
          <a:off x="3062182" y="432958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101431"/>
            <a:satOff val="-573"/>
            <a:lumOff val="-980"/>
            <a:alphaOff val="0"/>
          </a:schemeClr>
        </a:solidFill>
        <a:ln w="9525" cap="flat" cmpd="sng" algn="ctr">
          <a:solidFill>
            <a:schemeClr val="accent4">
              <a:hueOff val="101431"/>
              <a:satOff val="-573"/>
              <a:lumOff val="-98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9B5602-5E1A-4AD3-B716-CD5835C11D21}">
      <dsp:nvSpPr>
        <dsp:cNvPr id="0" name=""/>
        <dsp:cNvSpPr/>
      </dsp:nvSpPr>
      <dsp:spPr>
        <a:xfrm>
          <a:off x="3729079" y="432958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152147"/>
            <a:satOff val="-859"/>
            <a:lumOff val="-1471"/>
            <a:alphaOff val="0"/>
          </a:schemeClr>
        </a:solidFill>
        <a:ln w="9525" cap="flat" cmpd="sng" algn="ctr">
          <a:solidFill>
            <a:schemeClr val="accent4">
              <a:hueOff val="152147"/>
              <a:satOff val="-859"/>
              <a:lumOff val="-1471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B0ACDB-6333-41DE-A2E3-B1C4EBDD5897}">
      <dsp:nvSpPr>
        <dsp:cNvPr id="0" name=""/>
        <dsp:cNvSpPr/>
      </dsp:nvSpPr>
      <dsp:spPr>
        <a:xfrm>
          <a:off x="4396504" y="432958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202863"/>
            <a:satOff val="-1146"/>
            <a:lumOff val="-1961"/>
            <a:alphaOff val="0"/>
          </a:schemeClr>
        </a:solidFill>
        <a:ln w="9525" cap="flat" cmpd="sng" algn="ctr">
          <a:solidFill>
            <a:schemeClr val="accent4">
              <a:hueOff val="202863"/>
              <a:satOff val="-1146"/>
              <a:lumOff val="-1961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26BA9E-4336-417B-BE60-757A3E19A125}">
      <dsp:nvSpPr>
        <dsp:cNvPr id="0" name=""/>
        <dsp:cNvSpPr/>
      </dsp:nvSpPr>
      <dsp:spPr>
        <a:xfrm>
          <a:off x="5063401" y="432958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253578"/>
            <a:satOff val="-1432"/>
            <a:lumOff val="-2451"/>
            <a:alphaOff val="0"/>
          </a:schemeClr>
        </a:solidFill>
        <a:ln w="9525" cap="flat" cmpd="sng" algn="ctr">
          <a:solidFill>
            <a:schemeClr val="accent4">
              <a:hueOff val="253578"/>
              <a:satOff val="-1432"/>
              <a:lumOff val="-2451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E6746A-841B-4E61-BC41-3F8968124E45}">
      <dsp:nvSpPr>
        <dsp:cNvPr id="0" name=""/>
        <dsp:cNvSpPr/>
      </dsp:nvSpPr>
      <dsp:spPr>
        <a:xfrm>
          <a:off x="5730825" y="432958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304294"/>
            <a:satOff val="-1718"/>
            <a:lumOff val="-2941"/>
            <a:alphaOff val="0"/>
          </a:schemeClr>
        </a:solidFill>
        <a:ln w="9525" cap="flat" cmpd="sng" algn="ctr">
          <a:solidFill>
            <a:schemeClr val="accent4">
              <a:hueOff val="304294"/>
              <a:satOff val="-1718"/>
              <a:lumOff val="-2941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6FBA20-A27A-4CFE-B9DA-E6FB8249392F}">
      <dsp:nvSpPr>
        <dsp:cNvPr id="0" name=""/>
        <dsp:cNvSpPr/>
      </dsp:nvSpPr>
      <dsp:spPr>
        <a:xfrm>
          <a:off x="1727861" y="520823"/>
          <a:ext cx="4806403" cy="7029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Мажоритарна система абсолютної більшості (50 + 1 голос)</a:t>
          </a:r>
          <a:endParaRPr lang="ru-RU" sz="1500" kern="1200" dirty="0"/>
        </a:p>
      </dsp:txBody>
      <dsp:txXfrm>
        <a:off x="1727861" y="520823"/>
        <a:ext cx="4806403" cy="702921"/>
      </dsp:txXfrm>
    </dsp:sp>
    <dsp:sp modelId="{20D661FA-988F-4391-8D7D-5ADCF2B4204F}">
      <dsp:nvSpPr>
        <dsp:cNvPr id="0" name=""/>
        <dsp:cNvSpPr/>
      </dsp:nvSpPr>
      <dsp:spPr>
        <a:xfrm>
          <a:off x="1727861" y="1361228"/>
          <a:ext cx="4744722" cy="431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1727861" y="1361228"/>
        <a:ext cx="4744722" cy="431338"/>
      </dsp:txXfrm>
    </dsp:sp>
    <dsp:sp modelId="{DEF78B05-4B39-4B27-8489-3B9D2FB73E07}">
      <dsp:nvSpPr>
        <dsp:cNvPr id="0" name=""/>
        <dsp:cNvSpPr/>
      </dsp:nvSpPr>
      <dsp:spPr>
        <a:xfrm>
          <a:off x="1727861" y="1792567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355010"/>
            <a:satOff val="-2005"/>
            <a:lumOff val="-3431"/>
            <a:alphaOff val="0"/>
          </a:schemeClr>
        </a:solidFill>
        <a:ln w="9525" cap="flat" cmpd="sng" algn="ctr">
          <a:solidFill>
            <a:schemeClr val="accent4">
              <a:hueOff val="355010"/>
              <a:satOff val="-2005"/>
              <a:lumOff val="-3431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D339EE-0FF0-487B-8443-3B060D167317}">
      <dsp:nvSpPr>
        <dsp:cNvPr id="0" name=""/>
        <dsp:cNvSpPr/>
      </dsp:nvSpPr>
      <dsp:spPr>
        <a:xfrm>
          <a:off x="2394758" y="1792567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405725"/>
            <a:satOff val="-2291"/>
            <a:lumOff val="-3922"/>
            <a:alphaOff val="0"/>
          </a:schemeClr>
        </a:solidFill>
        <a:ln w="9525" cap="flat" cmpd="sng" algn="ctr">
          <a:solidFill>
            <a:schemeClr val="accent4">
              <a:hueOff val="405725"/>
              <a:satOff val="-2291"/>
              <a:lumOff val="-392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664739-72BB-4FA5-8D0A-69E408918498}">
      <dsp:nvSpPr>
        <dsp:cNvPr id="0" name=""/>
        <dsp:cNvSpPr/>
      </dsp:nvSpPr>
      <dsp:spPr>
        <a:xfrm>
          <a:off x="3062182" y="1792567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456441"/>
            <a:satOff val="-2578"/>
            <a:lumOff val="-4412"/>
            <a:alphaOff val="0"/>
          </a:schemeClr>
        </a:solidFill>
        <a:ln w="9525" cap="flat" cmpd="sng" algn="ctr">
          <a:solidFill>
            <a:schemeClr val="accent4">
              <a:hueOff val="456441"/>
              <a:satOff val="-2578"/>
              <a:lumOff val="-441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4EB591-A651-4AE9-B8E3-8A21C55CF806}">
      <dsp:nvSpPr>
        <dsp:cNvPr id="0" name=""/>
        <dsp:cNvSpPr/>
      </dsp:nvSpPr>
      <dsp:spPr>
        <a:xfrm>
          <a:off x="3729079" y="1792567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507157"/>
            <a:satOff val="-2864"/>
            <a:lumOff val="-4902"/>
            <a:alphaOff val="0"/>
          </a:schemeClr>
        </a:solidFill>
        <a:ln w="9525" cap="flat" cmpd="sng" algn="ctr">
          <a:solidFill>
            <a:schemeClr val="accent4">
              <a:hueOff val="507157"/>
              <a:satOff val="-2864"/>
              <a:lumOff val="-490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B30041-6F09-4916-8DEF-FE7C4A469906}">
      <dsp:nvSpPr>
        <dsp:cNvPr id="0" name=""/>
        <dsp:cNvSpPr/>
      </dsp:nvSpPr>
      <dsp:spPr>
        <a:xfrm>
          <a:off x="4396504" y="1792567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557873"/>
            <a:satOff val="-3150"/>
            <a:lumOff val="-5392"/>
            <a:alphaOff val="0"/>
          </a:schemeClr>
        </a:solidFill>
        <a:ln w="9525" cap="flat" cmpd="sng" algn="ctr">
          <a:solidFill>
            <a:schemeClr val="accent4">
              <a:hueOff val="557873"/>
              <a:satOff val="-3150"/>
              <a:lumOff val="-539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1E43C5-B7C0-4E9C-A195-D60DF652B17A}">
      <dsp:nvSpPr>
        <dsp:cNvPr id="0" name=""/>
        <dsp:cNvSpPr/>
      </dsp:nvSpPr>
      <dsp:spPr>
        <a:xfrm>
          <a:off x="5063401" y="1792567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608588"/>
            <a:satOff val="-3437"/>
            <a:lumOff val="-5882"/>
            <a:alphaOff val="0"/>
          </a:schemeClr>
        </a:solidFill>
        <a:ln w="9525" cap="flat" cmpd="sng" algn="ctr">
          <a:solidFill>
            <a:schemeClr val="accent4">
              <a:hueOff val="608588"/>
              <a:satOff val="-3437"/>
              <a:lumOff val="-588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1646ED-21EA-4A1A-9C2D-C7BC04490E4E}">
      <dsp:nvSpPr>
        <dsp:cNvPr id="0" name=""/>
        <dsp:cNvSpPr/>
      </dsp:nvSpPr>
      <dsp:spPr>
        <a:xfrm>
          <a:off x="5730825" y="1792567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659304"/>
            <a:satOff val="-3723"/>
            <a:lumOff val="-6373"/>
            <a:alphaOff val="0"/>
          </a:schemeClr>
        </a:solidFill>
        <a:ln w="9525" cap="flat" cmpd="sng" algn="ctr">
          <a:solidFill>
            <a:schemeClr val="accent4">
              <a:hueOff val="659304"/>
              <a:satOff val="-3723"/>
              <a:lumOff val="-637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02CF4F-AF3C-4A5C-BB41-13A92F9320F2}">
      <dsp:nvSpPr>
        <dsp:cNvPr id="0" name=""/>
        <dsp:cNvSpPr/>
      </dsp:nvSpPr>
      <dsp:spPr>
        <a:xfrm>
          <a:off x="1727861" y="1880432"/>
          <a:ext cx="4806403" cy="7029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507157"/>
              <a:satOff val="-2864"/>
              <a:lumOff val="-490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Відносної більшості (кандидат отримує відносно більше голосів за інших)</a:t>
          </a:r>
          <a:endParaRPr lang="ru-RU" sz="1500" kern="1200" dirty="0"/>
        </a:p>
      </dsp:txBody>
      <dsp:txXfrm>
        <a:off x="1727861" y="1880432"/>
        <a:ext cx="4806403" cy="702921"/>
      </dsp:txXfrm>
    </dsp:sp>
    <dsp:sp modelId="{B7CD9E9D-99F9-422D-9C59-CEA214A75173}">
      <dsp:nvSpPr>
        <dsp:cNvPr id="0" name=""/>
        <dsp:cNvSpPr/>
      </dsp:nvSpPr>
      <dsp:spPr>
        <a:xfrm>
          <a:off x="1727861" y="2720837"/>
          <a:ext cx="4744722" cy="431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1727861" y="2720837"/>
        <a:ext cx="4744722" cy="431338"/>
      </dsp:txXfrm>
    </dsp:sp>
    <dsp:sp modelId="{DE267128-B594-4D39-BFBB-723DB242D28A}">
      <dsp:nvSpPr>
        <dsp:cNvPr id="0" name=""/>
        <dsp:cNvSpPr/>
      </dsp:nvSpPr>
      <dsp:spPr>
        <a:xfrm>
          <a:off x="1727861" y="3152175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710020"/>
            <a:satOff val="-4010"/>
            <a:lumOff val="-6863"/>
            <a:alphaOff val="0"/>
          </a:schemeClr>
        </a:solidFill>
        <a:ln w="9525" cap="flat" cmpd="sng" algn="ctr">
          <a:solidFill>
            <a:schemeClr val="accent4">
              <a:hueOff val="710020"/>
              <a:satOff val="-4010"/>
              <a:lumOff val="-686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B750D9-68D9-411E-9DB4-C69CC97E0762}">
      <dsp:nvSpPr>
        <dsp:cNvPr id="0" name=""/>
        <dsp:cNvSpPr/>
      </dsp:nvSpPr>
      <dsp:spPr>
        <a:xfrm>
          <a:off x="2394758" y="3152175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760735"/>
            <a:satOff val="-4296"/>
            <a:lumOff val="-7353"/>
            <a:alphaOff val="0"/>
          </a:schemeClr>
        </a:solidFill>
        <a:ln w="9525" cap="flat" cmpd="sng" algn="ctr">
          <a:solidFill>
            <a:schemeClr val="accent4">
              <a:hueOff val="760735"/>
              <a:satOff val="-4296"/>
              <a:lumOff val="-735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77116A-1F5E-48AD-AE0B-C4877433EDEC}">
      <dsp:nvSpPr>
        <dsp:cNvPr id="0" name=""/>
        <dsp:cNvSpPr/>
      </dsp:nvSpPr>
      <dsp:spPr>
        <a:xfrm>
          <a:off x="3062182" y="3152175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811451"/>
            <a:satOff val="-4582"/>
            <a:lumOff val="-7843"/>
            <a:alphaOff val="0"/>
          </a:schemeClr>
        </a:solidFill>
        <a:ln w="9525" cap="flat" cmpd="sng" algn="ctr">
          <a:solidFill>
            <a:schemeClr val="accent4">
              <a:hueOff val="811451"/>
              <a:satOff val="-4582"/>
              <a:lumOff val="-784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CA40D-C7B2-4B32-A48A-3921124026DF}">
      <dsp:nvSpPr>
        <dsp:cNvPr id="0" name=""/>
        <dsp:cNvSpPr/>
      </dsp:nvSpPr>
      <dsp:spPr>
        <a:xfrm>
          <a:off x="3729079" y="3152175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862167"/>
            <a:satOff val="-4869"/>
            <a:lumOff val="-8333"/>
            <a:alphaOff val="0"/>
          </a:schemeClr>
        </a:solidFill>
        <a:ln w="9525" cap="flat" cmpd="sng" algn="ctr">
          <a:solidFill>
            <a:schemeClr val="accent4">
              <a:hueOff val="862167"/>
              <a:satOff val="-4869"/>
              <a:lumOff val="-833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2E6B97-9D97-4B20-9AF6-8CA2F812F1F6}">
      <dsp:nvSpPr>
        <dsp:cNvPr id="0" name=""/>
        <dsp:cNvSpPr/>
      </dsp:nvSpPr>
      <dsp:spPr>
        <a:xfrm>
          <a:off x="4396504" y="3152175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912882"/>
            <a:satOff val="-5155"/>
            <a:lumOff val="-8824"/>
            <a:alphaOff val="0"/>
          </a:schemeClr>
        </a:solidFill>
        <a:ln w="9525" cap="flat" cmpd="sng" algn="ctr">
          <a:solidFill>
            <a:schemeClr val="accent4">
              <a:hueOff val="912882"/>
              <a:satOff val="-5155"/>
              <a:lumOff val="-882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78457B-6586-4785-B8C7-86CE30E63699}">
      <dsp:nvSpPr>
        <dsp:cNvPr id="0" name=""/>
        <dsp:cNvSpPr/>
      </dsp:nvSpPr>
      <dsp:spPr>
        <a:xfrm>
          <a:off x="5063401" y="3152175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963598"/>
            <a:satOff val="-5442"/>
            <a:lumOff val="-9314"/>
            <a:alphaOff val="0"/>
          </a:schemeClr>
        </a:solidFill>
        <a:ln w="9525" cap="flat" cmpd="sng" algn="ctr">
          <a:solidFill>
            <a:schemeClr val="accent4">
              <a:hueOff val="963598"/>
              <a:satOff val="-5442"/>
              <a:lumOff val="-931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09FC6D-EC4F-43BB-A298-6310CA8618FB}">
      <dsp:nvSpPr>
        <dsp:cNvPr id="0" name=""/>
        <dsp:cNvSpPr/>
      </dsp:nvSpPr>
      <dsp:spPr>
        <a:xfrm>
          <a:off x="5730825" y="3152175"/>
          <a:ext cx="1110265" cy="878652"/>
        </a:xfrm>
        <a:prstGeom prst="chevron">
          <a:avLst>
            <a:gd name="adj" fmla="val 70610"/>
          </a:avLst>
        </a:prstGeom>
        <a:solidFill>
          <a:schemeClr val="accent4">
            <a:hueOff val="1014314"/>
            <a:satOff val="-5728"/>
            <a:lumOff val="-9804"/>
            <a:alphaOff val="0"/>
          </a:schemeClr>
        </a:solidFill>
        <a:ln w="9525" cap="flat" cmpd="sng" algn="ctr">
          <a:solidFill>
            <a:schemeClr val="accent4">
              <a:hueOff val="1014314"/>
              <a:satOff val="-5728"/>
              <a:lumOff val="-980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CD70A2-6BA9-4B26-97C7-7F12447E8FAF}">
      <dsp:nvSpPr>
        <dsp:cNvPr id="0" name=""/>
        <dsp:cNvSpPr/>
      </dsp:nvSpPr>
      <dsp:spPr>
        <a:xfrm>
          <a:off x="1727861" y="3240041"/>
          <a:ext cx="4806403" cy="7029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1014314"/>
              <a:satOff val="-5728"/>
              <a:lumOff val="-980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Кваліфікована більшість (обраним є кандидат, що отримав кваліфіковану більшість, яка перебільшує абсолютну)</a:t>
          </a:r>
          <a:endParaRPr lang="ru-RU" sz="1500" kern="1200" dirty="0"/>
        </a:p>
      </dsp:txBody>
      <dsp:txXfrm>
        <a:off x="1727861" y="3240041"/>
        <a:ext cx="4806403" cy="7029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461063-C5A0-46FE-BBA5-1AF049821438}">
      <dsp:nvSpPr>
        <dsp:cNvPr id="0" name=""/>
        <dsp:cNvSpPr/>
      </dsp:nvSpPr>
      <dsp:spPr>
        <a:xfrm>
          <a:off x="-5210386" y="-798064"/>
          <a:ext cx="6204640" cy="6204640"/>
        </a:xfrm>
        <a:prstGeom prst="blockArc">
          <a:avLst>
            <a:gd name="adj1" fmla="val 18900000"/>
            <a:gd name="adj2" fmla="val 2700000"/>
            <a:gd name="adj3" fmla="val 348"/>
          </a:avLst>
        </a:pr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0AFF6-B06D-40BC-9281-24DDFE241AD0}">
      <dsp:nvSpPr>
        <dsp:cNvPr id="0" name=""/>
        <dsp:cNvSpPr/>
      </dsp:nvSpPr>
      <dsp:spPr>
        <a:xfrm>
          <a:off x="520572" y="354302"/>
          <a:ext cx="7264512" cy="70897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74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Президент України при повторному голосуванні</a:t>
          </a:r>
          <a:endParaRPr lang="ru-RU" sz="2200" kern="1200" dirty="0"/>
        </a:p>
      </dsp:txBody>
      <dsp:txXfrm>
        <a:off x="520572" y="354302"/>
        <a:ext cx="7264512" cy="708973"/>
      </dsp:txXfrm>
    </dsp:sp>
    <dsp:sp modelId="{AF5DD92B-8659-4AB7-B0E3-7C9ABB4DA0CB}">
      <dsp:nvSpPr>
        <dsp:cNvPr id="0" name=""/>
        <dsp:cNvSpPr/>
      </dsp:nvSpPr>
      <dsp:spPr>
        <a:xfrm>
          <a:off x="77464" y="265680"/>
          <a:ext cx="886216" cy="8862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4EBC3B-2AB0-404D-BCC6-8954B5A9F990}">
      <dsp:nvSpPr>
        <dsp:cNvPr id="0" name=""/>
        <dsp:cNvSpPr/>
      </dsp:nvSpPr>
      <dsp:spPr>
        <a:xfrm>
          <a:off x="927043" y="1417946"/>
          <a:ext cx="6858041" cy="708973"/>
        </a:xfrm>
        <a:prstGeom prst="rect">
          <a:avLst/>
        </a:prstGeom>
        <a:solidFill>
          <a:schemeClr val="accent4">
            <a:hueOff val="338105"/>
            <a:satOff val="-1909"/>
            <a:lumOff val="-326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74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225 народних депутатів</a:t>
          </a:r>
          <a:endParaRPr lang="ru-RU" sz="2200" kern="1200" dirty="0"/>
        </a:p>
      </dsp:txBody>
      <dsp:txXfrm>
        <a:off x="927043" y="1417946"/>
        <a:ext cx="6858041" cy="708973"/>
      </dsp:txXfrm>
    </dsp:sp>
    <dsp:sp modelId="{863D8809-8063-486E-B0FC-64E934B529C0}">
      <dsp:nvSpPr>
        <dsp:cNvPr id="0" name=""/>
        <dsp:cNvSpPr/>
      </dsp:nvSpPr>
      <dsp:spPr>
        <a:xfrm>
          <a:off x="483935" y="1329325"/>
          <a:ext cx="886216" cy="8862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338105"/>
              <a:satOff val="-1909"/>
              <a:lumOff val="-32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E249CC-A563-4DD3-9075-7E42A9007881}">
      <dsp:nvSpPr>
        <dsp:cNvPr id="0" name=""/>
        <dsp:cNvSpPr/>
      </dsp:nvSpPr>
      <dsp:spPr>
        <a:xfrm>
          <a:off x="927043" y="2481591"/>
          <a:ext cx="6858041" cy="708973"/>
        </a:xfrm>
        <a:prstGeom prst="rect">
          <a:avLst/>
        </a:prstGeom>
        <a:solidFill>
          <a:schemeClr val="accent4">
            <a:hueOff val="676209"/>
            <a:satOff val="-3819"/>
            <a:lumOff val="-653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74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половина депутатів обласних,  районних, міських, районних у місті рад</a:t>
          </a:r>
          <a:endParaRPr lang="ru-RU" sz="2200" kern="1200" dirty="0"/>
        </a:p>
      </dsp:txBody>
      <dsp:txXfrm>
        <a:off x="927043" y="2481591"/>
        <a:ext cx="6858041" cy="708973"/>
      </dsp:txXfrm>
    </dsp:sp>
    <dsp:sp modelId="{31EDBE48-FA65-4B0B-8FB2-F4A9FCC45A2C}">
      <dsp:nvSpPr>
        <dsp:cNvPr id="0" name=""/>
        <dsp:cNvSpPr/>
      </dsp:nvSpPr>
      <dsp:spPr>
        <a:xfrm>
          <a:off x="483935" y="2392969"/>
          <a:ext cx="886216" cy="8862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676209"/>
              <a:satOff val="-3819"/>
              <a:lumOff val="-65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620DA1-DB61-49E2-B656-AF8567678734}">
      <dsp:nvSpPr>
        <dsp:cNvPr id="0" name=""/>
        <dsp:cNvSpPr/>
      </dsp:nvSpPr>
      <dsp:spPr>
        <a:xfrm>
          <a:off x="520572" y="3545236"/>
          <a:ext cx="7264512" cy="708973"/>
        </a:xfrm>
        <a:prstGeom prst="rect">
          <a:avLst/>
        </a:prstGeom>
        <a:solidFill>
          <a:schemeClr val="accent4">
            <a:hueOff val="1014314"/>
            <a:satOff val="-5728"/>
            <a:lumOff val="-980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74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сільські, селищні і міські голови</a:t>
          </a:r>
          <a:endParaRPr lang="ru-RU" sz="2200" kern="1200" dirty="0"/>
        </a:p>
      </dsp:txBody>
      <dsp:txXfrm>
        <a:off x="520572" y="3545236"/>
        <a:ext cx="7264512" cy="708973"/>
      </dsp:txXfrm>
    </dsp:sp>
    <dsp:sp modelId="{6F23E882-66C2-46F5-9992-337A5168D205}">
      <dsp:nvSpPr>
        <dsp:cNvPr id="0" name=""/>
        <dsp:cNvSpPr/>
      </dsp:nvSpPr>
      <dsp:spPr>
        <a:xfrm>
          <a:off x="77464" y="3456614"/>
          <a:ext cx="886216" cy="8862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1014314"/>
              <a:satOff val="-5728"/>
              <a:lumOff val="-9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57E11E-3422-422C-BB8B-B83C958C1FF2}">
      <dsp:nvSpPr>
        <dsp:cNvPr id="0" name=""/>
        <dsp:cNvSpPr/>
      </dsp:nvSpPr>
      <dsp:spPr>
        <a:xfrm rot="10800000">
          <a:off x="1949543" y="1251"/>
          <a:ext cx="6703944" cy="10438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0297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dirty="0" smtClean="0"/>
            <a:t>за </a:t>
          </a:r>
          <a:r>
            <a:rPr lang="ru-RU" sz="1200" b="0" i="0" kern="1200" dirty="0" err="1" smtClean="0"/>
            <a:t>системи</a:t>
          </a:r>
          <a:r>
            <a:rPr lang="ru-RU" sz="1200" b="0" i="0" kern="1200" dirty="0" smtClean="0"/>
            <a:t> </a:t>
          </a:r>
          <a:r>
            <a:rPr lang="ru-RU" sz="1200" b="0" i="0" kern="1200" dirty="0" err="1" smtClean="0"/>
            <a:t>відносної</a:t>
          </a:r>
          <a:r>
            <a:rPr lang="ru-RU" sz="1200" b="0" i="0" kern="1200" dirty="0" smtClean="0"/>
            <a:t> </a:t>
          </a:r>
          <a:r>
            <a:rPr lang="ru-RU" sz="1200" b="0" i="0" kern="1200" dirty="0" err="1" smtClean="0"/>
            <a:t>більшості</a:t>
          </a:r>
          <a:r>
            <a:rPr lang="ru-RU" sz="1200" b="0" i="0" kern="1200" dirty="0" smtClean="0"/>
            <a:t> </a:t>
          </a:r>
          <a:r>
            <a:rPr lang="ru-RU" sz="1200" b="0" i="0" kern="1200" dirty="0" err="1" smtClean="0"/>
            <a:t>діє</a:t>
          </a:r>
          <a:r>
            <a:rPr lang="ru-RU" sz="1200" b="0" i="0" kern="1200" dirty="0" smtClean="0"/>
            <a:t> принцип «</a:t>
          </a:r>
          <a:r>
            <a:rPr lang="ru-RU" sz="1200" b="0" i="0" kern="1200" dirty="0" err="1" smtClean="0"/>
            <a:t>переможець</a:t>
          </a:r>
          <a:r>
            <a:rPr lang="ru-RU" sz="1200" b="0" i="0" kern="1200" dirty="0" smtClean="0"/>
            <a:t> </a:t>
          </a:r>
          <a:r>
            <a:rPr lang="ru-RU" sz="1200" b="0" i="0" kern="1200" dirty="0" err="1" smtClean="0"/>
            <a:t>бере</a:t>
          </a:r>
          <a:r>
            <a:rPr lang="ru-RU" sz="1200" b="0" i="0" kern="1200" dirty="0" smtClean="0"/>
            <a:t> усе» </a:t>
          </a:r>
          <a:r>
            <a:rPr lang="en-US" sz="1200" b="0" i="0" kern="1200" dirty="0" smtClean="0"/>
            <a:t>- </a:t>
          </a:r>
          <a:r>
            <a:rPr lang="ru-RU" sz="1200" b="0" i="0" kern="1200" dirty="0" err="1" smtClean="0"/>
            <a:t>переможений</a:t>
          </a:r>
          <a:r>
            <a:rPr lang="ru-RU" sz="1200" b="0" i="0" kern="1200" dirty="0" smtClean="0"/>
            <a:t> </a:t>
          </a:r>
          <a:r>
            <a:rPr lang="ru-RU" sz="1200" b="0" i="0" kern="1200" dirty="0" err="1" smtClean="0"/>
            <a:t>залишається</a:t>
          </a:r>
          <a:r>
            <a:rPr lang="ru-RU" sz="1200" b="0" i="0" kern="1200" dirty="0" smtClean="0"/>
            <a:t> </a:t>
          </a:r>
          <a:r>
            <a:rPr lang="ru-RU" sz="1200" b="0" i="0" kern="1200" dirty="0" err="1" smtClean="0"/>
            <a:t>ні</a:t>
          </a:r>
          <a:r>
            <a:rPr lang="ru-RU" sz="1200" b="0" i="0" kern="1200" dirty="0" smtClean="0"/>
            <a:t> з </a:t>
          </a:r>
          <a:r>
            <a:rPr lang="ru-RU" sz="1200" b="0" i="0" kern="1200" dirty="0" err="1" smtClean="0"/>
            <a:t>чим</a:t>
          </a:r>
          <a:r>
            <a:rPr lang="ru-RU" sz="1200" b="0" i="0" kern="1200" dirty="0" smtClean="0"/>
            <a:t> і </a:t>
          </a:r>
          <a:r>
            <a:rPr lang="ru-RU" sz="1200" b="0" i="0" kern="1200" dirty="0" err="1" smtClean="0"/>
            <a:t>створюється</a:t>
          </a:r>
          <a:r>
            <a:rPr lang="ru-RU" sz="1200" b="0" i="0" kern="1200" dirty="0" smtClean="0"/>
            <a:t> </a:t>
          </a:r>
          <a:r>
            <a:rPr lang="ru-RU" sz="1200" b="0" i="0" kern="1200" dirty="0" err="1" smtClean="0"/>
            <a:t>загроза</a:t>
          </a:r>
          <a:r>
            <a:rPr lang="ru-RU" sz="1200" b="0" i="0" kern="1200" dirty="0" smtClean="0"/>
            <a:t> «</a:t>
          </a:r>
          <a:r>
            <a:rPr lang="ru-RU" sz="1200" b="0" i="0" kern="1200" dirty="0" err="1" smtClean="0"/>
            <a:t>виборчої</a:t>
          </a:r>
          <a:r>
            <a:rPr lang="ru-RU" sz="1200" b="0" i="0" kern="1200" dirty="0" smtClean="0"/>
            <a:t> </a:t>
          </a:r>
          <a:r>
            <a:rPr lang="ru-RU" sz="1200" b="0" i="0" kern="1200" dirty="0" err="1" smtClean="0"/>
            <a:t>диктатури</a:t>
          </a:r>
          <a:r>
            <a:rPr lang="ru-RU" sz="1200" b="0" i="0" kern="1200" dirty="0" smtClean="0"/>
            <a:t>» </a:t>
          </a:r>
          <a:r>
            <a:rPr lang="ru-RU" sz="1200" b="0" i="0" kern="1200" dirty="0" err="1" smtClean="0"/>
            <a:t>меншості</a:t>
          </a:r>
          <a:r>
            <a:rPr lang="ru-RU" sz="1200" b="0" i="0" kern="1200" dirty="0" smtClean="0"/>
            <a:t> над </a:t>
          </a:r>
          <a:r>
            <a:rPr lang="ru-RU" sz="1200" b="0" i="0" kern="1200" dirty="0" err="1" smtClean="0"/>
            <a:t>більшістю</a:t>
          </a:r>
          <a:r>
            <a:rPr lang="ru-RU" sz="1200" b="0" i="0" kern="1200" dirty="0" smtClean="0"/>
            <a:t>;</a:t>
          </a:r>
          <a:endParaRPr lang="ru-RU" sz="1200" kern="1200" dirty="0"/>
        </a:p>
      </dsp:txBody>
      <dsp:txXfrm rot="10800000">
        <a:off x="2210499" y="1251"/>
        <a:ext cx="6442988" cy="1043824"/>
      </dsp:txXfrm>
    </dsp:sp>
    <dsp:sp modelId="{1774A276-84B7-4966-9A9B-96DE398628A1}">
      <dsp:nvSpPr>
        <dsp:cNvPr id="0" name=""/>
        <dsp:cNvSpPr/>
      </dsp:nvSpPr>
      <dsp:spPr>
        <a:xfrm>
          <a:off x="1427631" y="1251"/>
          <a:ext cx="1043824" cy="1043824"/>
        </a:xfrm>
        <a:prstGeom prst="ellipse">
          <a:avLst/>
        </a:prstGeom>
        <a:gradFill rotWithShape="1">
          <a:gsLst>
            <a:gs pos="0">
              <a:schemeClr val="accent5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5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BBD2794E-3B8A-4D79-AB99-A73CE0FAD5A3}">
      <dsp:nvSpPr>
        <dsp:cNvPr id="0" name=""/>
        <dsp:cNvSpPr/>
      </dsp:nvSpPr>
      <dsp:spPr>
        <a:xfrm rot="10800000">
          <a:off x="1949543" y="1356665"/>
          <a:ext cx="6703944" cy="10438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0297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0" i="0" kern="1200" noProof="0" dirty="0" smtClean="0"/>
            <a:t>влада має більше можливостей та ресурсів тиску на депутатів - </a:t>
          </a:r>
          <a:r>
            <a:rPr lang="uk-UA" sz="1200" b="0" i="0" kern="1200" noProof="0" dirty="0" err="1" smtClean="0"/>
            <a:t>мажоритарників</a:t>
          </a:r>
          <a:r>
            <a:rPr lang="uk-UA" sz="1200" b="0" i="0" kern="1200" noProof="0" dirty="0" smtClean="0"/>
            <a:t>, аби вони з особливо принципових для влади питань голосували саме так, як цього від них вимагають (особливо це стосується позапартійних кандидатів, які не мають можливості захистити себе за допомогою політичної партії);</a:t>
          </a:r>
          <a:endParaRPr lang="uk-UA" sz="1200" kern="1200" noProof="0" dirty="0"/>
        </a:p>
      </dsp:txBody>
      <dsp:txXfrm rot="10800000">
        <a:off x="2210499" y="1356665"/>
        <a:ext cx="6442988" cy="1043824"/>
      </dsp:txXfrm>
    </dsp:sp>
    <dsp:sp modelId="{CCE30F40-A607-4863-B4FF-9674A8E0A9C2}">
      <dsp:nvSpPr>
        <dsp:cNvPr id="0" name=""/>
        <dsp:cNvSpPr/>
      </dsp:nvSpPr>
      <dsp:spPr>
        <a:xfrm>
          <a:off x="1427631" y="1356665"/>
          <a:ext cx="1043824" cy="1043824"/>
        </a:xfrm>
        <a:prstGeom prst="ellipse">
          <a:avLst/>
        </a:prstGeom>
        <a:gradFill rotWithShape="1">
          <a:gsLst>
            <a:gs pos="0">
              <a:schemeClr val="accent4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4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E56F7064-F9B3-4745-927E-913663E9BE71}">
      <dsp:nvSpPr>
        <dsp:cNvPr id="0" name=""/>
        <dsp:cNvSpPr/>
      </dsp:nvSpPr>
      <dsp:spPr>
        <a:xfrm rot="10800000">
          <a:off x="1949543" y="2712078"/>
          <a:ext cx="6703944" cy="10438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0297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smtClean="0"/>
            <a:t>часто дискримінуються малі, так звані «« треті» партії, які практично втрачають шанси бути представленими у законодавчому органі тому, що виборці часто орієнтуються на представників найбільших та найвпливовіших (в сучасній Україні читай - найрейтинговіших партій, вважаючи, що представники так званих «третіх» партій не зможуть ефективно працювати в парламенті в умовах меншості;</a:t>
          </a:r>
          <a:endParaRPr lang="ru-RU" sz="1200" kern="1200"/>
        </a:p>
      </dsp:txBody>
      <dsp:txXfrm rot="10800000">
        <a:off x="2210499" y="2712078"/>
        <a:ext cx="6442988" cy="1043824"/>
      </dsp:txXfrm>
    </dsp:sp>
    <dsp:sp modelId="{05A26792-3BE2-4DEC-AE22-BBFF23951787}">
      <dsp:nvSpPr>
        <dsp:cNvPr id="0" name=""/>
        <dsp:cNvSpPr/>
      </dsp:nvSpPr>
      <dsp:spPr>
        <a:xfrm>
          <a:off x="1427631" y="2712078"/>
          <a:ext cx="1043824" cy="1043824"/>
        </a:xfrm>
        <a:prstGeom prst="ellipse">
          <a:avLst/>
        </a:prstGeom>
        <a:gradFill rotWithShape="1">
          <a:gsLst>
            <a:gs pos="0">
              <a:schemeClr val="accent6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6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64DAD609-91E0-4381-936B-6169477E4512}">
      <dsp:nvSpPr>
        <dsp:cNvPr id="0" name=""/>
        <dsp:cNvSpPr/>
      </dsp:nvSpPr>
      <dsp:spPr>
        <a:xfrm rot="10800000">
          <a:off x="1949543" y="4067492"/>
          <a:ext cx="6703944" cy="10438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0297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smtClean="0"/>
            <a:t>при застосуванні мажоритарної системи є можливість (особливо у державної влади) впливати на результати виборів, застосовуючи різноманітні маніпулятивні технології (як - от - масове «переселення» виборців з одного округу до іншого, маніпулювання з кордонами виборчих округів).</a:t>
          </a:r>
          <a:endParaRPr lang="ru-RU" sz="1200" kern="1200"/>
        </a:p>
      </dsp:txBody>
      <dsp:txXfrm rot="10800000">
        <a:off x="2210499" y="4067492"/>
        <a:ext cx="6442988" cy="1043824"/>
      </dsp:txXfrm>
    </dsp:sp>
    <dsp:sp modelId="{794CEA0B-1BF4-4291-9BA0-A03FA8009850}">
      <dsp:nvSpPr>
        <dsp:cNvPr id="0" name=""/>
        <dsp:cNvSpPr/>
      </dsp:nvSpPr>
      <dsp:spPr>
        <a:xfrm>
          <a:off x="1427631" y="4067492"/>
          <a:ext cx="1043824" cy="1043824"/>
        </a:xfrm>
        <a:prstGeom prst="ellipse">
          <a:avLst/>
        </a:prstGeom>
        <a:gradFill rotWithShape="1">
          <a:gsLst>
            <a:gs pos="0">
              <a:schemeClr val="accent3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3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EECD8C-184D-4649-98D7-BC2062F7DD3F}">
      <dsp:nvSpPr>
        <dsp:cNvPr id="0" name=""/>
        <dsp:cNvSpPr/>
      </dsp:nvSpPr>
      <dsp:spPr>
        <a:xfrm>
          <a:off x="3139548" y="381"/>
          <a:ext cx="4709323" cy="1489110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 smtClean="0"/>
            <a:t>Виборець голосує за список партії без будь-якого впливу на розташування кандидатів;</a:t>
          </a:r>
          <a:endParaRPr lang="ru-RU" sz="2200" kern="1200" dirty="0"/>
        </a:p>
      </dsp:txBody>
      <dsp:txXfrm>
        <a:off x="3139548" y="186520"/>
        <a:ext cx="4150907" cy="1116832"/>
      </dsp:txXfrm>
    </dsp:sp>
    <dsp:sp modelId="{15DDF2B5-EEC6-4918-A738-F0ECDCA3E8D8}">
      <dsp:nvSpPr>
        <dsp:cNvPr id="0" name=""/>
        <dsp:cNvSpPr/>
      </dsp:nvSpPr>
      <dsp:spPr>
        <a:xfrm>
          <a:off x="0" y="381"/>
          <a:ext cx="3139548" cy="1489110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з жорстким списком</a:t>
          </a:r>
          <a:endParaRPr lang="ru-RU" sz="2900" kern="1200" dirty="0"/>
        </a:p>
      </dsp:txBody>
      <dsp:txXfrm>
        <a:off x="72692" y="73073"/>
        <a:ext cx="2994164" cy="1343726"/>
      </dsp:txXfrm>
    </dsp:sp>
    <dsp:sp modelId="{0401F290-5280-4BFB-82DE-1ECDB96A0E94}">
      <dsp:nvSpPr>
        <dsp:cNvPr id="0" name=""/>
        <dsp:cNvSpPr/>
      </dsp:nvSpPr>
      <dsp:spPr>
        <a:xfrm>
          <a:off x="3139548" y="1638403"/>
          <a:ext cx="4709323" cy="1489110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 smtClean="0"/>
            <a:t>Виборець може змінювати розташування кандидатів у списку </a:t>
          </a:r>
          <a:endParaRPr lang="ru-RU" sz="2200" kern="1200" dirty="0"/>
        </a:p>
      </dsp:txBody>
      <dsp:txXfrm>
        <a:off x="3139548" y="1824542"/>
        <a:ext cx="4150907" cy="1116832"/>
      </dsp:txXfrm>
    </dsp:sp>
    <dsp:sp modelId="{23F93220-1931-498B-BC4B-0A5D58C9B86E}">
      <dsp:nvSpPr>
        <dsp:cNvPr id="0" name=""/>
        <dsp:cNvSpPr/>
      </dsp:nvSpPr>
      <dsp:spPr>
        <a:xfrm>
          <a:off x="0" y="1638403"/>
          <a:ext cx="3139548" cy="1489110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з преференціями</a:t>
          </a:r>
          <a:endParaRPr lang="ru-RU" sz="2900" kern="1200" dirty="0"/>
        </a:p>
      </dsp:txBody>
      <dsp:txXfrm>
        <a:off x="72692" y="1711095"/>
        <a:ext cx="2994164" cy="134372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388E74-9EBE-434E-8AE1-6CF3F32CF3BC}">
      <dsp:nvSpPr>
        <dsp:cNvPr id="0" name=""/>
        <dsp:cNvSpPr/>
      </dsp:nvSpPr>
      <dsp:spPr>
        <a:xfrm rot="5400000">
          <a:off x="-210749" y="210789"/>
          <a:ext cx="1404999" cy="983499"/>
        </a:xfrm>
        <a:prstGeom prst="chevron">
          <a:avLst/>
        </a:prstGeom>
        <a:gradFill rotWithShape="1">
          <a:gsLst>
            <a:gs pos="0">
              <a:schemeClr val="accent6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6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1</a:t>
          </a:r>
          <a:endParaRPr lang="ru-RU" sz="2800" kern="1200" dirty="0"/>
        </a:p>
      </dsp:txBody>
      <dsp:txXfrm rot="-5400000">
        <a:off x="2" y="491789"/>
        <a:ext cx="983499" cy="421500"/>
      </dsp:txXfrm>
    </dsp:sp>
    <dsp:sp modelId="{226BE915-B8EA-4FDB-A093-8FB033DA07FA}">
      <dsp:nvSpPr>
        <dsp:cNvPr id="0" name=""/>
        <dsp:cNvSpPr/>
      </dsp:nvSpPr>
      <dsp:spPr>
        <a:xfrm rot="5400000">
          <a:off x="4283596" y="-3300058"/>
          <a:ext cx="913249" cy="75134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kern="1200" dirty="0" smtClean="0"/>
            <a:t>система практично не </a:t>
          </a:r>
          <a:r>
            <a:rPr lang="ru-RU" sz="1400" b="0" i="0" kern="1200" dirty="0" err="1" smtClean="0"/>
            <a:t>допускає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втрати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голосів</a:t>
          </a:r>
          <a:r>
            <a:rPr lang="ru-RU" sz="1400" b="0" i="0" kern="1200" dirty="0" smtClean="0"/>
            <a:t> і є </a:t>
          </a:r>
          <a:r>
            <a:rPr lang="ru-RU" sz="1400" b="0" i="0" kern="1200" dirty="0" err="1" smtClean="0"/>
            <a:t>математично</a:t>
          </a:r>
          <a:r>
            <a:rPr lang="ru-RU" sz="1400" b="0" i="0" kern="1200" dirty="0" smtClean="0"/>
            <a:t> точною, вона </a:t>
          </a:r>
          <a:r>
            <a:rPr lang="ru-RU" sz="1400" b="0" i="0" kern="1200" dirty="0" err="1" smtClean="0"/>
            <a:t>враховує</a:t>
          </a:r>
          <a:r>
            <a:rPr lang="ru-RU" sz="1400" b="0" i="0" kern="1200" dirty="0" smtClean="0"/>
            <a:t> увесь спектр </a:t>
          </a:r>
          <a:r>
            <a:rPr lang="ru-RU" sz="1400" b="0" i="0" kern="1200" dirty="0" err="1" smtClean="0"/>
            <a:t>суспільних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інтересів</a:t>
          </a:r>
          <a:r>
            <a:rPr lang="ru-RU" sz="1400" b="0" i="0" kern="1200" dirty="0" smtClean="0"/>
            <a:t> і </a:t>
          </a:r>
          <a:r>
            <a:rPr lang="ru-RU" sz="1400" b="0" i="0" kern="1200" dirty="0" err="1" smtClean="0"/>
            <a:t>забезпечує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парламентське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представництво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меншості</a:t>
          </a:r>
          <a:r>
            <a:rPr lang="ru-RU" sz="1400" b="0" i="0" kern="1200" dirty="0" smtClean="0"/>
            <a:t> (</a:t>
          </a:r>
          <a:r>
            <a:rPr lang="ru-RU" sz="1400" b="0" i="0" kern="1200" dirty="0" err="1" smtClean="0"/>
            <a:t>звісно</a:t>
          </a:r>
          <a:r>
            <a:rPr lang="ru-RU" sz="1400" b="0" i="0" kern="1200" dirty="0" smtClean="0"/>
            <a:t>, за </a:t>
          </a:r>
          <a:r>
            <a:rPr lang="ru-RU" sz="1400" b="0" i="0" kern="1200" dirty="0" err="1" smtClean="0"/>
            <a:t>винятком</a:t>
          </a:r>
          <a:r>
            <a:rPr lang="ru-RU" sz="1400" b="0" i="0" kern="1200" dirty="0" smtClean="0"/>
            <a:t> тих </a:t>
          </a:r>
          <a:r>
            <a:rPr lang="ru-RU" sz="1400" b="0" i="0" kern="1200" dirty="0" err="1" smtClean="0"/>
            <a:t>партій</a:t>
          </a:r>
          <a:r>
            <a:rPr lang="ru-RU" sz="1400" b="0" i="0" kern="1200" dirty="0" smtClean="0"/>
            <a:t>, </a:t>
          </a:r>
          <a:r>
            <a:rPr lang="ru-RU" sz="1400" b="0" i="0" kern="1200" dirty="0" err="1" smtClean="0"/>
            <a:t>які</a:t>
          </a:r>
          <a:r>
            <a:rPr lang="ru-RU" sz="1400" b="0" i="0" kern="1200" dirty="0" smtClean="0"/>
            <a:t> не </a:t>
          </a:r>
          <a:r>
            <a:rPr lang="ru-RU" sz="1400" b="0" i="0" kern="1200" dirty="0" err="1" smtClean="0"/>
            <a:t>подолали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виборчий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поріг</a:t>
          </a:r>
          <a:r>
            <a:rPr lang="ru-RU" sz="1400" b="0" i="0" kern="1200" dirty="0" smtClean="0"/>
            <a:t>);</a:t>
          </a:r>
          <a:endParaRPr lang="ru-RU" sz="1400" kern="1200" dirty="0"/>
        </a:p>
      </dsp:txBody>
      <dsp:txXfrm rot="-5400000">
        <a:off x="983499" y="44620"/>
        <a:ext cx="7468863" cy="824087"/>
      </dsp:txXfrm>
    </dsp:sp>
    <dsp:sp modelId="{BE08E682-8D42-4473-B81C-8BDC0F596C3D}">
      <dsp:nvSpPr>
        <dsp:cNvPr id="0" name=""/>
        <dsp:cNvSpPr/>
      </dsp:nvSpPr>
      <dsp:spPr>
        <a:xfrm rot="5400000">
          <a:off x="-210749" y="1470621"/>
          <a:ext cx="1404999" cy="983499"/>
        </a:xfrm>
        <a:prstGeom prst="chevron">
          <a:avLst/>
        </a:prstGeom>
        <a:gradFill rotWithShape="1">
          <a:gsLst>
            <a:gs pos="0">
              <a:schemeClr val="accent6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6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2</a:t>
          </a:r>
          <a:endParaRPr lang="ru-RU" sz="2800" kern="1200" dirty="0"/>
        </a:p>
      </dsp:txBody>
      <dsp:txXfrm rot="-5400000">
        <a:off x="2" y="1751621"/>
        <a:ext cx="983499" cy="421500"/>
      </dsp:txXfrm>
    </dsp:sp>
    <dsp:sp modelId="{55E9AE08-8E66-4BAC-9E05-0B1A806A4D09}">
      <dsp:nvSpPr>
        <dsp:cNvPr id="0" name=""/>
        <dsp:cNvSpPr/>
      </dsp:nvSpPr>
      <dsp:spPr>
        <a:xfrm rot="5400000">
          <a:off x="4283596" y="-2040225"/>
          <a:ext cx="913249" cy="75134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kern="1200" dirty="0" err="1" smtClean="0"/>
            <a:t>пропорційне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представництво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надає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громадянам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більшу</a:t>
          </a:r>
          <a:r>
            <a:rPr lang="ru-RU" sz="1400" b="0" i="0" kern="1200" dirty="0" smtClean="0"/>
            <a:t> свободу </a:t>
          </a:r>
          <a:r>
            <a:rPr lang="ru-RU" sz="1400" b="0" i="0" kern="1200" dirty="0" err="1" smtClean="0"/>
            <a:t>вибору</a:t>
          </a:r>
          <a:r>
            <a:rPr lang="ru-RU" sz="1400" b="0" i="0" kern="1200" dirty="0" smtClean="0"/>
            <a:t> і </a:t>
          </a:r>
          <a:r>
            <a:rPr lang="ru-RU" sz="1400" b="0" i="0" kern="1200" dirty="0" err="1" smtClean="0"/>
            <a:t>тим</a:t>
          </a:r>
          <a:r>
            <a:rPr lang="ru-RU" sz="1400" b="0" i="0" kern="1200" dirty="0" smtClean="0"/>
            <a:t> самим </a:t>
          </a:r>
          <a:r>
            <a:rPr lang="ru-RU" sz="1400" b="0" i="0" kern="1200" dirty="0" err="1" smtClean="0"/>
            <a:t>підвищує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інтерес</a:t>
          </a:r>
          <a:r>
            <a:rPr lang="ru-RU" sz="1400" b="0" i="0" kern="1200" dirty="0" smtClean="0"/>
            <a:t> до </a:t>
          </a:r>
          <a:r>
            <a:rPr lang="ru-RU" sz="1400" b="0" i="0" kern="1200" dirty="0" err="1" smtClean="0"/>
            <a:t>суті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політичних</a:t>
          </a:r>
          <a:r>
            <a:rPr lang="ru-RU" sz="1400" b="0" i="0" kern="1200" dirty="0" smtClean="0"/>
            <a:t> проблем; </a:t>
          </a:r>
          <a:endParaRPr lang="ru-RU" sz="1400" kern="1200" dirty="0"/>
        </a:p>
      </dsp:txBody>
      <dsp:txXfrm rot="-5400000">
        <a:off x="983499" y="1304453"/>
        <a:ext cx="7468863" cy="824087"/>
      </dsp:txXfrm>
    </dsp:sp>
    <dsp:sp modelId="{C365E082-C549-4508-B3A8-09AD05618DC1}">
      <dsp:nvSpPr>
        <dsp:cNvPr id="0" name=""/>
        <dsp:cNvSpPr/>
      </dsp:nvSpPr>
      <dsp:spPr>
        <a:xfrm rot="5400000">
          <a:off x="-210749" y="2730454"/>
          <a:ext cx="1404999" cy="983499"/>
        </a:xfrm>
        <a:prstGeom prst="chevron">
          <a:avLst/>
        </a:prstGeom>
        <a:gradFill rotWithShape="1">
          <a:gsLst>
            <a:gs pos="0">
              <a:schemeClr val="accent6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6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3</a:t>
          </a:r>
          <a:endParaRPr lang="ru-RU" sz="2800" kern="1200" dirty="0"/>
        </a:p>
      </dsp:txBody>
      <dsp:txXfrm rot="-5400000">
        <a:off x="2" y="3011454"/>
        <a:ext cx="983499" cy="421500"/>
      </dsp:txXfrm>
    </dsp:sp>
    <dsp:sp modelId="{962DEEE9-C0BF-448A-83BD-69B7407A75C7}">
      <dsp:nvSpPr>
        <dsp:cNvPr id="0" name=""/>
        <dsp:cNvSpPr/>
      </dsp:nvSpPr>
      <dsp:spPr>
        <a:xfrm rot="5400000">
          <a:off x="4283596" y="-780392"/>
          <a:ext cx="913249" cy="75134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kern="1200" dirty="0" err="1" smtClean="0"/>
            <a:t>суттєво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зменшуються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можливості</a:t>
          </a:r>
          <a:r>
            <a:rPr lang="ru-RU" sz="1400" b="0" i="0" kern="1200" dirty="0" smtClean="0"/>
            <a:t> для </a:t>
          </a:r>
          <a:r>
            <a:rPr lang="ru-RU" sz="1400" b="0" i="0" kern="1200" dirty="0" err="1" smtClean="0"/>
            <a:t>маніпуляції</a:t>
          </a:r>
          <a:r>
            <a:rPr lang="ru-RU" sz="1400" b="0" i="0" kern="1200" dirty="0" smtClean="0"/>
            <a:t> голосами </a:t>
          </a:r>
          <a:r>
            <a:rPr lang="ru-RU" sz="1400" b="0" i="0" kern="1200" dirty="0" err="1" smtClean="0"/>
            <a:t>виборців</a:t>
          </a:r>
          <a:r>
            <a:rPr lang="ru-RU" sz="1400" b="0" i="0" kern="1200" dirty="0" smtClean="0"/>
            <a:t>, </a:t>
          </a:r>
          <a:r>
            <a:rPr lang="ru-RU" sz="1400" b="0" i="0" kern="1200" dirty="0" err="1" smtClean="0"/>
            <a:t>владний</a:t>
          </a:r>
          <a:r>
            <a:rPr lang="ru-RU" sz="1400" b="0" i="0" kern="1200" dirty="0" smtClean="0"/>
            <a:t> ресурс на </a:t>
          </a:r>
          <a:r>
            <a:rPr lang="ru-RU" sz="1400" b="0" i="0" kern="1200" dirty="0" err="1" smtClean="0"/>
            <a:t>практиці</a:t>
          </a:r>
          <a:r>
            <a:rPr lang="ru-RU" sz="1400" b="0" i="0" kern="1200" dirty="0" smtClean="0"/>
            <a:t> нелегко </a:t>
          </a:r>
          <a:r>
            <a:rPr lang="ru-RU" sz="1400" b="0" i="0" kern="1200" dirty="0" err="1" smtClean="0"/>
            <a:t>застосовувати</a:t>
          </a:r>
          <a:r>
            <a:rPr lang="ru-RU" sz="1400" b="0" i="0" kern="1200" dirty="0" smtClean="0"/>
            <a:t>, а </a:t>
          </a:r>
          <a:r>
            <a:rPr lang="ru-RU" sz="1400" b="0" i="0" kern="1200" dirty="0" err="1" smtClean="0"/>
            <a:t>деякі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прийоми</a:t>
          </a:r>
          <a:r>
            <a:rPr lang="ru-RU" sz="1400" b="0" i="0" kern="1200" dirty="0" smtClean="0"/>
            <a:t>, </a:t>
          </a:r>
          <a:r>
            <a:rPr lang="ru-RU" sz="1400" b="0" i="0" kern="1200" dirty="0" err="1" smtClean="0"/>
            <a:t>притаманні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мажоритарним</a:t>
          </a:r>
          <a:r>
            <a:rPr lang="ru-RU" sz="1400" b="0" i="0" kern="1200" dirty="0" smtClean="0"/>
            <a:t> системам, </a:t>
          </a:r>
          <a:r>
            <a:rPr lang="ru-RU" sz="1400" b="0" i="0" kern="1200" dirty="0" err="1" smtClean="0"/>
            <a:t>повністю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виключаються</a:t>
          </a:r>
          <a:r>
            <a:rPr lang="ru-RU" sz="1400" b="0" i="0" kern="1200" dirty="0" smtClean="0"/>
            <a:t> (як - от </a:t>
          </a:r>
          <a:r>
            <a:rPr lang="ru-RU" sz="1400" b="0" i="0" kern="1200" dirty="0" err="1" smtClean="0"/>
            <a:t>явище</a:t>
          </a:r>
          <a:r>
            <a:rPr lang="ru-RU" sz="1400" b="0" i="0" kern="1200" dirty="0" smtClean="0"/>
            <a:t> </a:t>
          </a:r>
          <a:r>
            <a:rPr lang="ru-RU" sz="1400" b="0" i="1" kern="1200" dirty="0" err="1" smtClean="0"/>
            <a:t>джеррімандерінгу</a:t>
          </a:r>
          <a:r>
            <a:rPr lang="ru-RU" sz="1400" b="0" i="0" kern="1200" dirty="0" smtClean="0"/>
            <a:t> </a:t>
          </a:r>
          <a:r>
            <a:rPr lang="ru-RU" sz="1400" b="0" i="0" kern="1200" dirty="0" err="1" smtClean="0"/>
            <a:t>або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масового</a:t>
          </a:r>
          <a:r>
            <a:rPr lang="ru-RU" sz="1400" b="0" i="0" kern="1200" dirty="0" smtClean="0"/>
            <a:t> «</a:t>
          </a:r>
          <a:r>
            <a:rPr lang="ru-RU" sz="1400" b="0" i="0" kern="1200" dirty="0" err="1" smtClean="0"/>
            <a:t>переселення</a:t>
          </a:r>
          <a:r>
            <a:rPr lang="ru-RU" sz="1400" b="0" i="0" kern="1200" dirty="0" smtClean="0"/>
            <a:t>» </a:t>
          </a:r>
          <a:r>
            <a:rPr lang="ru-RU" sz="1400" b="0" i="0" kern="1200" dirty="0" err="1" smtClean="0"/>
            <a:t>виборців</a:t>
          </a:r>
          <a:r>
            <a:rPr lang="ru-RU" sz="1400" b="0" i="0" kern="1200" dirty="0" smtClean="0"/>
            <a:t> з одних </a:t>
          </a:r>
          <a:r>
            <a:rPr lang="ru-RU" sz="1400" b="0" i="0" kern="1200" dirty="0" err="1" smtClean="0"/>
            <a:t>округів</a:t>
          </a:r>
          <a:r>
            <a:rPr lang="ru-RU" sz="1400" b="0" i="0" kern="1200" dirty="0" smtClean="0"/>
            <a:t> до </a:t>
          </a:r>
          <a:r>
            <a:rPr lang="ru-RU" sz="1400" b="0" i="0" kern="1200" dirty="0" err="1" smtClean="0"/>
            <a:t>інших</a:t>
          </a:r>
          <a:r>
            <a:rPr lang="ru-RU" sz="1400" b="0" i="0" kern="1200" dirty="0" smtClean="0"/>
            <a:t>).</a:t>
          </a:r>
          <a:endParaRPr lang="ru-RU" sz="1400" kern="1200" dirty="0"/>
        </a:p>
      </dsp:txBody>
      <dsp:txXfrm rot="-5400000">
        <a:off x="983499" y="2564286"/>
        <a:ext cx="7468863" cy="824087"/>
      </dsp:txXfrm>
    </dsp:sp>
    <dsp:sp modelId="{64C6AE38-8C5E-4A39-A044-3992A9157D28}">
      <dsp:nvSpPr>
        <dsp:cNvPr id="0" name=""/>
        <dsp:cNvSpPr/>
      </dsp:nvSpPr>
      <dsp:spPr>
        <a:xfrm rot="5400000">
          <a:off x="-210749" y="3990287"/>
          <a:ext cx="1404999" cy="983499"/>
        </a:xfrm>
        <a:prstGeom prst="chevron">
          <a:avLst/>
        </a:prstGeom>
        <a:gradFill rotWithShape="1">
          <a:gsLst>
            <a:gs pos="0">
              <a:schemeClr val="accent6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6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4</a:t>
          </a:r>
          <a:endParaRPr lang="ru-RU" sz="2800" kern="1200" dirty="0"/>
        </a:p>
      </dsp:txBody>
      <dsp:txXfrm rot="-5400000">
        <a:off x="2" y="4271287"/>
        <a:ext cx="983499" cy="421500"/>
      </dsp:txXfrm>
    </dsp:sp>
    <dsp:sp modelId="{1622204D-DB49-48BD-BAEF-33FD6827C3D1}">
      <dsp:nvSpPr>
        <dsp:cNvPr id="0" name=""/>
        <dsp:cNvSpPr/>
      </dsp:nvSpPr>
      <dsp:spPr>
        <a:xfrm rot="5400000">
          <a:off x="4283596" y="479439"/>
          <a:ext cx="913249" cy="75134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kern="1200" smtClean="0"/>
            <a:t>у парламенті встановлюється чітко окреслена структура партійного представництва;</a:t>
          </a:r>
          <a:endParaRPr lang="ru-RU" sz="1400" kern="1200"/>
        </a:p>
      </dsp:txBody>
      <dsp:txXfrm rot="-5400000">
        <a:off x="983499" y="3824118"/>
        <a:ext cx="7468863" cy="82408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388E74-9EBE-434E-8AE1-6CF3F32CF3BC}">
      <dsp:nvSpPr>
        <dsp:cNvPr id="0" name=""/>
        <dsp:cNvSpPr/>
      </dsp:nvSpPr>
      <dsp:spPr>
        <a:xfrm rot="5400000">
          <a:off x="-184366" y="187387"/>
          <a:ext cx="1229111" cy="860377"/>
        </a:xfrm>
        <a:prstGeom prst="chevron">
          <a:avLst/>
        </a:prstGeom>
        <a:gradFill rotWithShape="1">
          <a:gsLst>
            <a:gs pos="0">
              <a:schemeClr val="accent4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4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1</a:t>
          </a:r>
          <a:endParaRPr lang="ru-RU" sz="2500" kern="1200" dirty="0"/>
        </a:p>
      </dsp:txBody>
      <dsp:txXfrm rot="-5400000">
        <a:off x="2" y="433209"/>
        <a:ext cx="860377" cy="368734"/>
      </dsp:txXfrm>
    </dsp:sp>
    <dsp:sp modelId="{226BE915-B8EA-4FDB-A093-8FB033DA07FA}">
      <dsp:nvSpPr>
        <dsp:cNvPr id="0" name=""/>
        <dsp:cNvSpPr/>
      </dsp:nvSpPr>
      <dsp:spPr>
        <a:xfrm rot="5400000">
          <a:off x="4279199" y="-3415801"/>
          <a:ext cx="798922" cy="76365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0" i="0" kern="1200" dirty="0" err="1" smtClean="0"/>
            <a:t>зазначена</a:t>
          </a:r>
          <a:r>
            <a:rPr lang="ru-RU" sz="1300" b="0" i="0" kern="1200" dirty="0" smtClean="0"/>
            <a:t> система </a:t>
          </a:r>
          <a:r>
            <a:rPr lang="ru-RU" sz="1300" b="0" i="0" kern="1200" dirty="0" err="1" smtClean="0"/>
            <a:t>загалом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незрозуміла</a:t>
          </a:r>
          <a:r>
            <a:rPr lang="ru-RU" sz="1300" b="0" i="0" kern="1200" dirty="0" smtClean="0"/>
            <a:t> широкому колу </a:t>
          </a:r>
          <a:r>
            <a:rPr lang="ru-RU" sz="1300" b="0" i="0" kern="1200" dirty="0" err="1" smtClean="0"/>
            <a:t>громадян</a:t>
          </a:r>
          <a:r>
            <a:rPr lang="ru-RU" sz="1300" b="0" i="0" kern="1200" dirty="0" smtClean="0"/>
            <a:t>;</a:t>
          </a:r>
          <a:endParaRPr lang="ru-RU" sz="1300" kern="1200" dirty="0"/>
        </a:p>
      </dsp:txBody>
      <dsp:txXfrm rot="-5400000">
        <a:off x="860377" y="42021"/>
        <a:ext cx="7597566" cy="720922"/>
      </dsp:txXfrm>
    </dsp:sp>
    <dsp:sp modelId="{BE08E682-8D42-4473-B81C-8BDC0F596C3D}">
      <dsp:nvSpPr>
        <dsp:cNvPr id="0" name=""/>
        <dsp:cNvSpPr/>
      </dsp:nvSpPr>
      <dsp:spPr>
        <a:xfrm rot="5400000">
          <a:off x="-184366" y="1300757"/>
          <a:ext cx="1229111" cy="860377"/>
        </a:xfrm>
        <a:prstGeom prst="chevron">
          <a:avLst/>
        </a:prstGeom>
        <a:gradFill rotWithShape="1">
          <a:gsLst>
            <a:gs pos="0">
              <a:schemeClr val="accent4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4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2</a:t>
          </a:r>
          <a:endParaRPr lang="ru-RU" sz="2500" kern="1200" dirty="0"/>
        </a:p>
      </dsp:txBody>
      <dsp:txXfrm rot="-5400000">
        <a:off x="2" y="1546579"/>
        <a:ext cx="860377" cy="368734"/>
      </dsp:txXfrm>
    </dsp:sp>
    <dsp:sp modelId="{55E9AE08-8E66-4BAC-9E05-0B1A806A4D09}">
      <dsp:nvSpPr>
        <dsp:cNvPr id="0" name=""/>
        <dsp:cNvSpPr/>
      </dsp:nvSpPr>
      <dsp:spPr>
        <a:xfrm rot="5400000">
          <a:off x="4279199" y="-2302431"/>
          <a:ext cx="798922" cy="76365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0" i="0" kern="1200" dirty="0" err="1" smtClean="0"/>
            <a:t>партії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мають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можливість</a:t>
          </a:r>
          <a:r>
            <a:rPr lang="ru-RU" sz="1300" b="0" i="0" kern="1200" dirty="0" smtClean="0"/>
            <a:t> «</a:t>
          </a:r>
          <a:r>
            <a:rPr lang="ru-RU" sz="1300" b="0" i="0" kern="1200" dirty="0" err="1" smtClean="0"/>
            <a:t>продавати</a:t>
          </a:r>
          <a:r>
            <a:rPr lang="ru-RU" sz="1300" b="0" i="0" kern="1200" dirty="0" smtClean="0"/>
            <a:t>» </a:t>
          </a:r>
          <a:r>
            <a:rPr lang="ru-RU" sz="1300" b="0" i="0" kern="1200" dirty="0" err="1" smtClean="0"/>
            <a:t>місця</a:t>
          </a:r>
          <a:r>
            <a:rPr lang="ru-RU" sz="1300" b="0" i="0" kern="1200" dirty="0" smtClean="0"/>
            <a:t> у </a:t>
          </a:r>
          <a:r>
            <a:rPr lang="ru-RU" sz="1300" b="0" i="0" kern="1200" dirty="0" err="1" smtClean="0"/>
            <a:t>своїх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виборчих</a:t>
          </a:r>
          <a:r>
            <a:rPr lang="ru-RU" sz="1300" b="0" i="0" kern="1200" dirty="0" smtClean="0"/>
            <a:t> списках;</a:t>
          </a:r>
          <a:endParaRPr lang="ru-RU" sz="1300" kern="1200" dirty="0"/>
        </a:p>
      </dsp:txBody>
      <dsp:txXfrm rot="-5400000">
        <a:off x="860377" y="1155391"/>
        <a:ext cx="7597566" cy="720922"/>
      </dsp:txXfrm>
    </dsp:sp>
    <dsp:sp modelId="{C365E082-C549-4508-B3A8-09AD05618DC1}">
      <dsp:nvSpPr>
        <dsp:cNvPr id="0" name=""/>
        <dsp:cNvSpPr/>
      </dsp:nvSpPr>
      <dsp:spPr>
        <a:xfrm rot="5400000">
          <a:off x="-184366" y="2414127"/>
          <a:ext cx="1229111" cy="860377"/>
        </a:xfrm>
        <a:prstGeom prst="chevron">
          <a:avLst/>
        </a:prstGeom>
        <a:gradFill rotWithShape="1">
          <a:gsLst>
            <a:gs pos="0">
              <a:schemeClr val="accent4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4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3</a:t>
          </a:r>
          <a:endParaRPr lang="ru-RU" sz="2500" kern="1200" dirty="0"/>
        </a:p>
      </dsp:txBody>
      <dsp:txXfrm rot="-5400000">
        <a:off x="2" y="2659949"/>
        <a:ext cx="860377" cy="368734"/>
      </dsp:txXfrm>
    </dsp:sp>
    <dsp:sp modelId="{962DEEE9-C0BF-448A-83BD-69B7407A75C7}">
      <dsp:nvSpPr>
        <dsp:cNvPr id="0" name=""/>
        <dsp:cNvSpPr/>
      </dsp:nvSpPr>
      <dsp:spPr>
        <a:xfrm rot="5400000">
          <a:off x="4279199" y="-1189061"/>
          <a:ext cx="798922" cy="76365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0" i="0" kern="1200" dirty="0" err="1" smtClean="0"/>
            <a:t>посилюється</a:t>
          </a:r>
          <a:r>
            <a:rPr lang="ru-RU" sz="1300" b="0" i="0" kern="1200" dirty="0" smtClean="0"/>
            <a:t> контроль </a:t>
          </a:r>
          <a:r>
            <a:rPr lang="ru-RU" sz="1300" b="0" i="0" kern="1200" dirty="0" err="1" smtClean="0"/>
            <a:t>партії</a:t>
          </a:r>
          <a:r>
            <a:rPr lang="ru-RU" sz="1300" b="0" i="0" kern="1200" dirty="0" smtClean="0"/>
            <a:t> над кандидатами (в </a:t>
          </a:r>
          <a:r>
            <a:rPr lang="ru-RU" sz="1300" b="0" i="0" kern="1200" dirty="0" err="1" smtClean="0"/>
            <a:t>деяких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випадках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партія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може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позбавити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свого</a:t>
          </a:r>
          <a:r>
            <a:rPr lang="ru-RU" sz="1300" b="0" i="0" kern="1200" dirty="0" smtClean="0"/>
            <a:t> депутата мандату за «</a:t>
          </a:r>
          <a:r>
            <a:rPr lang="ru-RU" sz="1300" b="0" i="0" kern="1200" dirty="0" err="1" smtClean="0"/>
            <a:t>порушення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партійної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дисципліни</a:t>
          </a:r>
          <a:r>
            <a:rPr lang="ru-RU" sz="1300" b="0" i="0" kern="1200" dirty="0" smtClean="0"/>
            <a:t>»);</a:t>
          </a:r>
          <a:endParaRPr lang="ru-RU" sz="1300" kern="1200" dirty="0"/>
        </a:p>
      </dsp:txBody>
      <dsp:txXfrm rot="-5400000">
        <a:off x="860377" y="2268761"/>
        <a:ext cx="7597566" cy="720922"/>
      </dsp:txXfrm>
    </dsp:sp>
    <dsp:sp modelId="{64C6AE38-8C5E-4A39-A044-3992A9157D28}">
      <dsp:nvSpPr>
        <dsp:cNvPr id="0" name=""/>
        <dsp:cNvSpPr/>
      </dsp:nvSpPr>
      <dsp:spPr>
        <a:xfrm rot="5400000">
          <a:off x="-184366" y="3527496"/>
          <a:ext cx="1229111" cy="860377"/>
        </a:xfrm>
        <a:prstGeom prst="chevron">
          <a:avLst/>
        </a:prstGeom>
        <a:gradFill rotWithShape="1">
          <a:gsLst>
            <a:gs pos="0">
              <a:schemeClr val="accent4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4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4</a:t>
          </a:r>
          <a:endParaRPr lang="ru-RU" sz="2500" kern="1200" dirty="0"/>
        </a:p>
      </dsp:txBody>
      <dsp:txXfrm rot="-5400000">
        <a:off x="2" y="3773318"/>
        <a:ext cx="860377" cy="368734"/>
      </dsp:txXfrm>
    </dsp:sp>
    <dsp:sp modelId="{1622204D-DB49-48BD-BAEF-33FD6827C3D1}">
      <dsp:nvSpPr>
        <dsp:cNvPr id="0" name=""/>
        <dsp:cNvSpPr/>
      </dsp:nvSpPr>
      <dsp:spPr>
        <a:xfrm rot="5400000">
          <a:off x="4279199" y="-75691"/>
          <a:ext cx="798922" cy="76365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0" i="0" kern="1200" dirty="0" smtClean="0"/>
            <a:t>вона </a:t>
          </a:r>
          <a:r>
            <a:rPr lang="ru-RU" sz="1300" b="0" i="0" kern="1200" dirty="0" err="1" smtClean="0"/>
            <a:t>сприяє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фрагментації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політичних</a:t>
          </a:r>
          <a:r>
            <a:rPr lang="ru-RU" sz="1300" b="0" i="0" kern="1200" dirty="0" smtClean="0"/>
            <a:t> сил, а </a:t>
          </a:r>
          <a:r>
            <a:rPr lang="ru-RU" sz="1300" b="0" i="0" kern="1200" dirty="0" err="1" smtClean="0"/>
            <a:t>подекуди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сприяє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входженню</a:t>
          </a:r>
          <a:r>
            <a:rPr lang="ru-RU" sz="1300" b="0" i="0" kern="1200" dirty="0" smtClean="0"/>
            <a:t> до парламенту </a:t>
          </a:r>
          <a:r>
            <a:rPr lang="ru-RU" sz="1300" b="0" i="0" kern="1200" dirty="0" err="1" smtClean="0"/>
            <a:t>крайніх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радикальних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партій</a:t>
          </a:r>
          <a:r>
            <a:rPr lang="ru-RU" sz="1300" b="0" i="0" kern="1200" dirty="0" smtClean="0"/>
            <a:t>;</a:t>
          </a:r>
          <a:endParaRPr lang="ru-RU" sz="1300" kern="1200" dirty="0"/>
        </a:p>
      </dsp:txBody>
      <dsp:txXfrm rot="-5400000">
        <a:off x="860377" y="3382131"/>
        <a:ext cx="7597566" cy="720922"/>
      </dsp:txXfrm>
    </dsp:sp>
    <dsp:sp modelId="{7BD7E603-9E69-4F58-937A-42B95716EE5E}">
      <dsp:nvSpPr>
        <dsp:cNvPr id="0" name=""/>
        <dsp:cNvSpPr/>
      </dsp:nvSpPr>
      <dsp:spPr>
        <a:xfrm rot="5400000">
          <a:off x="-184366" y="4640866"/>
          <a:ext cx="1229111" cy="860377"/>
        </a:xfrm>
        <a:prstGeom prst="chevron">
          <a:avLst/>
        </a:prstGeom>
        <a:gradFill rotWithShape="1">
          <a:gsLst>
            <a:gs pos="0">
              <a:schemeClr val="accent4">
                <a:tint val="10000"/>
                <a:alpha val="94000"/>
                <a:satMod val="120000"/>
                <a:lumMod val="110000"/>
              </a:schemeClr>
            </a:gs>
            <a:gs pos="100000">
              <a:schemeClr val="accent4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5</a:t>
          </a:r>
          <a:endParaRPr lang="ru-RU" sz="2500" kern="1200" dirty="0"/>
        </a:p>
      </dsp:txBody>
      <dsp:txXfrm rot="-5400000">
        <a:off x="2" y="4886688"/>
        <a:ext cx="860377" cy="368734"/>
      </dsp:txXfrm>
    </dsp:sp>
    <dsp:sp modelId="{028CB266-8504-457C-9951-911F1B73C291}">
      <dsp:nvSpPr>
        <dsp:cNvPr id="0" name=""/>
        <dsp:cNvSpPr/>
      </dsp:nvSpPr>
      <dsp:spPr>
        <a:xfrm rot="5400000">
          <a:off x="4279199" y="1037677"/>
          <a:ext cx="798922" cy="76365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0" i="0" kern="1200" smtClean="0"/>
            <a:t>при наявності великої кількості недостатньо впливових партій, партії, які подолали виборчий поріг, нерідко отримують дві третини - три чверті голосів виборців, але при цьому розподіляють усі 100% місць у парламенті, що нерідко викликає суспільне обурення;</a:t>
          </a:r>
          <a:endParaRPr lang="ru-RU" sz="1300" kern="1200"/>
        </a:p>
      </dsp:txBody>
      <dsp:txXfrm rot="-5400000">
        <a:off x="860377" y="4495499"/>
        <a:ext cx="7597566" cy="7209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360000">
            <a:off x="3306232" y="3100202"/>
            <a:ext cx="4847038" cy="2212995"/>
          </a:xfrm>
        </p:spPr>
        <p:txBody>
          <a:bodyPr>
            <a:noAutofit/>
          </a:bodyPr>
          <a:lstStyle/>
          <a:p>
            <a:r>
              <a:rPr lang="uk-UA" sz="3600" dirty="0" smtClean="0"/>
              <a:t>Конституційні засади виборчої системи та виборчого права в Україні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5877272"/>
            <a:ext cx="5288632" cy="697632"/>
          </a:xfrm>
        </p:spPr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588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552" y="188640"/>
            <a:ext cx="8064896" cy="864096"/>
          </a:xfrm>
        </p:spPr>
        <p:txBody>
          <a:bodyPr/>
          <a:lstStyle/>
          <a:p>
            <a:r>
              <a:rPr lang="uk-UA" sz="3200" dirty="0" smtClean="0"/>
              <a:t>Основні недоліки мажоритарних систем:</a:t>
            </a:r>
            <a:endParaRPr lang="uk-UA" sz="3200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978084874"/>
              </p:ext>
            </p:extLst>
          </p:nvPr>
        </p:nvGraphicFramePr>
        <p:xfrm>
          <a:off x="-1214478" y="1214422"/>
          <a:ext cx="1154141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90564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189072" cy="616173"/>
          </a:xfrm>
        </p:spPr>
        <p:txBody>
          <a:bodyPr/>
          <a:lstStyle/>
          <a:p>
            <a:r>
              <a:rPr lang="uk-UA" sz="3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Пропорційна виборча система</a:t>
            </a:r>
            <a:endParaRPr lang="ru-RU" sz="3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1"/>
            <a:ext cx="8568952" cy="223224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b="1" dirty="0" smtClean="0"/>
              <a:t>Пропорційна виборча система </a:t>
            </a:r>
            <a:r>
              <a:rPr lang="uk-UA" dirty="0" smtClean="0"/>
              <a:t>– передбачає визначення результатів виборів за якими депутатські мандати розподіляються між партіями пропорційно кількості голосів виборців.</a:t>
            </a:r>
          </a:p>
          <a:p>
            <a:pPr marL="0" indent="0" algn="just">
              <a:buNone/>
            </a:pPr>
            <a:endParaRPr lang="uk-UA" dirty="0" smtClean="0"/>
          </a:p>
          <a:p>
            <a:pPr marL="0" indent="0" algn="just">
              <a:buNone/>
            </a:pPr>
            <a:r>
              <a:rPr lang="uk-UA" i="1" dirty="0" smtClean="0"/>
              <a:t>          Види пропорційної виборчої системи:</a:t>
            </a:r>
            <a:endParaRPr lang="ru-RU" i="1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885508729"/>
              </p:ext>
            </p:extLst>
          </p:nvPr>
        </p:nvGraphicFramePr>
        <p:xfrm>
          <a:off x="683568" y="3356992"/>
          <a:ext cx="7848872" cy="3127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10822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xmlns="" val="3358019066"/>
              </p:ext>
            </p:extLst>
          </p:nvPr>
        </p:nvGraphicFramePr>
        <p:xfrm>
          <a:off x="251520" y="1142984"/>
          <a:ext cx="8496944" cy="538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611560" y="116632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Основні переваги пропорційної виборчої системи</a:t>
            </a:r>
            <a:r>
              <a:rPr lang="uk-U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876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16632"/>
            <a:ext cx="80648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Основні недоліки пропорційної виборчої системи: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651981218"/>
              </p:ext>
            </p:extLst>
          </p:nvPr>
        </p:nvGraphicFramePr>
        <p:xfrm>
          <a:off x="214282" y="642918"/>
          <a:ext cx="8496944" cy="5878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85450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88640"/>
            <a:ext cx="5604896" cy="688181"/>
          </a:xfrm>
        </p:spPr>
        <p:txBody>
          <a:bodyPr/>
          <a:lstStyle/>
          <a:p>
            <a:r>
              <a:rPr lang="uk-UA" sz="3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Змішана виборча система</a:t>
            </a:r>
            <a:endParaRPr lang="ru-RU" sz="3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547260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smtClean="0">
                <a:solidFill>
                  <a:schemeClr val="tx1"/>
                </a:solidFill>
              </a:rPr>
              <a:t>         Найпростішим варіантом змішаної виборчої системи є паралельне комбінування: частина представницького органу обирається за мажоритарним принципом, частина - за пропорційним. Вибори проводяться одночасно за партійними списками у багатомандатних округах і в одномандатних - за правилом відносної або абсолютної більшості. </a:t>
            </a:r>
          </a:p>
          <a:p>
            <a:pPr marL="0" indent="0" algn="just">
              <a:buNone/>
            </a:pPr>
            <a:r>
              <a:rPr lang="uk-UA" sz="2000" dirty="0" smtClean="0">
                <a:solidFill>
                  <a:schemeClr val="tx1"/>
                </a:solidFill>
              </a:rPr>
              <a:t>         Світовий досвід застосування змішаної виборчої системи протягом останніх десятиліть підтвердив її привабливість для пересічного виборця порівняно з мажоритарною системою, що пояснюється зростанням мотивації виборця, який, окрім впливу на вибори у своєму одномандатному окрузі, отримує змогу долучатися до загальнонаціональної політики через наявність партійних виборчих списків. </a:t>
            </a:r>
          </a:p>
          <a:p>
            <a:pPr marL="0" indent="0" algn="just">
              <a:buNone/>
            </a:pPr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smtClean="0">
                <a:solidFill>
                  <a:schemeClr val="tx1"/>
                </a:solidFill>
              </a:rPr>
              <a:t>         Але не слід сприймати змішану виборчу систему як панацею, бо вона має й істотні недоліки, пов’язані, перш за все, з її певною нестабільністю та складністю в технічному плані. Крім того, підсумковий розподіл місць в парламенті часто не відповідає реальним політичним вподобанням населення, наслідками застосування змішаної виборчої системи є також поява депутатів з подвійним статусом та проблема партійної єдності. </a:t>
            </a:r>
            <a:endParaRPr lang="uk-U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428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4624"/>
            <a:ext cx="7909152" cy="1008113"/>
          </a:xfrm>
        </p:spPr>
        <p:txBody>
          <a:bodyPr/>
          <a:lstStyle/>
          <a:p>
            <a:r>
              <a:rPr lang="uk-UA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Виборчий процес включає такі етапи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97905548"/>
              </p:ext>
            </p:extLst>
          </p:nvPr>
        </p:nvGraphicFramePr>
        <p:xfrm>
          <a:off x="251520" y="1052736"/>
          <a:ext cx="8424936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05222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408" y="14001"/>
            <a:ext cx="7992888" cy="1152128"/>
          </a:xfrm>
        </p:spPr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380" y="1196752"/>
            <a:ext cx="8496944" cy="4464496"/>
          </a:xfrm>
        </p:spPr>
        <p:txBody>
          <a:bodyPr/>
          <a:lstStyle/>
          <a:p>
            <a:pPr algn="just"/>
            <a:r>
              <a:rPr lang="uk-UA" sz="3200" dirty="0" smtClean="0"/>
              <a:t> Загальна характеристика виборчого права.</a:t>
            </a:r>
          </a:p>
          <a:p>
            <a:pPr algn="just"/>
            <a:r>
              <a:rPr lang="uk-UA" sz="3200" dirty="0" smtClean="0"/>
              <a:t> Принципи виборчого права.</a:t>
            </a:r>
          </a:p>
          <a:p>
            <a:pPr algn="just"/>
            <a:r>
              <a:rPr lang="uk-UA" sz="3200" dirty="0" smtClean="0"/>
              <a:t> Поняття та види виборчих систем.</a:t>
            </a:r>
          </a:p>
          <a:p>
            <a:pPr algn="just"/>
            <a:r>
              <a:rPr lang="uk-UA" sz="3200" dirty="0" smtClean="0"/>
              <a:t> Загальна характеристика стадій виборчого процесу.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18_de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4437112"/>
            <a:ext cx="8999984" cy="235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575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280" y="620688"/>
            <a:ext cx="8041440" cy="792088"/>
          </a:xfrm>
        </p:spPr>
        <p:txBody>
          <a:bodyPr/>
          <a:lstStyle/>
          <a:p>
            <a:r>
              <a:rPr lang="uk-UA" sz="3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Загальна характеристика виборчого права</a:t>
            </a:r>
            <a:r>
              <a:rPr lang="uk-UA" dirty="0"/>
              <a:t/>
            </a:r>
            <a:br>
              <a:rPr lang="uk-UA" dirty="0"/>
            </a:b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3707904" y="1484784"/>
            <a:ext cx="980403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688307" y="1484784"/>
            <a:ext cx="963813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683568" y="2392079"/>
            <a:ext cx="3816424" cy="194421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У об'єктивному  розумінні виборче право розглядається як конституційно-правовий інститут 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3740" y="2420888"/>
            <a:ext cx="3816424" cy="194421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У суб'єктивному значенні виборче право розглядається як право громадян:</a:t>
            </a:r>
          </a:p>
          <a:p>
            <a:pPr marL="342900" indent="-342900" algn="ctr">
              <a:buAutoNum type="arabicParenR"/>
            </a:pPr>
            <a:r>
              <a:rPr lang="uk-UA" dirty="0" smtClean="0"/>
              <a:t>обирати (активне право)</a:t>
            </a:r>
          </a:p>
          <a:p>
            <a:pPr marL="342900" indent="-342900" algn="ctr">
              <a:buAutoNum type="arabicParenR"/>
            </a:pPr>
            <a:r>
              <a:rPr lang="uk-UA" dirty="0" smtClean="0"/>
              <a:t>бути обраним (пасивне)</a:t>
            </a:r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497276" y="4869160"/>
            <a:ext cx="8352928" cy="1656184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dirty="0" smtClean="0"/>
              <a:t>Вибори</a:t>
            </a:r>
            <a:r>
              <a:rPr lang="uk-UA" dirty="0" smtClean="0"/>
              <a:t> – це форма безпосереднього народовладдя, завдяки якій громадяни мають право брати участь у формуванні представницьких органів тим самим реалізуючи свої виборчі права.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6633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188640"/>
            <a:ext cx="4020720" cy="616173"/>
          </a:xfrm>
        </p:spPr>
        <p:txBody>
          <a:bodyPr/>
          <a:lstStyle/>
          <a:p>
            <a:r>
              <a:rPr lang="uk-UA" sz="3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Види виборів</a:t>
            </a:r>
            <a:endParaRPr lang="ru-RU" sz="3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69622068"/>
              </p:ext>
            </p:extLst>
          </p:nvPr>
        </p:nvGraphicFramePr>
        <p:xfrm>
          <a:off x="323528" y="980728"/>
          <a:ext cx="8424936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84709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6468992" cy="688181"/>
          </a:xfrm>
        </p:spPr>
        <p:txBody>
          <a:bodyPr/>
          <a:lstStyle/>
          <a:p>
            <a:r>
              <a:rPr lang="uk-UA" sz="3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Принципи виборчого процесу</a:t>
            </a:r>
            <a:endParaRPr lang="ru-RU" sz="3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249429410"/>
              </p:ext>
            </p:extLst>
          </p:nvPr>
        </p:nvGraphicFramePr>
        <p:xfrm>
          <a:off x="323528" y="1196752"/>
          <a:ext cx="8568952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27181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693128" cy="688181"/>
          </a:xfrm>
        </p:spPr>
        <p:txBody>
          <a:bodyPr/>
          <a:lstStyle/>
          <a:p>
            <a:r>
              <a:rPr lang="uk-UA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Поняття та види виборчих систем</a:t>
            </a:r>
            <a:r>
              <a:rPr lang="uk-UA" sz="3600" dirty="0"/>
              <a:t/>
            </a:r>
            <a:br>
              <a:rPr lang="uk-UA" sz="3600" dirty="0"/>
            </a:br>
            <a:endParaRPr lang="ru-RU" sz="36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4239134975"/>
              </p:ext>
            </p:extLst>
          </p:nvPr>
        </p:nvGraphicFramePr>
        <p:xfrm>
          <a:off x="0" y="1124744"/>
          <a:ext cx="8892480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9" name="Прямая соединительная линия 18"/>
          <p:cNvCxnSpPr/>
          <p:nvPr/>
        </p:nvCxnSpPr>
        <p:spPr>
          <a:xfrm>
            <a:off x="5076056" y="4437112"/>
            <a:ext cx="0" cy="187220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4211960" y="5085184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4211960" y="5716876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4211960" y="6304415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1763688" y="4833156"/>
            <a:ext cx="2232248" cy="50405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Мажоритарна виборча система</a:t>
            </a:r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753638" y="5437139"/>
            <a:ext cx="2232248" cy="50405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Пропорційна виборча система</a:t>
            </a:r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753638" y="6052387"/>
            <a:ext cx="2232248" cy="50405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Змішана виборча система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3195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6468992" cy="904205"/>
          </a:xfrm>
        </p:spPr>
        <p:txBody>
          <a:bodyPr/>
          <a:lstStyle/>
          <a:p>
            <a:r>
              <a:rPr lang="uk-UA" sz="3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Мажоритарна виборча система</a:t>
            </a:r>
            <a:endParaRPr lang="ru-RU" sz="3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80920" cy="1440160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dirty="0" smtClean="0"/>
              <a:t>Мажоритарна виборча система </a:t>
            </a:r>
            <a:r>
              <a:rPr lang="uk-UA" dirty="0" smtClean="0"/>
              <a:t>– виборці голосують за конкретних кандидатів, а обраним вважається той, хто отримав більшість голосів.</a:t>
            </a:r>
            <a:endParaRPr lang="ru-RU" dirty="0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xmlns="" val="818431172"/>
              </p:ext>
            </p:extLst>
          </p:nvPr>
        </p:nvGraphicFramePr>
        <p:xfrm>
          <a:off x="107504" y="2348880"/>
          <a:ext cx="8568952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24197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041440" cy="1143008"/>
          </a:xfrm>
        </p:spPr>
        <p:txBody>
          <a:bodyPr/>
          <a:lstStyle/>
          <a:p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 мажоритарною системою відносної більшості обирається: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4244986327"/>
              </p:ext>
            </p:extLst>
          </p:nvPr>
        </p:nvGraphicFramePr>
        <p:xfrm>
          <a:off x="642910" y="1500174"/>
          <a:ext cx="8104414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46793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5656" y="5796"/>
            <a:ext cx="6552728" cy="864096"/>
          </a:xfrm>
        </p:spPr>
        <p:txBody>
          <a:bodyPr/>
          <a:lstStyle/>
          <a:p>
            <a:r>
              <a:rPr lang="uk-UA" sz="3200" dirty="0" smtClean="0"/>
              <a:t>Переваги мажоритарної системи</a:t>
            </a:r>
            <a:endParaRPr lang="ru-RU" sz="32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95536" y="620688"/>
            <a:ext cx="3672408" cy="864096"/>
          </a:xfrm>
        </p:spPr>
        <p:txBody>
          <a:bodyPr/>
          <a:lstStyle/>
          <a:p>
            <a:r>
              <a:rPr lang="uk-UA" sz="1600" i="1" dirty="0" smtClean="0"/>
              <a:t>Переваги мажоритарної системи абсолютної більшості :</a:t>
            </a:r>
            <a:endParaRPr lang="uk-UA" sz="1600" i="1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5148064" y="692696"/>
            <a:ext cx="3014708" cy="758418"/>
          </a:xfrm>
        </p:spPr>
        <p:txBody>
          <a:bodyPr/>
          <a:lstStyle/>
          <a:p>
            <a:r>
              <a:rPr lang="uk-UA" sz="1600" i="1" dirty="0" smtClean="0"/>
              <a:t>Перевагами мажоритарної системи відносної більшості є:</a:t>
            </a:r>
            <a:endParaRPr lang="uk-UA" sz="1600" i="1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251520" y="1772816"/>
            <a:ext cx="3528392" cy="4968552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uk-UA" sz="3400" dirty="0" smtClean="0"/>
              <a:t>демократизм - оскільки вона враховує інтереси реальної більшості виборців - саме тієї частини суспільства, якій небайдуже майбутнє держави і які прийшли на виборчі дільниці проголосувати;</a:t>
            </a:r>
          </a:p>
          <a:p>
            <a:pPr algn="just"/>
            <a:r>
              <a:rPr lang="uk-UA" sz="3400" dirty="0" smtClean="0"/>
              <a:t>вона допомагає створити ефективну про урядову більшість у парламенті;</a:t>
            </a:r>
          </a:p>
          <a:p>
            <a:pPr algn="just"/>
            <a:r>
              <a:rPr lang="uk-UA" sz="3400" dirty="0" smtClean="0"/>
              <a:t>виборці та їх представники знаходяться у постійному контакті, населення знає, до кого безпосередньо варто звертатися для представлення інтересів громади;</a:t>
            </a:r>
          </a:p>
          <a:p>
            <a:pPr algn="just"/>
            <a:r>
              <a:rPr lang="uk-UA" sz="3400" dirty="0" smtClean="0"/>
              <a:t>часто (але, на жаль, не завжди) зростає якість обраних осіб (адже голосування персональне, а не списком, і виборці мають змогу побачити кандидатів на власні очі та поспілкуватися з ними);</a:t>
            </a:r>
          </a:p>
          <a:p>
            <a:pPr algn="just"/>
            <a:r>
              <a:rPr lang="uk-UA" sz="3400" dirty="0" smtClean="0"/>
              <a:t>дана система дає можливість бути обраним позапартійному кандидату, таким чином зменшується вплив політичних партій на життя суспільства.</a:t>
            </a:r>
          </a:p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4"/>
          </p:nvPr>
        </p:nvSpPr>
        <p:spPr>
          <a:xfrm>
            <a:off x="5292080" y="1772816"/>
            <a:ext cx="3456384" cy="439248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uk-UA" dirty="0" smtClean="0"/>
              <a:t>голосування відбувається в один тур, а, отже, не потребує додаткових витрат для проведення другого туру виборів;</a:t>
            </a:r>
          </a:p>
          <a:p>
            <a:pPr algn="just"/>
            <a:r>
              <a:rPr lang="uk-UA" dirty="0" smtClean="0"/>
              <a:t>за даної системи також простіше створити ефективну більшість, яка матиме можливість призначити уряд;</a:t>
            </a:r>
          </a:p>
          <a:p>
            <a:pPr algn="just"/>
            <a:r>
              <a:rPr lang="uk-UA" dirty="0" smtClean="0"/>
              <a:t>зв'язок виборців та обраного ними депутата існує постійно і виборці мають свого постійного представника у парламенті, який знатиме (найактивніші члени територіальної громади про це завжди дбають) про проблеми свого округу;</a:t>
            </a:r>
          </a:p>
          <a:p>
            <a:pPr algn="just"/>
            <a:r>
              <a:rPr lang="uk-UA" dirty="0" smtClean="0"/>
              <a:t>така система дозволяє отримати депутатський мандат позапартійному кандидату.</a:t>
            </a: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45321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TM01790492[[fn=Тетрадь для рисования]]</Template>
  <TotalTime>168</TotalTime>
  <Words>1227</Words>
  <Application>Microsoft Office PowerPoint</Application>
  <PresentationFormat>Экран (4:3)</PresentationFormat>
  <Paragraphs>119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Sketchbook</vt:lpstr>
      <vt:lpstr>Конституційні засади виборчої системи та виборчого права в Україні</vt:lpstr>
      <vt:lpstr>План</vt:lpstr>
      <vt:lpstr>Загальна характеристика виборчого права </vt:lpstr>
      <vt:lpstr>Види виборів</vt:lpstr>
      <vt:lpstr>Принципи виборчого процесу</vt:lpstr>
      <vt:lpstr>Поняття та види виборчих систем </vt:lpstr>
      <vt:lpstr>Мажоритарна виборча система</vt:lpstr>
      <vt:lpstr>за мажоритарною системою відносної більшості обирається:</vt:lpstr>
      <vt:lpstr>Переваги мажоритарної системи</vt:lpstr>
      <vt:lpstr>Основні недоліки мажоритарних систем:</vt:lpstr>
      <vt:lpstr>Пропорційна виборча система</vt:lpstr>
      <vt:lpstr>Слайд 12</vt:lpstr>
      <vt:lpstr>Слайд 13</vt:lpstr>
      <vt:lpstr>Змішана виборча система</vt:lpstr>
      <vt:lpstr>Виборчий процес включає такі етапи: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Конституційні засади виборчої системи та виборчого права в Україні</dc:title>
  <cp:lastModifiedBy>Home</cp:lastModifiedBy>
  <cp:revision>12</cp:revision>
  <dcterms:modified xsi:type="dcterms:W3CDTF">2022-05-16T10:01:28Z</dcterms:modified>
</cp:coreProperties>
</file>