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5" d="100"/>
          <a:sy n="75" d="100"/>
        </p:scale>
        <p:origin x="31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D63A5-729D-44A6-976F-C005E6B315F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72801ECE-1EF3-4B11-8721-B66DFA603F11}">
      <dgm:prSet phldrT="[Текст]" custT="1"/>
      <dgm:spPr/>
      <dgm:t>
        <a:bodyPr/>
        <a:lstStyle/>
        <a:p>
          <a:r>
            <a:rPr lang="ru-RU" sz="2400" dirty="0" err="1" smtClean="0">
              <a:solidFill>
                <a:srgbClr val="FF0000"/>
              </a:solidFill>
            </a:rPr>
            <a:t>строкова</a:t>
          </a:r>
          <a:r>
            <a:rPr lang="ru-RU" sz="2400" dirty="0" smtClean="0">
              <a:solidFill>
                <a:srgbClr val="FF0000"/>
              </a:solidFill>
            </a:rPr>
            <a:t> </a:t>
          </a:r>
          <a:r>
            <a:rPr lang="ru-RU" sz="2400" dirty="0" err="1" smtClean="0">
              <a:solidFill>
                <a:srgbClr val="FF0000"/>
              </a:solidFill>
            </a:rPr>
            <a:t>військова</a:t>
          </a:r>
          <a:r>
            <a:rPr lang="ru-RU" sz="2400" dirty="0" smtClean="0">
              <a:solidFill>
                <a:srgbClr val="FF0000"/>
              </a:solidFill>
            </a:rPr>
            <a:t> служба;</a:t>
          </a:r>
        </a:p>
        <a:p>
          <a:r>
            <a:rPr lang="ru-RU" sz="2400" dirty="0" err="1" smtClean="0">
              <a:solidFill>
                <a:srgbClr val="FF0000"/>
              </a:solidFill>
            </a:rPr>
            <a:t>військова</a:t>
          </a:r>
          <a:r>
            <a:rPr lang="ru-RU" sz="2400" dirty="0" smtClean="0">
              <a:solidFill>
                <a:srgbClr val="FF0000"/>
              </a:solidFill>
            </a:rPr>
            <a:t> служба за призовом </a:t>
          </a:r>
          <a:r>
            <a:rPr lang="ru-RU" sz="2400" dirty="0" err="1" smtClean="0">
              <a:solidFill>
                <a:srgbClr val="FF0000"/>
              </a:solidFill>
            </a:rPr>
            <a:t>під</a:t>
          </a:r>
          <a:r>
            <a:rPr lang="ru-RU" sz="2400" dirty="0" smtClean="0">
              <a:solidFill>
                <a:srgbClr val="FF0000"/>
              </a:solidFill>
            </a:rPr>
            <a:t> час </a:t>
          </a:r>
          <a:r>
            <a:rPr lang="ru-RU" sz="2400" dirty="0" err="1" smtClean="0">
              <a:solidFill>
                <a:srgbClr val="FF0000"/>
              </a:solidFill>
            </a:rPr>
            <a:t>мобілізації</a:t>
          </a:r>
          <a:r>
            <a:rPr lang="ru-RU" sz="2400" dirty="0" smtClean="0">
              <a:solidFill>
                <a:srgbClr val="FF0000"/>
              </a:solidFill>
            </a:rPr>
            <a:t>, на </a:t>
          </a:r>
          <a:r>
            <a:rPr lang="ru-RU" sz="2400" dirty="0" err="1" smtClean="0">
              <a:solidFill>
                <a:srgbClr val="FF0000"/>
              </a:solidFill>
            </a:rPr>
            <a:t>особливий</a:t>
          </a:r>
          <a:r>
            <a:rPr lang="ru-RU" sz="2400" dirty="0" smtClean="0">
              <a:solidFill>
                <a:srgbClr val="FF0000"/>
              </a:solidFill>
            </a:rPr>
            <a:t> </a:t>
          </a:r>
          <a:r>
            <a:rPr lang="ru-RU" sz="2400" dirty="0" err="1" smtClean="0">
              <a:solidFill>
                <a:srgbClr val="FF0000"/>
              </a:solidFill>
            </a:rPr>
            <a:t>період</a:t>
          </a:r>
          <a:r>
            <a:rPr lang="ru-RU" sz="2400" dirty="0" smtClean="0">
              <a:solidFill>
                <a:srgbClr val="FF0000"/>
              </a:solidFill>
            </a:rPr>
            <a:t>;</a:t>
          </a:r>
          <a:endParaRPr lang="ru-RU" sz="2400" dirty="0">
            <a:solidFill>
              <a:srgbClr val="FF0000"/>
            </a:solidFill>
          </a:endParaRPr>
        </a:p>
      </dgm:t>
    </dgm:pt>
    <dgm:pt modelId="{D7596B8C-E1CA-4193-A546-CA96C970C3D4}" type="parTrans" cxnId="{F1943B1B-E30C-4AEF-8BD4-089D8C1CA592}">
      <dgm:prSet/>
      <dgm:spPr/>
      <dgm:t>
        <a:bodyPr/>
        <a:lstStyle/>
        <a:p>
          <a:endParaRPr lang="ru-RU"/>
        </a:p>
      </dgm:t>
    </dgm:pt>
    <dgm:pt modelId="{7E67A597-627C-4A83-B957-8597A137611E}" type="sibTrans" cxnId="{F1943B1B-E30C-4AEF-8BD4-089D8C1CA592}">
      <dgm:prSet/>
      <dgm:spPr/>
      <dgm:t>
        <a:bodyPr/>
        <a:lstStyle/>
        <a:p>
          <a:endParaRPr lang="ru-RU"/>
        </a:p>
      </dgm:t>
    </dgm:pt>
    <dgm:pt modelId="{4DC80532-8AA4-4A5B-AB85-40D22130AE6C}">
      <dgm:prSet phldrT="[Текст]" custT="1"/>
      <dgm:spPr/>
      <dgm:t>
        <a:bodyPr/>
        <a:lstStyle/>
        <a:p>
          <a:r>
            <a:rPr lang="ru-RU" sz="2400" dirty="0" err="1" smtClean="0">
              <a:solidFill>
                <a:srgbClr val="FF0000"/>
              </a:solidFill>
            </a:rPr>
            <a:t>військова</a:t>
          </a:r>
          <a:r>
            <a:rPr lang="ru-RU" sz="2400" dirty="0" smtClean="0">
              <a:solidFill>
                <a:srgbClr val="FF0000"/>
              </a:solidFill>
            </a:rPr>
            <a:t> служба за контрактом </a:t>
          </a:r>
          <a:r>
            <a:rPr lang="ru-RU" sz="2400" dirty="0" err="1" smtClean="0">
              <a:solidFill>
                <a:srgbClr val="FF0000"/>
              </a:solidFill>
            </a:rPr>
            <a:t>осіб</a:t>
          </a:r>
          <a:r>
            <a:rPr lang="ru-RU" sz="2400" dirty="0" smtClean="0">
              <a:solidFill>
                <a:srgbClr val="FF0000"/>
              </a:solidFill>
            </a:rPr>
            <a:t> рядового складу;</a:t>
          </a:r>
        </a:p>
        <a:p>
          <a:r>
            <a:rPr lang="ru-RU" sz="2400" dirty="0" err="1" smtClean="0">
              <a:solidFill>
                <a:srgbClr val="FF0000"/>
              </a:solidFill>
            </a:rPr>
            <a:t>військова</a:t>
          </a:r>
          <a:r>
            <a:rPr lang="ru-RU" sz="2400" dirty="0" smtClean="0">
              <a:solidFill>
                <a:srgbClr val="FF0000"/>
              </a:solidFill>
            </a:rPr>
            <a:t> служба за контрактом </a:t>
          </a:r>
          <a:r>
            <a:rPr lang="ru-RU" sz="2400" dirty="0" err="1" smtClean="0">
              <a:solidFill>
                <a:srgbClr val="FF0000"/>
              </a:solidFill>
            </a:rPr>
            <a:t>осіб</a:t>
          </a:r>
          <a:r>
            <a:rPr lang="ru-RU" sz="2400" dirty="0" smtClean="0">
              <a:solidFill>
                <a:srgbClr val="FF0000"/>
              </a:solidFill>
            </a:rPr>
            <a:t> </a:t>
          </a:r>
          <a:r>
            <a:rPr lang="ru-RU" sz="2400" dirty="0" err="1" smtClean="0">
              <a:solidFill>
                <a:srgbClr val="FF0000"/>
              </a:solidFill>
            </a:rPr>
            <a:t>сержантського</a:t>
          </a:r>
          <a:r>
            <a:rPr lang="ru-RU" sz="2400" dirty="0" smtClean="0">
              <a:solidFill>
                <a:srgbClr val="FF0000"/>
              </a:solidFill>
            </a:rPr>
            <a:t> і </a:t>
          </a:r>
          <a:r>
            <a:rPr lang="ru-RU" sz="2400" dirty="0" err="1" smtClean="0">
              <a:solidFill>
                <a:srgbClr val="FF0000"/>
              </a:solidFill>
            </a:rPr>
            <a:t>старшинського</a:t>
          </a:r>
          <a:r>
            <a:rPr lang="ru-RU" sz="2400" dirty="0" smtClean="0">
              <a:solidFill>
                <a:srgbClr val="FF0000"/>
              </a:solidFill>
            </a:rPr>
            <a:t> складу;</a:t>
          </a:r>
          <a:endParaRPr lang="ru-RU" sz="2400" dirty="0">
            <a:solidFill>
              <a:srgbClr val="FF0000"/>
            </a:solidFill>
          </a:endParaRPr>
        </a:p>
      </dgm:t>
    </dgm:pt>
    <dgm:pt modelId="{BD6326B0-48CA-45B1-8351-B2CB42653344}" type="parTrans" cxnId="{7B502DBA-C94C-4838-9443-801ADD1DEB31}">
      <dgm:prSet/>
      <dgm:spPr/>
      <dgm:t>
        <a:bodyPr/>
        <a:lstStyle/>
        <a:p>
          <a:endParaRPr lang="ru-RU"/>
        </a:p>
      </dgm:t>
    </dgm:pt>
    <dgm:pt modelId="{D29CF0C8-AE46-4868-9FA2-57016DF63E28}" type="sibTrans" cxnId="{7B502DBA-C94C-4838-9443-801ADD1DEB31}">
      <dgm:prSet/>
      <dgm:spPr/>
      <dgm:t>
        <a:bodyPr/>
        <a:lstStyle/>
        <a:p>
          <a:endParaRPr lang="ru-RU"/>
        </a:p>
      </dgm:t>
    </dgm:pt>
    <dgm:pt modelId="{7DCF17B5-6D59-46F1-825A-D9D9400697B1}">
      <dgm:prSet phldrT="[Текст]" custT="1"/>
      <dgm:spPr/>
      <dgm:t>
        <a:bodyPr/>
        <a:lstStyle/>
        <a:p>
          <a:r>
            <a:rPr lang="ru-RU" sz="1800" dirty="0" err="1" smtClean="0">
              <a:solidFill>
                <a:srgbClr val="FF0000"/>
              </a:solidFill>
            </a:rPr>
            <a:t>військова</a:t>
          </a:r>
          <a:r>
            <a:rPr lang="ru-RU" sz="1800" dirty="0" smtClean="0">
              <a:solidFill>
                <a:srgbClr val="FF0000"/>
              </a:solidFill>
            </a:rPr>
            <a:t> служба (</a:t>
          </a:r>
          <a:r>
            <a:rPr lang="ru-RU" sz="1800" dirty="0" err="1" smtClean="0">
              <a:solidFill>
                <a:srgbClr val="FF0000"/>
              </a:solidFill>
            </a:rPr>
            <a:t>навчання</a:t>
          </a:r>
          <a:r>
            <a:rPr lang="ru-RU" sz="1800" dirty="0" smtClean="0">
              <a:solidFill>
                <a:srgbClr val="FF0000"/>
              </a:solidFill>
            </a:rPr>
            <a:t>) </a:t>
          </a:r>
          <a:r>
            <a:rPr lang="ru-RU" sz="1800" dirty="0" err="1" smtClean="0">
              <a:solidFill>
                <a:srgbClr val="FF0000"/>
              </a:solidFill>
            </a:rPr>
            <a:t>курсантів</a:t>
          </a:r>
          <a:r>
            <a:rPr lang="ru-RU" sz="1800" dirty="0" smtClean="0">
              <a:solidFill>
                <a:srgbClr val="FF0000"/>
              </a:solidFill>
            </a:rPr>
            <a:t> </a:t>
          </a:r>
          <a:r>
            <a:rPr lang="ru-RU" sz="1800" dirty="0" err="1" smtClean="0">
              <a:solidFill>
                <a:srgbClr val="FF0000"/>
              </a:solidFill>
            </a:rPr>
            <a:t>вищих</a:t>
          </a:r>
          <a:r>
            <a:rPr lang="ru-RU" sz="1800" dirty="0" smtClean="0">
              <a:solidFill>
                <a:srgbClr val="FF0000"/>
              </a:solidFill>
            </a:rPr>
            <a:t> </a:t>
          </a:r>
          <a:r>
            <a:rPr lang="ru-RU" sz="1800" dirty="0" err="1" smtClean="0">
              <a:solidFill>
                <a:srgbClr val="FF0000"/>
              </a:solidFill>
            </a:rPr>
            <a:t>військових</a:t>
          </a:r>
          <a:r>
            <a:rPr lang="ru-RU" sz="1800" dirty="0" smtClean="0">
              <a:solidFill>
                <a:srgbClr val="FF0000"/>
              </a:solidFill>
            </a:rPr>
            <a:t> </a:t>
          </a:r>
          <a:r>
            <a:rPr lang="ru-RU" sz="1800" dirty="0" err="1" smtClean="0">
              <a:solidFill>
                <a:srgbClr val="FF0000"/>
              </a:solidFill>
            </a:rPr>
            <a:t>навчальних</a:t>
          </a:r>
          <a:r>
            <a:rPr lang="ru-RU" sz="1800" dirty="0" smtClean="0">
              <a:solidFill>
                <a:srgbClr val="FF0000"/>
              </a:solidFill>
            </a:rPr>
            <a:t> </a:t>
          </a:r>
          <a:r>
            <a:rPr lang="ru-RU" sz="1800" dirty="0" err="1" smtClean="0">
              <a:solidFill>
                <a:srgbClr val="FF0000"/>
              </a:solidFill>
            </a:rPr>
            <a:t>закладів</a:t>
          </a:r>
          <a:r>
            <a:rPr lang="ru-RU" sz="1800" dirty="0" smtClean="0">
              <a:solidFill>
                <a:srgbClr val="FF0000"/>
              </a:solidFill>
            </a:rPr>
            <a:t>, а </a:t>
          </a:r>
          <a:r>
            <a:rPr lang="ru-RU" sz="1800" dirty="0" err="1" smtClean="0">
              <a:solidFill>
                <a:srgbClr val="FF0000"/>
              </a:solidFill>
            </a:rPr>
            <a:t>також</a:t>
          </a:r>
          <a:r>
            <a:rPr lang="ru-RU" sz="1800" dirty="0" smtClean="0">
              <a:solidFill>
                <a:srgbClr val="FF0000"/>
              </a:solidFill>
            </a:rPr>
            <a:t> </a:t>
          </a:r>
          <a:r>
            <a:rPr lang="ru-RU" sz="1800" dirty="0" err="1" smtClean="0">
              <a:solidFill>
                <a:srgbClr val="FF0000"/>
              </a:solidFill>
            </a:rPr>
            <a:t>вищих</a:t>
          </a:r>
          <a:r>
            <a:rPr lang="ru-RU" sz="1800" dirty="0" smtClean="0">
              <a:solidFill>
                <a:srgbClr val="FF0000"/>
              </a:solidFill>
            </a:rPr>
            <a:t> </a:t>
          </a:r>
          <a:r>
            <a:rPr lang="ru-RU" sz="1800" dirty="0" err="1" smtClean="0">
              <a:solidFill>
                <a:srgbClr val="FF0000"/>
              </a:solidFill>
            </a:rPr>
            <a:t>навчальних</a:t>
          </a:r>
          <a:r>
            <a:rPr lang="ru-RU" sz="1800" dirty="0" smtClean="0">
              <a:solidFill>
                <a:srgbClr val="FF0000"/>
              </a:solidFill>
            </a:rPr>
            <a:t> </a:t>
          </a:r>
          <a:r>
            <a:rPr lang="ru-RU" sz="1800" dirty="0" err="1" smtClean="0">
              <a:solidFill>
                <a:srgbClr val="FF0000"/>
              </a:solidFill>
            </a:rPr>
            <a:t>закладів</a:t>
          </a:r>
          <a:r>
            <a:rPr lang="ru-RU" sz="1800" dirty="0" smtClean="0">
              <a:solidFill>
                <a:srgbClr val="FF0000"/>
              </a:solidFill>
            </a:rPr>
            <a:t>, </a:t>
          </a:r>
          <a:r>
            <a:rPr lang="ru-RU" sz="1800" dirty="0" err="1" smtClean="0">
              <a:solidFill>
                <a:srgbClr val="FF0000"/>
              </a:solidFill>
            </a:rPr>
            <a:t>які</a:t>
          </a:r>
          <a:r>
            <a:rPr lang="ru-RU" sz="1800" dirty="0" smtClean="0">
              <a:solidFill>
                <a:srgbClr val="FF0000"/>
              </a:solidFill>
            </a:rPr>
            <a:t> </a:t>
          </a:r>
          <a:r>
            <a:rPr lang="ru-RU" sz="1800" dirty="0" err="1" smtClean="0">
              <a:solidFill>
                <a:srgbClr val="FF0000"/>
              </a:solidFill>
            </a:rPr>
            <a:t>мають</a:t>
          </a:r>
          <a:r>
            <a:rPr lang="ru-RU" sz="1800" dirty="0" smtClean="0">
              <a:solidFill>
                <a:srgbClr val="FF0000"/>
              </a:solidFill>
            </a:rPr>
            <a:t> у </a:t>
          </a:r>
          <a:r>
            <a:rPr lang="ru-RU" sz="1800" dirty="0" err="1" smtClean="0">
              <a:solidFill>
                <a:srgbClr val="FF0000"/>
              </a:solidFill>
            </a:rPr>
            <a:t>своєму</a:t>
          </a:r>
          <a:r>
            <a:rPr lang="ru-RU" sz="1800" dirty="0" smtClean="0">
              <a:solidFill>
                <a:srgbClr val="FF0000"/>
              </a:solidFill>
            </a:rPr>
            <a:t> </a:t>
          </a:r>
          <a:r>
            <a:rPr lang="ru-RU" sz="1800" dirty="0" err="1" smtClean="0">
              <a:solidFill>
                <a:srgbClr val="FF0000"/>
              </a:solidFill>
            </a:rPr>
            <a:t>складі</a:t>
          </a:r>
          <a:r>
            <a:rPr lang="ru-RU" sz="1800" dirty="0" smtClean="0">
              <a:solidFill>
                <a:srgbClr val="FF0000"/>
              </a:solidFill>
            </a:rPr>
            <a:t> </a:t>
          </a:r>
          <a:r>
            <a:rPr lang="ru-RU" sz="1800" dirty="0" err="1" smtClean="0">
              <a:solidFill>
                <a:srgbClr val="FF0000"/>
              </a:solidFill>
            </a:rPr>
            <a:t>військові</a:t>
          </a:r>
          <a:r>
            <a:rPr lang="ru-RU" sz="1800" dirty="0" smtClean="0">
              <a:solidFill>
                <a:srgbClr val="FF0000"/>
              </a:solidFill>
            </a:rPr>
            <a:t> </a:t>
          </a:r>
          <a:r>
            <a:rPr lang="ru-RU" sz="1800" dirty="0" err="1" smtClean="0">
              <a:solidFill>
                <a:srgbClr val="FF0000"/>
              </a:solidFill>
            </a:rPr>
            <a:t>інститути</a:t>
          </a:r>
          <a:r>
            <a:rPr lang="ru-RU" sz="1800" dirty="0" smtClean="0">
              <a:solidFill>
                <a:srgbClr val="FF0000"/>
              </a:solidFill>
            </a:rPr>
            <a:t>, </a:t>
          </a:r>
          <a:r>
            <a:rPr lang="ru-RU" sz="1800" dirty="0" err="1" smtClean="0">
              <a:solidFill>
                <a:srgbClr val="FF0000"/>
              </a:solidFill>
            </a:rPr>
            <a:t>факультети</a:t>
          </a:r>
          <a:r>
            <a:rPr lang="ru-RU" sz="1800" dirty="0" smtClean="0">
              <a:solidFill>
                <a:srgbClr val="FF0000"/>
              </a:solidFill>
            </a:rPr>
            <a:t> </a:t>
          </a:r>
          <a:r>
            <a:rPr lang="ru-RU" sz="1800" dirty="0" err="1" smtClean="0">
              <a:solidFill>
                <a:srgbClr val="FF0000"/>
              </a:solidFill>
            </a:rPr>
            <a:t>військової</a:t>
          </a:r>
          <a:r>
            <a:rPr lang="ru-RU" sz="1800" dirty="0" smtClean="0">
              <a:solidFill>
                <a:srgbClr val="FF0000"/>
              </a:solidFill>
            </a:rPr>
            <a:t> </a:t>
          </a:r>
          <a:r>
            <a:rPr lang="ru-RU" sz="1800" dirty="0" err="1" smtClean="0">
              <a:solidFill>
                <a:srgbClr val="FF0000"/>
              </a:solidFill>
            </a:rPr>
            <a:t>підготовки</a:t>
          </a:r>
          <a:r>
            <a:rPr lang="ru-RU" sz="1800" dirty="0" smtClean="0">
              <a:solidFill>
                <a:srgbClr val="FF0000"/>
              </a:solidFill>
            </a:rPr>
            <a:t>, </a:t>
          </a:r>
          <a:r>
            <a:rPr lang="ru-RU" sz="1800" dirty="0" err="1" smtClean="0">
              <a:solidFill>
                <a:srgbClr val="FF0000"/>
              </a:solidFill>
            </a:rPr>
            <a:t>кафедри</a:t>
          </a:r>
          <a:r>
            <a:rPr lang="ru-RU" sz="1800" dirty="0" smtClean="0">
              <a:solidFill>
                <a:srgbClr val="FF0000"/>
              </a:solidFill>
            </a:rPr>
            <a:t> </a:t>
          </a:r>
          <a:r>
            <a:rPr lang="ru-RU" sz="1800" dirty="0" err="1" smtClean="0">
              <a:solidFill>
                <a:srgbClr val="FF0000"/>
              </a:solidFill>
            </a:rPr>
            <a:t>військової</a:t>
          </a:r>
          <a:r>
            <a:rPr lang="ru-RU" sz="1800" dirty="0" smtClean="0">
              <a:solidFill>
                <a:srgbClr val="FF0000"/>
              </a:solidFill>
            </a:rPr>
            <a:t> </a:t>
          </a:r>
          <a:r>
            <a:rPr lang="ru-RU" sz="1800" dirty="0" err="1" smtClean="0">
              <a:solidFill>
                <a:srgbClr val="FF0000"/>
              </a:solidFill>
            </a:rPr>
            <a:t>підготовки</a:t>
          </a:r>
          <a:r>
            <a:rPr lang="ru-RU" sz="1800" dirty="0" smtClean="0">
              <a:solidFill>
                <a:srgbClr val="FF0000"/>
              </a:solidFill>
            </a:rPr>
            <a:t>, </a:t>
          </a:r>
          <a:r>
            <a:rPr lang="ru-RU" sz="1800" dirty="0" err="1" smtClean="0">
              <a:solidFill>
                <a:srgbClr val="FF0000"/>
              </a:solidFill>
            </a:rPr>
            <a:t>відділення</a:t>
          </a:r>
          <a:r>
            <a:rPr lang="ru-RU" sz="1800" dirty="0" smtClean="0">
              <a:solidFill>
                <a:srgbClr val="FF0000"/>
              </a:solidFill>
            </a:rPr>
            <a:t> </a:t>
          </a:r>
          <a:r>
            <a:rPr lang="ru-RU" sz="1800" dirty="0" err="1" smtClean="0">
              <a:solidFill>
                <a:srgbClr val="FF0000"/>
              </a:solidFill>
            </a:rPr>
            <a:t>військової</a:t>
          </a:r>
          <a:r>
            <a:rPr lang="ru-RU" sz="1800" dirty="0" smtClean="0">
              <a:solidFill>
                <a:srgbClr val="FF0000"/>
              </a:solidFill>
            </a:rPr>
            <a:t> </a:t>
          </a:r>
          <a:r>
            <a:rPr lang="ru-RU" sz="1800" dirty="0" err="1" smtClean="0">
              <a:solidFill>
                <a:srgbClr val="FF0000"/>
              </a:solidFill>
            </a:rPr>
            <a:t>підготовки</a:t>
          </a:r>
          <a:r>
            <a:rPr lang="ru-RU" sz="1800" dirty="0" smtClean="0">
              <a:solidFill>
                <a:srgbClr val="FF0000"/>
              </a:solidFill>
            </a:rPr>
            <a:t> </a:t>
          </a:r>
          <a:endParaRPr lang="ru-RU" sz="1800" dirty="0">
            <a:solidFill>
              <a:srgbClr val="FF0000"/>
            </a:solidFill>
          </a:endParaRPr>
        </a:p>
      </dgm:t>
    </dgm:pt>
    <dgm:pt modelId="{C411136A-4910-44B7-8300-930EE17BF3DB}" type="parTrans" cxnId="{43E1145F-4EC8-4070-A9A9-19ADB27E368A}">
      <dgm:prSet/>
      <dgm:spPr/>
      <dgm:t>
        <a:bodyPr/>
        <a:lstStyle/>
        <a:p>
          <a:endParaRPr lang="ru-RU"/>
        </a:p>
      </dgm:t>
    </dgm:pt>
    <dgm:pt modelId="{F330AF51-E7DF-4BB1-B46C-1A591932BB33}" type="sibTrans" cxnId="{43E1145F-4EC8-4070-A9A9-19ADB27E368A}">
      <dgm:prSet/>
      <dgm:spPr/>
      <dgm:t>
        <a:bodyPr/>
        <a:lstStyle/>
        <a:p>
          <a:endParaRPr lang="ru-RU"/>
        </a:p>
      </dgm:t>
    </dgm:pt>
    <dgm:pt modelId="{8657F299-EFB1-4091-A4AD-5399D94F258C}">
      <dgm:prSet phldrT="[Текст]" custT="1"/>
      <dgm:spPr/>
      <dgm:t>
        <a:bodyPr/>
        <a:lstStyle/>
        <a:p>
          <a:r>
            <a:rPr lang="ru-RU" sz="2400" dirty="0" err="1" smtClean="0">
              <a:solidFill>
                <a:srgbClr val="FF0000"/>
              </a:solidFill>
            </a:rPr>
            <a:t>військова</a:t>
          </a:r>
          <a:r>
            <a:rPr lang="ru-RU" sz="2400" dirty="0" smtClean="0">
              <a:solidFill>
                <a:srgbClr val="FF0000"/>
              </a:solidFill>
            </a:rPr>
            <a:t> служба за контрактом </a:t>
          </a:r>
          <a:r>
            <a:rPr lang="ru-RU" sz="2400" dirty="0" err="1" smtClean="0">
              <a:solidFill>
                <a:srgbClr val="FF0000"/>
              </a:solidFill>
            </a:rPr>
            <a:t>осіб</a:t>
          </a:r>
          <a:r>
            <a:rPr lang="ru-RU" sz="2400" dirty="0" smtClean="0">
              <a:solidFill>
                <a:srgbClr val="FF0000"/>
              </a:solidFill>
            </a:rPr>
            <a:t> </a:t>
          </a:r>
          <a:r>
            <a:rPr lang="ru-RU" sz="2400" dirty="0" err="1" smtClean="0">
              <a:solidFill>
                <a:srgbClr val="FF0000"/>
              </a:solidFill>
            </a:rPr>
            <a:t>офіцерського</a:t>
          </a:r>
          <a:r>
            <a:rPr lang="ru-RU" sz="2400" dirty="0" smtClean="0">
              <a:solidFill>
                <a:srgbClr val="FF0000"/>
              </a:solidFill>
            </a:rPr>
            <a:t> складу;</a:t>
          </a:r>
          <a:endParaRPr lang="ru-RU" sz="2400" dirty="0">
            <a:solidFill>
              <a:srgbClr val="FF0000"/>
            </a:solidFill>
          </a:endParaRPr>
        </a:p>
      </dgm:t>
    </dgm:pt>
    <dgm:pt modelId="{A3CBDC79-C838-4790-A494-6BD7D89F9A51}" type="parTrans" cxnId="{45DEBC34-6E60-4E8E-B43C-AABBBB245933}">
      <dgm:prSet/>
      <dgm:spPr/>
      <dgm:t>
        <a:bodyPr/>
        <a:lstStyle/>
        <a:p>
          <a:endParaRPr lang="ru-RU"/>
        </a:p>
      </dgm:t>
    </dgm:pt>
    <dgm:pt modelId="{9FC8A740-EDA0-4847-BF11-D533A9E71DB7}" type="sibTrans" cxnId="{45DEBC34-6E60-4E8E-B43C-AABBBB245933}">
      <dgm:prSet/>
      <dgm:spPr/>
      <dgm:t>
        <a:bodyPr/>
        <a:lstStyle/>
        <a:p>
          <a:endParaRPr lang="ru-RU"/>
        </a:p>
      </dgm:t>
    </dgm:pt>
    <dgm:pt modelId="{C3AECCC8-BDA3-4822-8DC1-31F26A2D0E31}">
      <dgm:prSet phldrT="[Текст]" custT="1"/>
      <dgm:spPr/>
      <dgm:t>
        <a:bodyPr/>
        <a:lstStyle/>
        <a:p>
          <a:r>
            <a:rPr lang="ru-RU" sz="2400" dirty="0" err="1" smtClean="0">
              <a:solidFill>
                <a:srgbClr val="FF0000"/>
              </a:solidFill>
            </a:rPr>
            <a:t>військова</a:t>
          </a:r>
          <a:r>
            <a:rPr lang="ru-RU" sz="2400" dirty="0" smtClean="0">
              <a:solidFill>
                <a:srgbClr val="FF0000"/>
              </a:solidFill>
            </a:rPr>
            <a:t> служба за призовом </a:t>
          </a:r>
          <a:r>
            <a:rPr lang="ru-RU" sz="2400" dirty="0" err="1" smtClean="0">
              <a:solidFill>
                <a:srgbClr val="FF0000"/>
              </a:solidFill>
            </a:rPr>
            <a:t>осіб</a:t>
          </a:r>
          <a:r>
            <a:rPr lang="ru-RU" sz="2400" dirty="0" smtClean="0">
              <a:solidFill>
                <a:srgbClr val="FF0000"/>
              </a:solidFill>
            </a:rPr>
            <a:t> </a:t>
          </a:r>
          <a:r>
            <a:rPr lang="ru-RU" sz="2400" dirty="0" err="1" smtClean="0">
              <a:solidFill>
                <a:srgbClr val="FF0000"/>
              </a:solidFill>
            </a:rPr>
            <a:t>офіцерського</a:t>
          </a:r>
          <a:r>
            <a:rPr lang="ru-RU" sz="2400" dirty="0" smtClean="0">
              <a:solidFill>
                <a:srgbClr val="FF0000"/>
              </a:solidFill>
            </a:rPr>
            <a:t> складу.</a:t>
          </a:r>
          <a:endParaRPr lang="ru-RU" sz="2400" dirty="0">
            <a:solidFill>
              <a:srgbClr val="FF0000"/>
            </a:solidFill>
          </a:endParaRPr>
        </a:p>
      </dgm:t>
    </dgm:pt>
    <dgm:pt modelId="{70952830-F9B6-4150-B320-5E8935D749B0}" type="parTrans" cxnId="{7342EA0D-52DA-452B-A839-15B542AAC30C}">
      <dgm:prSet/>
      <dgm:spPr/>
      <dgm:t>
        <a:bodyPr/>
        <a:lstStyle/>
        <a:p>
          <a:endParaRPr lang="ru-RU"/>
        </a:p>
      </dgm:t>
    </dgm:pt>
    <dgm:pt modelId="{0020F78C-AC15-47A8-98A2-EBA0634189A6}" type="sibTrans" cxnId="{7342EA0D-52DA-452B-A839-15B542AAC30C}">
      <dgm:prSet/>
      <dgm:spPr/>
      <dgm:t>
        <a:bodyPr/>
        <a:lstStyle/>
        <a:p>
          <a:endParaRPr lang="ru-RU"/>
        </a:p>
      </dgm:t>
    </dgm:pt>
    <dgm:pt modelId="{927669F1-FFEB-462F-8118-947CFD97F603}" type="pres">
      <dgm:prSet presAssocID="{A25D63A5-729D-44A6-976F-C005E6B315F1}" presName="diagram" presStyleCnt="0">
        <dgm:presLayoutVars>
          <dgm:dir/>
          <dgm:resizeHandles val="exact"/>
        </dgm:presLayoutVars>
      </dgm:prSet>
      <dgm:spPr/>
    </dgm:pt>
    <dgm:pt modelId="{09D5ED6B-7F75-45B6-8960-5A46337AFF62}" type="pres">
      <dgm:prSet presAssocID="{72801ECE-1EF3-4B11-8721-B66DFA603F11}" presName="node" presStyleLbl="node1" presStyleIdx="0" presStyleCnt="5">
        <dgm:presLayoutVars>
          <dgm:bulletEnabled val="1"/>
        </dgm:presLayoutVars>
      </dgm:prSet>
      <dgm:spPr/>
      <dgm:t>
        <a:bodyPr/>
        <a:lstStyle/>
        <a:p>
          <a:endParaRPr lang="ru-RU"/>
        </a:p>
      </dgm:t>
    </dgm:pt>
    <dgm:pt modelId="{74948132-E039-47DF-843C-DCAC50A70AEA}" type="pres">
      <dgm:prSet presAssocID="{7E67A597-627C-4A83-B957-8597A137611E}" presName="sibTrans" presStyleCnt="0"/>
      <dgm:spPr/>
    </dgm:pt>
    <dgm:pt modelId="{862B4B7A-3E43-49E2-87A3-64F060604282}" type="pres">
      <dgm:prSet presAssocID="{4DC80532-8AA4-4A5B-AB85-40D22130AE6C}" presName="node" presStyleLbl="node1" presStyleIdx="1" presStyleCnt="5" custScaleY="119444">
        <dgm:presLayoutVars>
          <dgm:bulletEnabled val="1"/>
        </dgm:presLayoutVars>
      </dgm:prSet>
      <dgm:spPr/>
      <dgm:t>
        <a:bodyPr/>
        <a:lstStyle/>
        <a:p>
          <a:endParaRPr lang="ru-RU"/>
        </a:p>
      </dgm:t>
    </dgm:pt>
    <dgm:pt modelId="{5AD434D4-887B-498F-BA10-37E593EA260D}" type="pres">
      <dgm:prSet presAssocID="{D29CF0C8-AE46-4868-9FA2-57016DF63E28}" presName="sibTrans" presStyleCnt="0"/>
      <dgm:spPr/>
    </dgm:pt>
    <dgm:pt modelId="{7646275C-997C-4224-BB70-82F01C951EF5}" type="pres">
      <dgm:prSet presAssocID="{7DCF17B5-6D59-46F1-825A-D9D9400697B1}" presName="node" presStyleLbl="node1" presStyleIdx="2" presStyleCnt="5">
        <dgm:presLayoutVars>
          <dgm:bulletEnabled val="1"/>
        </dgm:presLayoutVars>
      </dgm:prSet>
      <dgm:spPr/>
      <dgm:t>
        <a:bodyPr/>
        <a:lstStyle/>
        <a:p>
          <a:endParaRPr lang="ru-RU"/>
        </a:p>
      </dgm:t>
    </dgm:pt>
    <dgm:pt modelId="{92B7440A-55DE-4495-9529-9AB6FDB7E71E}" type="pres">
      <dgm:prSet presAssocID="{F330AF51-E7DF-4BB1-B46C-1A591932BB33}" presName="sibTrans" presStyleCnt="0"/>
      <dgm:spPr/>
    </dgm:pt>
    <dgm:pt modelId="{5FD234F4-C4D5-4806-92A0-274609A77C17}" type="pres">
      <dgm:prSet presAssocID="{8657F299-EFB1-4091-A4AD-5399D94F258C}" presName="node" presStyleLbl="node1" presStyleIdx="3" presStyleCnt="5">
        <dgm:presLayoutVars>
          <dgm:bulletEnabled val="1"/>
        </dgm:presLayoutVars>
      </dgm:prSet>
      <dgm:spPr/>
      <dgm:t>
        <a:bodyPr/>
        <a:lstStyle/>
        <a:p>
          <a:endParaRPr lang="ru-RU"/>
        </a:p>
      </dgm:t>
    </dgm:pt>
    <dgm:pt modelId="{20DA9674-9C52-4021-831A-07BBA78684BA}" type="pres">
      <dgm:prSet presAssocID="{9FC8A740-EDA0-4847-BF11-D533A9E71DB7}" presName="sibTrans" presStyleCnt="0"/>
      <dgm:spPr/>
    </dgm:pt>
    <dgm:pt modelId="{21F865A9-DC82-4863-85E1-15EE4D2B2A98}" type="pres">
      <dgm:prSet presAssocID="{C3AECCC8-BDA3-4822-8DC1-31F26A2D0E31}" presName="node" presStyleLbl="node1" presStyleIdx="4" presStyleCnt="5">
        <dgm:presLayoutVars>
          <dgm:bulletEnabled val="1"/>
        </dgm:presLayoutVars>
      </dgm:prSet>
      <dgm:spPr/>
      <dgm:t>
        <a:bodyPr/>
        <a:lstStyle/>
        <a:p>
          <a:endParaRPr lang="ru-RU"/>
        </a:p>
      </dgm:t>
    </dgm:pt>
  </dgm:ptLst>
  <dgm:cxnLst>
    <dgm:cxn modelId="{7342EA0D-52DA-452B-A839-15B542AAC30C}" srcId="{A25D63A5-729D-44A6-976F-C005E6B315F1}" destId="{C3AECCC8-BDA3-4822-8DC1-31F26A2D0E31}" srcOrd="4" destOrd="0" parTransId="{70952830-F9B6-4150-B320-5E8935D749B0}" sibTransId="{0020F78C-AC15-47A8-98A2-EBA0634189A6}"/>
    <dgm:cxn modelId="{45DEBC34-6E60-4E8E-B43C-AABBBB245933}" srcId="{A25D63A5-729D-44A6-976F-C005E6B315F1}" destId="{8657F299-EFB1-4091-A4AD-5399D94F258C}" srcOrd="3" destOrd="0" parTransId="{A3CBDC79-C838-4790-A494-6BD7D89F9A51}" sibTransId="{9FC8A740-EDA0-4847-BF11-D533A9E71DB7}"/>
    <dgm:cxn modelId="{F1EFE66F-880F-42A8-B583-D83EEDDB1B94}" type="presOf" srcId="{A25D63A5-729D-44A6-976F-C005E6B315F1}" destId="{927669F1-FFEB-462F-8118-947CFD97F603}" srcOrd="0" destOrd="0" presId="urn:microsoft.com/office/officeart/2005/8/layout/default"/>
    <dgm:cxn modelId="{4A0E5FB8-4EDC-40BB-AA98-0A9FD1C410C6}" type="presOf" srcId="{8657F299-EFB1-4091-A4AD-5399D94F258C}" destId="{5FD234F4-C4D5-4806-92A0-274609A77C17}" srcOrd="0" destOrd="0" presId="urn:microsoft.com/office/officeart/2005/8/layout/default"/>
    <dgm:cxn modelId="{CA60BCA4-70D2-401E-95CB-840DA177FE69}" type="presOf" srcId="{72801ECE-1EF3-4B11-8721-B66DFA603F11}" destId="{09D5ED6B-7F75-45B6-8960-5A46337AFF62}" srcOrd="0" destOrd="0" presId="urn:microsoft.com/office/officeart/2005/8/layout/default"/>
    <dgm:cxn modelId="{ECB27DCB-5CF5-4884-80A0-29CB15A7BA64}" type="presOf" srcId="{4DC80532-8AA4-4A5B-AB85-40D22130AE6C}" destId="{862B4B7A-3E43-49E2-87A3-64F060604282}" srcOrd="0" destOrd="0" presId="urn:microsoft.com/office/officeart/2005/8/layout/default"/>
    <dgm:cxn modelId="{43E1145F-4EC8-4070-A9A9-19ADB27E368A}" srcId="{A25D63A5-729D-44A6-976F-C005E6B315F1}" destId="{7DCF17B5-6D59-46F1-825A-D9D9400697B1}" srcOrd="2" destOrd="0" parTransId="{C411136A-4910-44B7-8300-930EE17BF3DB}" sibTransId="{F330AF51-E7DF-4BB1-B46C-1A591932BB33}"/>
    <dgm:cxn modelId="{7B502DBA-C94C-4838-9443-801ADD1DEB31}" srcId="{A25D63A5-729D-44A6-976F-C005E6B315F1}" destId="{4DC80532-8AA4-4A5B-AB85-40D22130AE6C}" srcOrd="1" destOrd="0" parTransId="{BD6326B0-48CA-45B1-8351-B2CB42653344}" sibTransId="{D29CF0C8-AE46-4868-9FA2-57016DF63E28}"/>
    <dgm:cxn modelId="{F1943B1B-E30C-4AEF-8BD4-089D8C1CA592}" srcId="{A25D63A5-729D-44A6-976F-C005E6B315F1}" destId="{72801ECE-1EF3-4B11-8721-B66DFA603F11}" srcOrd="0" destOrd="0" parTransId="{D7596B8C-E1CA-4193-A546-CA96C970C3D4}" sibTransId="{7E67A597-627C-4A83-B957-8597A137611E}"/>
    <dgm:cxn modelId="{B62D2911-6EC1-4B64-AAD6-7C020FFDCFDD}" type="presOf" srcId="{C3AECCC8-BDA3-4822-8DC1-31F26A2D0E31}" destId="{21F865A9-DC82-4863-85E1-15EE4D2B2A98}" srcOrd="0" destOrd="0" presId="urn:microsoft.com/office/officeart/2005/8/layout/default"/>
    <dgm:cxn modelId="{501CC43A-080D-4C55-B38C-37830989E696}" type="presOf" srcId="{7DCF17B5-6D59-46F1-825A-D9D9400697B1}" destId="{7646275C-997C-4224-BB70-82F01C951EF5}" srcOrd="0" destOrd="0" presId="urn:microsoft.com/office/officeart/2005/8/layout/default"/>
    <dgm:cxn modelId="{55CD3F21-70D4-4A0C-8C53-A6828399BF11}" type="presParOf" srcId="{927669F1-FFEB-462F-8118-947CFD97F603}" destId="{09D5ED6B-7F75-45B6-8960-5A46337AFF62}" srcOrd="0" destOrd="0" presId="urn:microsoft.com/office/officeart/2005/8/layout/default"/>
    <dgm:cxn modelId="{DED878AE-C5EA-41CC-A46D-C98527D85C16}" type="presParOf" srcId="{927669F1-FFEB-462F-8118-947CFD97F603}" destId="{74948132-E039-47DF-843C-DCAC50A70AEA}" srcOrd="1" destOrd="0" presId="urn:microsoft.com/office/officeart/2005/8/layout/default"/>
    <dgm:cxn modelId="{6461A3F4-DB2A-4FEA-B35B-6E928151C5D2}" type="presParOf" srcId="{927669F1-FFEB-462F-8118-947CFD97F603}" destId="{862B4B7A-3E43-49E2-87A3-64F060604282}" srcOrd="2" destOrd="0" presId="urn:microsoft.com/office/officeart/2005/8/layout/default"/>
    <dgm:cxn modelId="{D01A16B7-E387-4150-B5D6-4CBDF5348ABB}" type="presParOf" srcId="{927669F1-FFEB-462F-8118-947CFD97F603}" destId="{5AD434D4-887B-498F-BA10-37E593EA260D}" srcOrd="3" destOrd="0" presId="urn:microsoft.com/office/officeart/2005/8/layout/default"/>
    <dgm:cxn modelId="{1FC808AE-F7F9-4A3C-8CCA-57614650DF10}" type="presParOf" srcId="{927669F1-FFEB-462F-8118-947CFD97F603}" destId="{7646275C-997C-4224-BB70-82F01C951EF5}" srcOrd="4" destOrd="0" presId="urn:microsoft.com/office/officeart/2005/8/layout/default"/>
    <dgm:cxn modelId="{29AD9AD4-0E19-43D6-B851-C0D72636D6EB}" type="presParOf" srcId="{927669F1-FFEB-462F-8118-947CFD97F603}" destId="{92B7440A-55DE-4495-9529-9AB6FDB7E71E}" srcOrd="5" destOrd="0" presId="urn:microsoft.com/office/officeart/2005/8/layout/default"/>
    <dgm:cxn modelId="{E6923137-49DE-4AFA-A6FB-8B9533D57615}" type="presParOf" srcId="{927669F1-FFEB-462F-8118-947CFD97F603}" destId="{5FD234F4-C4D5-4806-92A0-274609A77C17}" srcOrd="6" destOrd="0" presId="urn:microsoft.com/office/officeart/2005/8/layout/default"/>
    <dgm:cxn modelId="{A6594D83-B7B2-465D-A9F8-B628FAA40D29}" type="presParOf" srcId="{927669F1-FFEB-462F-8118-947CFD97F603}" destId="{20DA9674-9C52-4021-831A-07BBA78684BA}" srcOrd="7" destOrd="0" presId="urn:microsoft.com/office/officeart/2005/8/layout/default"/>
    <dgm:cxn modelId="{BD369900-860A-4A80-B8AD-A638CE0C40A7}" type="presParOf" srcId="{927669F1-FFEB-462F-8118-947CFD97F603}" destId="{21F865A9-DC82-4863-85E1-15EE4D2B2A9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E3B841-B1CA-4306-9CCD-949C27D5C41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ru-RU"/>
        </a:p>
      </dgm:t>
    </dgm:pt>
    <dgm:pt modelId="{BA9D942E-E905-44E2-B727-EEF71A6F7F53}">
      <dgm:prSet phldrT="[Текст]" custT="1"/>
      <dgm:spPr/>
      <dgm:t>
        <a:bodyPr/>
        <a:lstStyle/>
        <a:p>
          <a:r>
            <a:rPr lang="ru-RU" sz="1100" dirty="0" smtClean="0"/>
            <a:t>особи рядового складу, </a:t>
          </a:r>
          <a:r>
            <a:rPr lang="ru-RU" sz="1100" dirty="0" err="1" smtClean="0"/>
            <a:t>які</a:t>
          </a:r>
          <a:r>
            <a:rPr lang="ru-RU" sz="1100" dirty="0" smtClean="0"/>
            <a:t> </a:t>
          </a:r>
          <a:r>
            <a:rPr lang="ru-RU" sz="1100" dirty="0" err="1" smtClean="0"/>
            <a:t>проходять</a:t>
          </a:r>
          <a:r>
            <a:rPr lang="ru-RU" sz="1100" dirty="0" smtClean="0"/>
            <a:t> </a:t>
          </a:r>
          <a:r>
            <a:rPr lang="ru-RU" sz="1100" dirty="0" err="1" smtClean="0"/>
            <a:t>строкову</a:t>
          </a:r>
          <a:r>
            <a:rPr lang="ru-RU" sz="1100" dirty="0" smtClean="0"/>
            <a:t> </a:t>
          </a:r>
          <a:r>
            <a:rPr lang="ru-RU" sz="1100" dirty="0" err="1" smtClean="0"/>
            <a:t>військову</a:t>
          </a:r>
          <a:r>
            <a:rPr lang="ru-RU" sz="1100" dirty="0" smtClean="0"/>
            <a:t> службу </a:t>
          </a:r>
          <a:r>
            <a:rPr lang="ru-RU" sz="1100" dirty="0" err="1" smtClean="0"/>
            <a:t>або</a:t>
          </a:r>
          <a:r>
            <a:rPr lang="ru-RU" sz="1100" dirty="0" smtClean="0"/>
            <a:t> </a:t>
          </a:r>
          <a:r>
            <a:rPr lang="ru-RU" sz="1100" dirty="0" err="1" smtClean="0"/>
            <a:t>військову</a:t>
          </a:r>
          <a:r>
            <a:rPr lang="ru-RU" sz="1100" dirty="0" smtClean="0"/>
            <a:t> службу за призовом </a:t>
          </a:r>
          <a:r>
            <a:rPr lang="ru-RU" sz="1100" dirty="0" err="1" smtClean="0"/>
            <a:t>під</a:t>
          </a:r>
          <a:r>
            <a:rPr lang="ru-RU" sz="1100" dirty="0" smtClean="0"/>
            <a:t> час </a:t>
          </a:r>
          <a:r>
            <a:rPr lang="ru-RU" sz="1100" dirty="0" err="1" smtClean="0"/>
            <a:t>мобілізації</a:t>
          </a:r>
          <a:r>
            <a:rPr lang="ru-RU" sz="1100" dirty="0" smtClean="0"/>
            <a:t>, на </a:t>
          </a:r>
          <a:r>
            <a:rPr lang="ru-RU" sz="1100" dirty="0" err="1" smtClean="0"/>
            <a:t>особливий</a:t>
          </a:r>
          <a:r>
            <a:rPr lang="ru-RU" sz="1100" dirty="0" smtClean="0"/>
            <a:t> </a:t>
          </a:r>
          <a:r>
            <a:rPr lang="ru-RU" sz="1100" dirty="0" err="1" smtClean="0"/>
            <a:t>період</a:t>
          </a:r>
          <a:r>
            <a:rPr lang="ru-RU" sz="1100" dirty="0" smtClean="0"/>
            <a:t>, </a:t>
          </a:r>
          <a:r>
            <a:rPr lang="ru-RU" sz="1100" dirty="0" err="1" smtClean="0"/>
            <a:t>резервісти</a:t>
          </a:r>
          <a:r>
            <a:rPr lang="ru-RU" sz="1100" dirty="0" smtClean="0"/>
            <a:t>, </a:t>
          </a:r>
          <a:r>
            <a:rPr lang="ru-RU" sz="1100" dirty="0" err="1" smtClean="0"/>
            <a:t>військовозобов’язані</a:t>
          </a:r>
          <a:r>
            <a:rPr lang="ru-RU" sz="1100" dirty="0" smtClean="0"/>
            <a:t>, </a:t>
          </a:r>
          <a:r>
            <a:rPr lang="ru-RU" sz="1100" dirty="0" err="1" smtClean="0"/>
            <a:t>які</a:t>
          </a:r>
          <a:r>
            <a:rPr lang="ru-RU" sz="1100" dirty="0" smtClean="0"/>
            <a:t> не </a:t>
          </a:r>
          <a:r>
            <a:rPr lang="ru-RU" sz="1100" dirty="0" err="1" smtClean="0"/>
            <a:t>мають</a:t>
          </a:r>
          <a:r>
            <a:rPr lang="ru-RU" sz="1100" dirty="0" smtClean="0"/>
            <a:t> </a:t>
          </a:r>
          <a:r>
            <a:rPr lang="ru-RU" sz="1100" dirty="0" err="1" smtClean="0"/>
            <a:t>військових</a:t>
          </a:r>
          <a:r>
            <a:rPr lang="ru-RU" sz="1100" dirty="0" smtClean="0"/>
            <a:t> </a:t>
          </a:r>
          <a:r>
            <a:rPr lang="ru-RU" sz="1100" dirty="0" err="1" smtClean="0"/>
            <a:t>звань</a:t>
          </a:r>
          <a:r>
            <a:rPr lang="ru-RU" sz="1100" dirty="0" smtClean="0"/>
            <a:t> </a:t>
          </a:r>
          <a:r>
            <a:rPr lang="ru-RU" sz="1100" dirty="0" err="1" smtClean="0"/>
            <a:t>сержантського</a:t>
          </a:r>
          <a:r>
            <a:rPr lang="ru-RU" sz="1100" dirty="0" smtClean="0"/>
            <a:t>, </a:t>
          </a:r>
          <a:r>
            <a:rPr lang="ru-RU" sz="1100" dirty="0" err="1" smtClean="0"/>
            <a:t>старшинського</a:t>
          </a:r>
          <a:r>
            <a:rPr lang="ru-RU" sz="1100" dirty="0" smtClean="0"/>
            <a:t> і </a:t>
          </a:r>
          <a:r>
            <a:rPr lang="ru-RU" sz="1100" dirty="0" err="1" smtClean="0"/>
            <a:t>офіцерського</a:t>
          </a:r>
          <a:r>
            <a:rPr lang="ru-RU" sz="1100" dirty="0" smtClean="0"/>
            <a:t> складу, особи </a:t>
          </a:r>
          <a:r>
            <a:rPr lang="ru-RU" sz="1100" dirty="0" err="1" smtClean="0"/>
            <a:t>віком</a:t>
          </a:r>
          <a:r>
            <a:rPr lang="ru-RU" sz="1100" dirty="0" smtClean="0"/>
            <a:t> </a:t>
          </a:r>
          <a:r>
            <a:rPr lang="ru-RU" sz="1100" dirty="0" err="1" smtClean="0"/>
            <a:t>від</a:t>
          </a:r>
          <a:r>
            <a:rPr lang="ru-RU" sz="1100" dirty="0" smtClean="0"/>
            <a:t> 18 </a:t>
          </a:r>
          <a:r>
            <a:rPr lang="ru-RU" sz="1100" dirty="0" err="1" smtClean="0"/>
            <a:t>років</a:t>
          </a:r>
          <a:r>
            <a:rPr lang="ru-RU" sz="1100" dirty="0" smtClean="0"/>
            <a:t>, </a:t>
          </a:r>
          <a:r>
            <a:rPr lang="ru-RU" sz="1100" dirty="0" err="1" smtClean="0"/>
            <a:t>які</a:t>
          </a:r>
          <a:r>
            <a:rPr lang="ru-RU" sz="1100" dirty="0" smtClean="0"/>
            <a:t> </a:t>
          </a:r>
          <a:r>
            <a:rPr lang="ru-RU" sz="1100" dirty="0" err="1" smtClean="0"/>
            <a:t>мають</a:t>
          </a:r>
          <a:r>
            <a:rPr lang="ru-RU" sz="1100" dirty="0" smtClean="0"/>
            <a:t> </a:t>
          </a:r>
          <a:r>
            <a:rPr lang="ru-RU" sz="1100" dirty="0" err="1" smtClean="0"/>
            <a:t>вищу</a:t>
          </a:r>
          <a:r>
            <a:rPr lang="ru-RU" sz="1100" dirty="0" smtClean="0"/>
            <a:t>, </a:t>
          </a:r>
          <a:r>
            <a:rPr lang="ru-RU" sz="1100" dirty="0" err="1" smtClean="0"/>
            <a:t>професійно-технічну</a:t>
          </a:r>
          <a:r>
            <a:rPr lang="ru-RU" sz="1100" dirty="0" smtClean="0"/>
            <a:t>, </a:t>
          </a:r>
          <a:r>
            <a:rPr lang="ru-RU" sz="1100" dirty="0" err="1" smtClean="0"/>
            <a:t>повну</a:t>
          </a:r>
          <a:r>
            <a:rPr lang="ru-RU" sz="1100" dirty="0" smtClean="0"/>
            <a:t> </a:t>
          </a:r>
          <a:r>
            <a:rPr lang="ru-RU" sz="1100" dirty="0" err="1" smtClean="0"/>
            <a:t>або</a:t>
          </a:r>
          <a:r>
            <a:rPr lang="ru-RU" sz="1100" dirty="0" smtClean="0"/>
            <a:t> </a:t>
          </a:r>
          <a:r>
            <a:rPr lang="ru-RU" sz="1100" dirty="0" err="1" smtClean="0"/>
            <a:t>базову</a:t>
          </a:r>
          <a:r>
            <a:rPr lang="ru-RU" sz="1100" dirty="0" smtClean="0"/>
            <a:t> </a:t>
          </a:r>
          <a:r>
            <a:rPr lang="ru-RU" sz="1100" dirty="0" err="1" smtClean="0"/>
            <a:t>загальну</a:t>
          </a:r>
          <a:r>
            <a:rPr lang="ru-RU" sz="1100" dirty="0" smtClean="0"/>
            <a:t> </a:t>
          </a:r>
          <a:r>
            <a:rPr lang="ru-RU" sz="1100" dirty="0" err="1" smtClean="0"/>
            <a:t>середню</a:t>
          </a:r>
          <a:r>
            <a:rPr lang="ru-RU" sz="1100" dirty="0" smtClean="0"/>
            <a:t> </a:t>
          </a:r>
          <a:r>
            <a:rPr lang="ru-RU" sz="1100" dirty="0" err="1" smtClean="0"/>
            <a:t>освіту</a:t>
          </a:r>
          <a:r>
            <a:rPr lang="ru-RU" sz="1100" dirty="0" smtClean="0"/>
            <a:t>, та не </a:t>
          </a:r>
          <a:r>
            <a:rPr lang="ru-RU" sz="1100" dirty="0" err="1" smtClean="0"/>
            <a:t>досягли</a:t>
          </a:r>
          <a:r>
            <a:rPr lang="ru-RU" sz="1100" dirty="0" smtClean="0"/>
            <a:t> граничного </a:t>
          </a:r>
          <a:r>
            <a:rPr lang="ru-RU" sz="1100" dirty="0" err="1" smtClean="0"/>
            <a:t>віку</a:t>
          </a:r>
          <a:r>
            <a:rPr lang="ru-RU" sz="1100" dirty="0" smtClean="0"/>
            <a:t> </a:t>
          </a:r>
          <a:r>
            <a:rPr lang="ru-RU" sz="1100" dirty="0" err="1" smtClean="0"/>
            <a:t>перебування</a:t>
          </a:r>
          <a:r>
            <a:rPr lang="ru-RU" sz="1100" dirty="0" smtClean="0"/>
            <a:t> на </a:t>
          </a:r>
          <a:r>
            <a:rPr lang="ru-RU" sz="1100" dirty="0" err="1" smtClean="0"/>
            <a:t>військовій</a:t>
          </a:r>
          <a:r>
            <a:rPr lang="ru-RU" sz="1100" dirty="0" smtClean="0"/>
            <a:t> </a:t>
          </a:r>
          <a:r>
            <a:rPr lang="ru-RU" sz="1100" dirty="0" err="1" smtClean="0"/>
            <a:t>службі</a:t>
          </a:r>
          <a:r>
            <a:rPr lang="ru-RU" sz="1100" dirty="0" smtClean="0"/>
            <a:t> - на </a:t>
          </a:r>
          <a:r>
            <a:rPr lang="ru-RU" sz="1100" dirty="0" err="1" smtClean="0"/>
            <a:t>військову</a:t>
          </a:r>
          <a:r>
            <a:rPr lang="ru-RU" sz="1100" dirty="0" smtClean="0"/>
            <a:t> службу за контрактом </a:t>
          </a:r>
          <a:r>
            <a:rPr lang="ru-RU" sz="1100" dirty="0" err="1" smtClean="0"/>
            <a:t>осіб</a:t>
          </a:r>
          <a:r>
            <a:rPr lang="ru-RU" sz="1100" dirty="0" smtClean="0"/>
            <a:t> рядового складу;</a:t>
          </a:r>
          <a:endParaRPr lang="ru-RU" sz="1100" dirty="0"/>
        </a:p>
      </dgm:t>
    </dgm:pt>
    <dgm:pt modelId="{54AF78A4-C89D-4E0F-BB2C-B65D69AD5D41}" type="parTrans" cxnId="{1BDF4410-1E51-49C8-9414-3181896AE429}">
      <dgm:prSet/>
      <dgm:spPr/>
      <dgm:t>
        <a:bodyPr/>
        <a:lstStyle/>
        <a:p>
          <a:endParaRPr lang="ru-RU"/>
        </a:p>
      </dgm:t>
    </dgm:pt>
    <dgm:pt modelId="{695F7867-795D-4116-B437-79E2AC450CA1}" type="sibTrans" cxnId="{1BDF4410-1E51-49C8-9414-3181896AE429}">
      <dgm:prSet/>
      <dgm:spPr/>
      <dgm:t>
        <a:bodyPr/>
        <a:lstStyle/>
        <a:p>
          <a:endParaRPr lang="ru-RU"/>
        </a:p>
      </dgm:t>
    </dgm:pt>
    <dgm:pt modelId="{E3605CCE-94AA-411A-93EF-1976128A0E5E}">
      <dgm:prSet phldrT="[Текст]" custT="1"/>
      <dgm:spPr/>
      <dgm:t>
        <a:bodyPr/>
        <a:lstStyle/>
        <a:p>
          <a:r>
            <a:rPr lang="ru-RU" sz="1000" dirty="0" err="1" smtClean="0">
              <a:solidFill>
                <a:schemeClr val="bg1"/>
              </a:solidFill>
            </a:rPr>
            <a:t>військовослужбовці</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проходять</a:t>
          </a:r>
          <a:r>
            <a:rPr lang="ru-RU" sz="1000" dirty="0" smtClean="0">
              <a:solidFill>
                <a:schemeClr val="bg1"/>
              </a:solidFill>
            </a:rPr>
            <a:t> </a:t>
          </a:r>
          <a:r>
            <a:rPr lang="ru-RU" sz="1000" dirty="0" err="1" smtClean="0">
              <a:solidFill>
                <a:schemeClr val="bg1"/>
              </a:solidFill>
            </a:rPr>
            <a:t>строкову</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за призовом </a:t>
          </a:r>
          <a:r>
            <a:rPr lang="ru-RU" sz="1000" dirty="0" err="1" smtClean="0">
              <a:solidFill>
                <a:schemeClr val="bg1"/>
              </a:solidFill>
            </a:rPr>
            <a:t>під</a:t>
          </a:r>
          <a:r>
            <a:rPr lang="ru-RU" sz="1000" dirty="0" smtClean="0">
              <a:solidFill>
                <a:schemeClr val="bg1"/>
              </a:solidFill>
            </a:rPr>
            <a:t> час </a:t>
          </a:r>
          <a:r>
            <a:rPr lang="ru-RU" sz="1000" dirty="0" err="1" smtClean="0">
              <a:solidFill>
                <a:schemeClr val="bg1"/>
              </a:solidFill>
            </a:rPr>
            <a:t>мобілізації</a:t>
          </a:r>
          <a:r>
            <a:rPr lang="ru-RU" sz="1000" dirty="0" smtClean="0">
              <a:solidFill>
                <a:schemeClr val="bg1"/>
              </a:solidFill>
            </a:rPr>
            <a:t>, на </a:t>
          </a:r>
          <a:r>
            <a:rPr lang="ru-RU" sz="1000" dirty="0" err="1" smtClean="0">
              <a:solidFill>
                <a:schemeClr val="bg1"/>
              </a:solidFill>
            </a:rPr>
            <a:t>особливий</a:t>
          </a:r>
          <a:r>
            <a:rPr lang="ru-RU" sz="1000" dirty="0" smtClean="0">
              <a:solidFill>
                <a:schemeClr val="bg1"/>
              </a:solidFill>
            </a:rPr>
            <a:t> </a:t>
          </a:r>
          <a:r>
            <a:rPr lang="ru-RU" sz="1000" dirty="0" err="1" smtClean="0">
              <a:solidFill>
                <a:schemeClr val="bg1"/>
              </a:solidFill>
            </a:rPr>
            <a:t>період</a:t>
          </a:r>
          <a:r>
            <a:rPr lang="ru-RU" sz="1000" dirty="0" smtClean="0">
              <a:solidFill>
                <a:schemeClr val="bg1"/>
              </a:solidFill>
            </a:rPr>
            <a:t>, особи рядового складу,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проходять</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резервісти</a:t>
          </a:r>
          <a:r>
            <a:rPr lang="ru-RU" sz="1000" dirty="0" smtClean="0">
              <a:solidFill>
                <a:schemeClr val="bg1"/>
              </a:solidFill>
            </a:rPr>
            <a:t>, </a:t>
          </a:r>
          <a:r>
            <a:rPr lang="ru-RU" sz="1000" dirty="0" err="1" smtClean="0">
              <a:solidFill>
                <a:schemeClr val="bg1"/>
              </a:solidFill>
            </a:rPr>
            <a:t>військовозобов’язані</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не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звань</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особи </a:t>
          </a:r>
          <a:r>
            <a:rPr lang="ru-RU" sz="1000" dirty="0" err="1" smtClean="0">
              <a:solidFill>
                <a:schemeClr val="bg1"/>
              </a:solidFill>
            </a:rPr>
            <a:t>віком</a:t>
          </a:r>
          <a:r>
            <a:rPr lang="ru-RU" sz="1000" dirty="0" smtClean="0">
              <a:solidFill>
                <a:schemeClr val="bg1"/>
              </a:solidFill>
            </a:rPr>
            <a:t> </a:t>
          </a:r>
          <a:r>
            <a:rPr lang="ru-RU" sz="1000" dirty="0" err="1" smtClean="0">
              <a:solidFill>
                <a:schemeClr val="bg1"/>
              </a:solidFill>
            </a:rPr>
            <a:t>від</a:t>
          </a:r>
          <a:r>
            <a:rPr lang="ru-RU" sz="1000" dirty="0" smtClean="0">
              <a:solidFill>
                <a:schemeClr val="bg1"/>
              </a:solidFill>
            </a:rPr>
            <a:t> 18 </a:t>
          </a:r>
          <a:r>
            <a:rPr lang="ru-RU" sz="1000" dirty="0" err="1" smtClean="0">
              <a:solidFill>
                <a:schemeClr val="bg1"/>
              </a:solidFill>
            </a:rPr>
            <a:t>років</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вищу</a:t>
          </a:r>
          <a:r>
            <a:rPr lang="ru-RU" sz="1000" dirty="0" smtClean="0">
              <a:solidFill>
                <a:schemeClr val="bg1"/>
              </a:solidFill>
            </a:rPr>
            <a:t>, </a:t>
          </a:r>
          <a:r>
            <a:rPr lang="ru-RU" sz="1000" dirty="0" err="1" smtClean="0">
              <a:solidFill>
                <a:schemeClr val="bg1"/>
              </a:solidFill>
            </a:rPr>
            <a:t>професійно-технічну</a:t>
          </a:r>
          <a:r>
            <a:rPr lang="ru-RU" sz="1000" dirty="0" smtClean="0">
              <a:solidFill>
                <a:schemeClr val="bg1"/>
              </a:solidFill>
            </a:rPr>
            <a:t>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повну</a:t>
          </a:r>
          <a:r>
            <a:rPr lang="ru-RU" sz="1000" dirty="0" smtClean="0">
              <a:solidFill>
                <a:schemeClr val="bg1"/>
              </a:solidFill>
            </a:rPr>
            <a:t> </a:t>
          </a:r>
          <a:r>
            <a:rPr lang="ru-RU" sz="1000" dirty="0" err="1" smtClean="0">
              <a:solidFill>
                <a:schemeClr val="bg1"/>
              </a:solidFill>
            </a:rPr>
            <a:t>загальну</a:t>
          </a:r>
          <a:r>
            <a:rPr lang="ru-RU" sz="1000" dirty="0" smtClean="0">
              <a:solidFill>
                <a:schemeClr val="bg1"/>
              </a:solidFill>
            </a:rPr>
            <a:t> </a:t>
          </a:r>
          <a:r>
            <a:rPr lang="ru-RU" sz="1000" dirty="0" err="1" smtClean="0">
              <a:solidFill>
                <a:schemeClr val="bg1"/>
              </a:solidFill>
            </a:rPr>
            <a:t>середню</a:t>
          </a:r>
          <a:r>
            <a:rPr lang="ru-RU" sz="1000" dirty="0" smtClean="0">
              <a:solidFill>
                <a:schemeClr val="bg1"/>
              </a:solidFill>
            </a:rPr>
            <a:t> </a:t>
          </a:r>
          <a:r>
            <a:rPr lang="ru-RU" sz="1000" dirty="0" err="1" smtClean="0">
              <a:solidFill>
                <a:schemeClr val="bg1"/>
              </a:solidFill>
            </a:rPr>
            <a:t>освіту</a:t>
          </a:r>
          <a:r>
            <a:rPr lang="ru-RU" sz="1000" dirty="0" smtClean="0">
              <a:solidFill>
                <a:schemeClr val="bg1"/>
              </a:solidFill>
            </a:rPr>
            <a:t>, та не </a:t>
          </a:r>
          <a:r>
            <a:rPr lang="ru-RU" sz="1000" dirty="0" err="1" smtClean="0">
              <a:solidFill>
                <a:schemeClr val="bg1"/>
              </a:solidFill>
            </a:rPr>
            <a:t>досягли</a:t>
          </a:r>
          <a:r>
            <a:rPr lang="ru-RU" sz="1000" dirty="0" smtClean="0">
              <a:solidFill>
                <a:schemeClr val="bg1"/>
              </a:solidFill>
            </a:rPr>
            <a:t> граничного </a:t>
          </a:r>
          <a:r>
            <a:rPr lang="ru-RU" sz="1000" dirty="0" err="1" smtClean="0">
              <a:solidFill>
                <a:schemeClr val="bg1"/>
              </a:solidFill>
            </a:rPr>
            <a:t>віку</a:t>
          </a:r>
          <a:r>
            <a:rPr lang="ru-RU" sz="1000" dirty="0" smtClean="0">
              <a:solidFill>
                <a:schemeClr val="bg1"/>
              </a:solidFill>
            </a:rPr>
            <a:t> </a:t>
          </a:r>
          <a:r>
            <a:rPr lang="ru-RU" sz="1000" dirty="0" err="1" smtClean="0">
              <a:solidFill>
                <a:schemeClr val="bg1"/>
              </a:solidFill>
            </a:rPr>
            <a:t>перебування</a:t>
          </a:r>
          <a:r>
            <a:rPr lang="ru-RU" sz="1000" dirty="0" smtClean="0">
              <a:solidFill>
                <a:schemeClr val="bg1"/>
              </a:solidFill>
            </a:rPr>
            <a:t> на </a:t>
          </a:r>
          <a:r>
            <a:rPr lang="ru-RU" sz="1000" dirty="0" err="1" smtClean="0">
              <a:solidFill>
                <a:schemeClr val="bg1"/>
              </a:solidFill>
            </a:rPr>
            <a:t>військовій</a:t>
          </a:r>
          <a:r>
            <a:rPr lang="ru-RU" sz="1000" dirty="0" smtClean="0">
              <a:solidFill>
                <a:schemeClr val="bg1"/>
              </a:solidFill>
            </a:rPr>
            <a:t> </a:t>
          </a:r>
          <a:r>
            <a:rPr lang="ru-RU" sz="1000" dirty="0" err="1" smtClean="0">
              <a:solidFill>
                <a:schemeClr val="bg1"/>
              </a:solidFill>
            </a:rPr>
            <a:t>службі</a:t>
          </a:r>
          <a:r>
            <a:rPr lang="ru-RU" sz="1000" dirty="0" smtClean="0">
              <a:solidFill>
                <a:schemeClr val="bg1"/>
              </a:solidFill>
            </a:rPr>
            <a:t> - на </a:t>
          </a:r>
          <a:r>
            <a:rPr lang="ru-RU" sz="1000" dirty="0" err="1" smtClean="0">
              <a:solidFill>
                <a:schemeClr val="bg1"/>
              </a:solidFill>
            </a:rPr>
            <a:t>військову</a:t>
          </a:r>
          <a:r>
            <a:rPr lang="ru-RU" sz="1000" dirty="0" smtClean="0">
              <a:solidFill>
                <a:schemeClr val="bg1"/>
              </a:solidFill>
            </a:rPr>
            <a:t> службу за </a:t>
          </a:r>
          <a:r>
            <a:rPr lang="ru-RU" sz="1600" dirty="0" smtClean="0">
              <a:solidFill>
                <a:schemeClr val="bg1"/>
              </a:solidFill>
            </a:rPr>
            <a:t>контрактом </a:t>
          </a:r>
          <a:r>
            <a:rPr lang="ru-RU" sz="1000" dirty="0" err="1" smtClean="0">
              <a:solidFill>
                <a:schemeClr val="bg1"/>
              </a:solidFill>
            </a:rPr>
            <a:t>осіб</a:t>
          </a:r>
          <a:r>
            <a:rPr lang="ru-RU" sz="1000" dirty="0" smtClean="0">
              <a:solidFill>
                <a:schemeClr val="bg1"/>
              </a:solidFill>
            </a:rPr>
            <a:t> </a:t>
          </a:r>
          <a:r>
            <a:rPr lang="ru-RU" sz="1000" dirty="0" err="1" smtClean="0">
              <a:solidFill>
                <a:schemeClr val="bg1"/>
              </a:solidFill>
            </a:rPr>
            <a:t>сержантського</a:t>
          </a:r>
          <a:r>
            <a:rPr lang="ru-RU" sz="1000" dirty="0" smtClean="0">
              <a:solidFill>
                <a:schemeClr val="bg1"/>
              </a:solidFill>
            </a:rPr>
            <a:t> і </a:t>
          </a:r>
          <a:r>
            <a:rPr lang="ru-RU" sz="1000" dirty="0" err="1" smtClean="0">
              <a:solidFill>
                <a:schemeClr val="bg1"/>
              </a:solidFill>
            </a:rPr>
            <a:t>старшинського</a:t>
          </a:r>
          <a:r>
            <a:rPr lang="ru-RU" sz="1000" dirty="0" smtClean="0">
              <a:solidFill>
                <a:schemeClr val="bg1"/>
              </a:solidFill>
            </a:rPr>
            <a:t> складу;</a:t>
          </a:r>
          <a:endParaRPr lang="ru-RU" sz="1000" dirty="0">
            <a:solidFill>
              <a:schemeClr val="bg1"/>
            </a:solidFill>
          </a:endParaRPr>
        </a:p>
      </dgm:t>
    </dgm:pt>
    <dgm:pt modelId="{C14CE57C-205C-412E-99AE-C6FC6DBC9C79}" type="parTrans" cxnId="{D44675CD-48C3-4CC2-8DBE-5C237FD6DFEB}">
      <dgm:prSet/>
      <dgm:spPr/>
      <dgm:t>
        <a:bodyPr/>
        <a:lstStyle/>
        <a:p>
          <a:endParaRPr lang="ru-RU"/>
        </a:p>
      </dgm:t>
    </dgm:pt>
    <dgm:pt modelId="{6B16574A-94E6-479A-9BF4-22DF0B10E1F8}" type="sibTrans" cxnId="{D44675CD-48C3-4CC2-8DBE-5C237FD6DFEB}">
      <dgm:prSet/>
      <dgm:spPr/>
      <dgm:t>
        <a:bodyPr/>
        <a:lstStyle/>
        <a:p>
          <a:endParaRPr lang="ru-RU"/>
        </a:p>
      </dgm:t>
    </dgm:pt>
    <dgm:pt modelId="{F84CF70A-4393-4855-945A-ACD8ED1A2490}">
      <dgm:prSet phldrT="[Текст]" custT="1"/>
      <dgm:spPr/>
      <dgm:t>
        <a:bodyPr/>
        <a:lstStyle/>
        <a:p>
          <a:r>
            <a:rPr lang="ru-RU" sz="1000" dirty="0" smtClean="0">
              <a:solidFill>
                <a:schemeClr val="bg1"/>
              </a:solidFill>
            </a:rPr>
            <a:t>особи,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повну</a:t>
          </a:r>
          <a:r>
            <a:rPr lang="ru-RU" sz="1000" dirty="0" smtClean="0">
              <a:solidFill>
                <a:schemeClr val="bg1"/>
              </a:solidFill>
            </a:rPr>
            <a:t> </a:t>
          </a:r>
          <a:r>
            <a:rPr lang="ru-RU" sz="1000" dirty="0" err="1" smtClean="0">
              <a:solidFill>
                <a:schemeClr val="bg1"/>
              </a:solidFill>
            </a:rPr>
            <a:t>загальну</a:t>
          </a:r>
          <a:r>
            <a:rPr lang="ru-RU" sz="1000" dirty="0" smtClean="0">
              <a:solidFill>
                <a:schemeClr val="bg1"/>
              </a:solidFill>
            </a:rPr>
            <a:t> </a:t>
          </a:r>
          <a:r>
            <a:rPr lang="ru-RU" sz="1000" dirty="0" err="1" smtClean="0">
              <a:solidFill>
                <a:schemeClr val="bg1"/>
              </a:solidFill>
            </a:rPr>
            <a:t>середню</a:t>
          </a:r>
          <a:r>
            <a:rPr lang="ru-RU" sz="1000" dirty="0" smtClean="0">
              <a:solidFill>
                <a:schemeClr val="bg1"/>
              </a:solidFill>
            </a:rPr>
            <a:t>, </a:t>
          </a:r>
          <a:r>
            <a:rPr lang="ru-RU" sz="1000" dirty="0" err="1" smtClean="0">
              <a:solidFill>
                <a:schemeClr val="bg1"/>
              </a:solidFill>
            </a:rPr>
            <a:t>професійно-технічну</a:t>
          </a:r>
          <a:r>
            <a:rPr lang="ru-RU" sz="1000" dirty="0" smtClean="0">
              <a:solidFill>
                <a:schemeClr val="bg1"/>
              </a:solidFill>
            </a:rPr>
            <a:t>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вищу</a:t>
          </a:r>
          <a:r>
            <a:rPr lang="ru-RU" sz="1000" dirty="0" smtClean="0">
              <a:solidFill>
                <a:schemeClr val="bg1"/>
              </a:solidFill>
            </a:rPr>
            <a:t> </a:t>
          </a:r>
          <a:r>
            <a:rPr lang="ru-RU" sz="1000" dirty="0" err="1" smtClean="0">
              <a:solidFill>
                <a:schemeClr val="bg1"/>
              </a:solidFill>
            </a:rPr>
            <a:t>освіту</a:t>
          </a:r>
          <a:r>
            <a:rPr lang="ru-RU" sz="1000" dirty="0" smtClean="0">
              <a:solidFill>
                <a:schemeClr val="bg1"/>
              </a:solidFill>
            </a:rPr>
            <a:t> </a:t>
          </a:r>
          <a:r>
            <a:rPr lang="ru-RU" sz="1000" dirty="0" err="1" smtClean="0">
              <a:solidFill>
                <a:schemeClr val="bg1"/>
              </a:solidFill>
            </a:rPr>
            <a:t>віком</a:t>
          </a:r>
          <a:r>
            <a:rPr lang="ru-RU" sz="1000" dirty="0" smtClean="0">
              <a:solidFill>
                <a:schemeClr val="bg1"/>
              </a:solidFill>
            </a:rPr>
            <a:t> </a:t>
          </a:r>
          <a:r>
            <a:rPr lang="ru-RU" sz="1000" dirty="0" err="1" smtClean="0">
              <a:solidFill>
                <a:schemeClr val="bg1"/>
              </a:solidFill>
            </a:rPr>
            <a:t>від</a:t>
          </a:r>
          <a:r>
            <a:rPr lang="ru-RU" sz="1000" dirty="0" smtClean="0">
              <a:solidFill>
                <a:schemeClr val="bg1"/>
              </a:solidFill>
            </a:rPr>
            <a:t> 17 </a:t>
          </a:r>
          <a:r>
            <a:rPr lang="ru-RU" sz="1000" dirty="0" err="1" smtClean="0">
              <a:solidFill>
                <a:schemeClr val="bg1"/>
              </a:solidFill>
            </a:rPr>
            <a:t>років</a:t>
          </a:r>
          <a:r>
            <a:rPr lang="ru-RU" sz="1000" dirty="0" smtClean="0">
              <a:solidFill>
                <a:schemeClr val="bg1"/>
              </a:solidFill>
            </a:rPr>
            <a:t> до 30 </a:t>
          </a:r>
          <a:r>
            <a:rPr lang="ru-RU" sz="1000" dirty="0" err="1" smtClean="0">
              <a:solidFill>
                <a:schemeClr val="bg1"/>
              </a:solidFill>
            </a:rPr>
            <a:t>років</a:t>
          </a:r>
          <a:r>
            <a:rPr lang="ru-RU" sz="1000" dirty="0" smtClean="0">
              <a:solidFill>
                <a:schemeClr val="bg1"/>
              </a:solidFill>
            </a:rPr>
            <a:t>, у тому </a:t>
          </a:r>
          <a:r>
            <a:rPr lang="ru-RU" sz="1000" dirty="0" err="1" smtClean="0">
              <a:solidFill>
                <a:schemeClr val="bg1"/>
              </a:solidFill>
            </a:rPr>
            <a:t>числі</a:t>
          </a:r>
          <a:r>
            <a:rPr lang="ru-RU" sz="1000" dirty="0" smtClean="0">
              <a:solidFill>
                <a:schemeClr val="bg1"/>
              </a:solidFill>
            </a:rPr>
            <a:t> </a:t>
          </a:r>
          <a:r>
            <a:rPr lang="ru-RU" sz="1000" dirty="0" err="1" smtClean="0">
              <a:solidFill>
                <a:schemeClr val="bg1"/>
              </a:solidFill>
            </a:rPr>
            <a:t>ті</a:t>
          </a:r>
          <a:r>
            <a:rPr lang="ru-RU" sz="1000" dirty="0" smtClean="0">
              <a:solidFill>
                <a:schemeClr val="bg1"/>
              </a:solidFill>
            </a:rPr>
            <a:t>, </a:t>
          </a:r>
          <a:r>
            <a:rPr lang="ru-RU" sz="1000" dirty="0" err="1" smtClean="0">
              <a:solidFill>
                <a:schemeClr val="bg1"/>
              </a:solidFill>
            </a:rPr>
            <a:t>яким</a:t>
          </a:r>
          <a:r>
            <a:rPr lang="ru-RU" sz="1000" dirty="0" smtClean="0">
              <a:solidFill>
                <a:schemeClr val="bg1"/>
              </a:solidFill>
            </a:rPr>
            <a:t> 17 </a:t>
          </a:r>
          <a:r>
            <a:rPr lang="ru-RU" sz="1000" dirty="0" err="1" smtClean="0">
              <a:solidFill>
                <a:schemeClr val="bg1"/>
              </a:solidFill>
            </a:rPr>
            <a:t>років</a:t>
          </a:r>
          <a:r>
            <a:rPr lang="ru-RU" sz="1000" dirty="0" smtClean="0">
              <a:solidFill>
                <a:schemeClr val="bg1"/>
              </a:solidFill>
            </a:rPr>
            <a:t> </a:t>
          </a:r>
          <a:r>
            <a:rPr lang="ru-RU" sz="1000" dirty="0" err="1" smtClean="0">
              <a:solidFill>
                <a:schemeClr val="bg1"/>
              </a:solidFill>
            </a:rPr>
            <a:t>виповнюється</a:t>
          </a:r>
          <a:r>
            <a:rPr lang="ru-RU" sz="1000" dirty="0" smtClean="0">
              <a:solidFill>
                <a:schemeClr val="bg1"/>
              </a:solidFill>
            </a:rPr>
            <a:t> в </a:t>
          </a:r>
          <a:r>
            <a:rPr lang="ru-RU" sz="1000" dirty="0" err="1" smtClean="0">
              <a:solidFill>
                <a:schemeClr val="bg1"/>
              </a:solidFill>
            </a:rPr>
            <a:t>рік</a:t>
          </a:r>
          <a:r>
            <a:rPr lang="ru-RU" sz="1000" dirty="0" smtClean="0">
              <a:solidFill>
                <a:schemeClr val="bg1"/>
              </a:solidFill>
            </a:rPr>
            <a:t> початку </a:t>
          </a:r>
          <a:r>
            <a:rPr lang="ru-RU" sz="1000" dirty="0" err="1" smtClean="0">
              <a:solidFill>
                <a:schemeClr val="bg1"/>
              </a:solidFill>
            </a:rPr>
            <a:t>військової</a:t>
          </a:r>
          <a:r>
            <a:rPr lang="ru-RU" sz="1000" dirty="0" smtClean="0">
              <a:solidFill>
                <a:schemeClr val="bg1"/>
              </a:solidFill>
            </a:rPr>
            <a:t> </a:t>
          </a:r>
          <a:r>
            <a:rPr lang="ru-RU" sz="1000" dirty="0" err="1" smtClean="0">
              <a:solidFill>
                <a:schemeClr val="bg1"/>
              </a:solidFill>
            </a:rPr>
            <a:t>служби</a:t>
          </a:r>
          <a:r>
            <a:rPr lang="ru-RU" sz="1000" dirty="0" smtClean="0">
              <a:solidFill>
                <a:schemeClr val="bg1"/>
              </a:solidFill>
            </a:rPr>
            <a:t>, та не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звань</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 на </a:t>
          </a:r>
          <a:r>
            <a:rPr lang="ru-RU" sz="1000" dirty="0" err="1" smtClean="0">
              <a:solidFill>
                <a:schemeClr val="bg1"/>
              </a:solidFill>
            </a:rPr>
            <a:t>військову</a:t>
          </a:r>
          <a:r>
            <a:rPr lang="ru-RU" sz="1000" dirty="0" smtClean="0">
              <a:solidFill>
                <a:schemeClr val="bg1"/>
              </a:solidFill>
            </a:rPr>
            <a:t> службу (</a:t>
          </a:r>
          <a:r>
            <a:rPr lang="ru-RU" sz="1000" dirty="0" err="1" smtClean="0">
              <a:solidFill>
                <a:schemeClr val="bg1"/>
              </a:solidFill>
            </a:rPr>
            <a:t>навчання</a:t>
          </a:r>
          <a:r>
            <a:rPr lang="ru-RU" sz="1000" dirty="0" smtClean="0">
              <a:solidFill>
                <a:schemeClr val="bg1"/>
              </a:solidFill>
            </a:rPr>
            <a:t>) </a:t>
          </a:r>
          <a:r>
            <a:rPr lang="ru-RU" sz="1000" dirty="0" err="1" smtClean="0">
              <a:solidFill>
                <a:schemeClr val="bg1"/>
              </a:solidFill>
            </a:rPr>
            <a:t>курсантів</a:t>
          </a:r>
          <a:r>
            <a:rPr lang="ru-RU" sz="1000" dirty="0" smtClean="0">
              <a:solidFill>
                <a:schemeClr val="bg1"/>
              </a:solidFill>
            </a:rPr>
            <a:t> </a:t>
          </a:r>
          <a:r>
            <a:rPr lang="ru-RU" sz="1000" dirty="0" err="1" smtClean="0">
              <a:solidFill>
                <a:schemeClr val="bg1"/>
              </a:solidFill>
            </a:rPr>
            <a:t>вищих</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навчальних</a:t>
          </a:r>
          <a:r>
            <a:rPr lang="ru-RU" sz="1000" dirty="0" smtClean="0">
              <a:solidFill>
                <a:schemeClr val="bg1"/>
              </a:solidFill>
            </a:rPr>
            <a:t> </a:t>
          </a:r>
          <a:r>
            <a:rPr lang="ru-RU" sz="1000" dirty="0" err="1" smtClean="0">
              <a:solidFill>
                <a:schemeClr val="bg1"/>
              </a:solidFill>
            </a:rPr>
            <a:t>закладів</a:t>
          </a:r>
          <a:r>
            <a:rPr lang="ru-RU" sz="1000" dirty="0" smtClean="0">
              <a:solidFill>
                <a:schemeClr val="bg1"/>
              </a:solidFill>
            </a:rPr>
            <a:t>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навчальних</a:t>
          </a:r>
          <a:r>
            <a:rPr lang="ru-RU" sz="1000" dirty="0" smtClean="0">
              <a:solidFill>
                <a:schemeClr val="bg1"/>
              </a:solidFill>
            </a:rPr>
            <a:t> </a:t>
          </a:r>
          <a:r>
            <a:rPr lang="ru-RU" sz="1000" dirty="0" err="1" smtClean="0">
              <a:solidFill>
                <a:schemeClr val="bg1"/>
              </a:solidFill>
            </a:rPr>
            <a:t>підрозділів</a:t>
          </a:r>
          <a:r>
            <a:rPr lang="ru-RU" sz="1000" dirty="0" smtClean="0">
              <a:solidFill>
                <a:schemeClr val="bg1"/>
              </a:solidFill>
            </a:rPr>
            <a:t> </a:t>
          </a:r>
          <a:r>
            <a:rPr lang="ru-RU" sz="1000" dirty="0" err="1" smtClean="0">
              <a:solidFill>
                <a:schemeClr val="bg1"/>
              </a:solidFill>
            </a:rPr>
            <a:t>закладів</a:t>
          </a:r>
          <a:r>
            <a:rPr lang="ru-RU" sz="1000" dirty="0" smtClean="0">
              <a:solidFill>
                <a:schemeClr val="bg1"/>
              </a:solidFill>
            </a:rPr>
            <a:t> </a:t>
          </a:r>
          <a:r>
            <a:rPr lang="ru-RU" sz="1000" dirty="0" err="1" smtClean="0">
              <a:solidFill>
                <a:schemeClr val="bg1"/>
              </a:solidFill>
            </a:rPr>
            <a:t>вищої</a:t>
          </a:r>
          <a:r>
            <a:rPr lang="ru-RU" sz="1000" dirty="0" smtClean="0">
              <a:solidFill>
                <a:schemeClr val="bg1"/>
              </a:solidFill>
            </a:rPr>
            <a:t> </a:t>
          </a:r>
          <a:r>
            <a:rPr lang="ru-RU" sz="1000" dirty="0" err="1" smtClean="0">
              <a:solidFill>
                <a:schemeClr val="bg1"/>
              </a:solidFill>
            </a:rPr>
            <a:t>освіти</a:t>
          </a:r>
          <a:r>
            <a:rPr lang="ru-RU" sz="1000" dirty="0" smtClean="0">
              <a:solidFill>
                <a:schemeClr val="bg1"/>
              </a:solidFill>
            </a:rPr>
            <a:t>, у тому </a:t>
          </a:r>
          <a:r>
            <a:rPr lang="ru-RU" sz="1000" dirty="0" err="1" smtClean="0">
              <a:solidFill>
                <a:schemeClr val="bg1"/>
              </a:solidFill>
            </a:rPr>
            <a:t>числі</a:t>
          </a:r>
          <a:r>
            <a:rPr lang="ru-RU" sz="1000" dirty="0" smtClean="0">
              <a:solidFill>
                <a:schemeClr val="bg1"/>
              </a:solidFill>
            </a:rPr>
            <a:t> тих, </a:t>
          </a:r>
          <a:r>
            <a:rPr lang="ru-RU" sz="1000" dirty="0" err="1" smtClean="0">
              <a:solidFill>
                <a:schemeClr val="bg1"/>
              </a:solidFill>
            </a:rPr>
            <a:t>що</a:t>
          </a:r>
          <a:r>
            <a:rPr lang="ru-RU" sz="1000" dirty="0" smtClean="0">
              <a:solidFill>
                <a:schemeClr val="bg1"/>
              </a:solidFill>
            </a:rPr>
            <a:t> </a:t>
          </a:r>
          <a:r>
            <a:rPr lang="ru-RU" sz="1000" dirty="0" err="1" smtClean="0">
              <a:solidFill>
                <a:schemeClr val="bg1"/>
              </a:solidFill>
            </a:rPr>
            <a:t>здійснюють</a:t>
          </a:r>
          <a:r>
            <a:rPr lang="ru-RU" sz="1000" dirty="0" smtClean="0">
              <a:solidFill>
                <a:schemeClr val="bg1"/>
              </a:solidFill>
            </a:rPr>
            <a:t> </a:t>
          </a:r>
          <a:r>
            <a:rPr lang="ru-RU" sz="1000" dirty="0" err="1" smtClean="0">
              <a:solidFill>
                <a:schemeClr val="bg1"/>
              </a:solidFill>
            </a:rPr>
            <a:t>підготовку</a:t>
          </a:r>
          <a:r>
            <a:rPr lang="ru-RU" sz="1000" dirty="0" smtClean="0">
              <a:solidFill>
                <a:schemeClr val="bg1"/>
              </a:solidFill>
            </a:rPr>
            <a:t> </a:t>
          </a:r>
          <a:r>
            <a:rPr lang="ru-RU" sz="1000" dirty="0" err="1" smtClean="0">
              <a:solidFill>
                <a:schemeClr val="bg1"/>
              </a:solidFill>
            </a:rPr>
            <a:t>осіб</a:t>
          </a:r>
          <a:r>
            <a:rPr lang="ru-RU" sz="1000" dirty="0" smtClean="0">
              <a:solidFill>
                <a:schemeClr val="bg1"/>
              </a:solidFill>
            </a:rPr>
            <a:t> на посади </a:t>
          </a:r>
          <a:r>
            <a:rPr lang="ru-RU" sz="1000" dirty="0" err="1" smtClean="0">
              <a:solidFill>
                <a:schemeClr val="bg1"/>
              </a:solidFill>
            </a:rPr>
            <a:t>сержантського</a:t>
          </a:r>
          <a:r>
            <a:rPr lang="ru-RU" sz="1000" dirty="0" smtClean="0">
              <a:solidFill>
                <a:schemeClr val="bg1"/>
              </a:solidFill>
            </a:rPr>
            <a:t> та </a:t>
          </a:r>
          <a:r>
            <a:rPr lang="ru-RU" sz="1000" dirty="0" err="1" smtClean="0">
              <a:solidFill>
                <a:schemeClr val="bg1"/>
              </a:solidFill>
            </a:rPr>
            <a:t>старшинського</a:t>
          </a:r>
          <a:r>
            <a:rPr lang="ru-RU" sz="1000" dirty="0" smtClean="0">
              <a:solidFill>
                <a:schemeClr val="bg1"/>
              </a:solidFill>
            </a:rPr>
            <a:t> складу;</a:t>
          </a:r>
          <a:endParaRPr lang="ru-RU" sz="1000" dirty="0">
            <a:solidFill>
              <a:schemeClr val="bg1"/>
            </a:solidFill>
          </a:endParaRPr>
        </a:p>
      </dgm:t>
    </dgm:pt>
    <dgm:pt modelId="{994F9E34-2B6A-4242-B9C2-5B84272F9BE6}" type="parTrans" cxnId="{BE3B643E-D85D-4DF3-843D-B17BE6847858}">
      <dgm:prSet/>
      <dgm:spPr/>
      <dgm:t>
        <a:bodyPr/>
        <a:lstStyle/>
        <a:p>
          <a:endParaRPr lang="ru-RU"/>
        </a:p>
      </dgm:t>
    </dgm:pt>
    <dgm:pt modelId="{161CFFCC-8B06-476D-9C95-F7BE97CE648C}" type="sibTrans" cxnId="{BE3B643E-D85D-4DF3-843D-B17BE6847858}">
      <dgm:prSet/>
      <dgm:spPr/>
      <dgm:t>
        <a:bodyPr/>
        <a:lstStyle/>
        <a:p>
          <a:endParaRPr lang="ru-RU"/>
        </a:p>
      </dgm:t>
    </dgm:pt>
    <dgm:pt modelId="{43040C90-40E0-45A2-82DC-563EC68201FA}">
      <dgm:prSet phldrT="[Текст]" custT="1"/>
      <dgm:spPr/>
      <dgm:t>
        <a:bodyPr/>
        <a:lstStyle/>
        <a:p>
          <a:r>
            <a:rPr lang="ru-RU" sz="1000" dirty="0" err="1" smtClean="0"/>
            <a:t>військовослужбовці</a:t>
          </a:r>
          <a:r>
            <a:rPr lang="ru-RU" sz="1000" dirty="0" smtClean="0"/>
            <a:t>, </a:t>
          </a:r>
          <a:r>
            <a:rPr lang="ru-RU" sz="1000" dirty="0" err="1" smtClean="0"/>
            <a:t>які</a:t>
          </a:r>
          <a:r>
            <a:rPr lang="ru-RU" sz="1000" dirty="0" smtClean="0"/>
            <a:t> </a:t>
          </a:r>
          <a:r>
            <a:rPr lang="ru-RU" sz="1000" dirty="0" err="1" smtClean="0"/>
            <a:t>закінчили</a:t>
          </a:r>
          <a:r>
            <a:rPr lang="ru-RU" sz="1000" dirty="0" smtClean="0"/>
            <a:t> </a:t>
          </a:r>
          <a:r>
            <a:rPr lang="ru-RU" sz="1000" dirty="0" err="1" smtClean="0"/>
            <a:t>вищі</a:t>
          </a:r>
          <a:r>
            <a:rPr lang="ru-RU" sz="1000" dirty="0" smtClean="0"/>
            <a:t> </a:t>
          </a:r>
          <a:r>
            <a:rPr lang="ru-RU" sz="1000" dirty="0" err="1" smtClean="0"/>
            <a:t>військові</a:t>
          </a:r>
          <a:r>
            <a:rPr lang="ru-RU" sz="1000" dirty="0" smtClean="0"/>
            <a:t> </a:t>
          </a:r>
          <a:r>
            <a:rPr lang="ru-RU" sz="1000" dirty="0" err="1" smtClean="0"/>
            <a:t>навчальні</a:t>
          </a:r>
          <a:r>
            <a:rPr lang="ru-RU" sz="1000" dirty="0" smtClean="0"/>
            <a:t> </a:t>
          </a:r>
          <a:r>
            <a:rPr lang="ru-RU" sz="1000" dirty="0" err="1" smtClean="0"/>
            <a:t>заклади</a:t>
          </a:r>
          <a:r>
            <a:rPr lang="ru-RU" sz="1000" dirty="0" smtClean="0"/>
            <a:t> </a:t>
          </a:r>
          <a:r>
            <a:rPr lang="ru-RU" sz="1000" dirty="0" err="1" smtClean="0"/>
            <a:t>або</a:t>
          </a:r>
          <a:r>
            <a:rPr lang="ru-RU" sz="1000" dirty="0" smtClean="0"/>
            <a:t> </a:t>
          </a:r>
          <a:r>
            <a:rPr lang="ru-RU" sz="1000" dirty="0" err="1" smtClean="0"/>
            <a:t>військові</a:t>
          </a:r>
          <a:r>
            <a:rPr lang="ru-RU" sz="1000" dirty="0" smtClean="0"/>
            <a:t> </a:t>
          </a:r>
          <a:r>
            <a:rPr lang="ru-RU" sz="1000" dirty="0" err="1" smtClean="0"/>
            <a:t>навчальні</a:t>
          </a:r>
          <a:r>
            <a:rPr lang="ru-RU" sz="1000" dirty="0" smtClean="0"/>
            <a:t> </a:t>
          </a:r>
          <a:r>
            <a:rPr lang="ru-RU" sz="1000" dirty="0" err="1" smtClean="0"/>
            <a:t>підрозділи</a:t>
          </a:r>
          <a:r>
            <a:rPr lang="ru-RU" sz="1000" dirty="0" smtClean="0"/>
            <a:t> </a:t>
          </a:r>
          <a:r>
            <a:rPr lang="ru-RU" sz="1000" dirty="0" err="1" smtClean="0"/>
            <a:t>закладів</a:t>
          </a:r>
          <a:r>
            <a:rPr lang="ru-RU" sz="1000" dirty="0" smtClean="0"/>
            <a:t> </a:t>
          </a:r>
          <a:r>
            <a:rPr lang="ru-RU" sz="1000" dirty="0" err="1" smtClean="0"/>
            <a:t>вищої</a:t>
          </a:r>
          <a:r>
            <a:rPr lang="ru-RU" sz="1000" dirty="0" smtClean="0"/>
            <a:t> </a:t>
          </a:r>
          <a:r>
            <a:rPr lang="ru-RU" sz="1000" dirty="0" err="1" smtClean="0"/>
            <a:t>освіти</a:t>
          </a:r>
          <a:r>
            <a:rPr lang="ru-RU" sz="1000" dirty="0" smtClean="0"/>
            <a:t> та </a:t>
          </a:r>
          <a:r>
            <a:rPr lang="ru-RU" sz="1000" dirty="0" err="1" smtClean="0"/>
            <a:t>яким</a:t>
          </a:r>
          <a:r>
            <a:rPr lang="ru-RU" sz="1000" dirty="0" smtClean="0"/>
            <a:t> </a:t>
          </a:r>
          <a:r>
            <a:rPr lang="ru-RU" sz="1000" dirty="0" err="1" smtClean="0"/>
            <a:t>присвоєно</a:t>
          </a:r>
          <a:r>
            <a:rPr lang="ru-RU" sz="1000" dirty="0" smtClean="0"/>
            <a:t> </a:t>
          </a:r>
          <a:r>
            <a:rPr lang="ru-RU" sz="1000" dirty="0" err="1" smtClean="0"/>
            <a:t>військове</a:t>
          </a:r>
          <a:r>
            <a:rPr lang="ru-RU" sz="1000" dirty="0" smtClean="0"/>
            <a:t> </a:t>
          </a:r>
          <a:r>
            <a:rPr lang="ru-RU" sz="1000" dirty="0" err="1" smtClean="0"/>
            <a:t>звання</a:t>
          </a:r>
          <a:r>
            <a:rPr lang="ru-RU" sz="1000" dirty="0" smtClean="0"/>
            <a:t> </a:t>
          </a:r>
          <a:r>
            <a:rPr lang="ru-RU" sz="1000" dirty="0" err="1" smtClean="0"/>
            <a:t>офіцерського</a:t>
          </a:r>
          <a:r>
            <a:rPr lang="ru-RU" sz="1000" dirty="0" smtClean="0"/>
            <a:t> складу, - на </a:t>
          </a:r>
          <a:r>
            <a:rPr lang="ru-RU" sz="1000" dirty="0" err="1" smtClean="0"/>
            <a:t>військову</a:t>
          </a:r>
          <a:r>
            <a:rPr lang="ru-RU" sz="1000" dirty="0" smtClean="0"/>
            <a:t> службу за контрактом </a:t>
          </a:r>
          <a:r>
            <a:rPr lang="ru-RU" sz="1000" dirty="0" err="1" smtClean="0"/>
            <a:t>осіб</a:t>
          </a:r>
          <a:r>
            <a:rPr lang="ru-RU" sz="1000" dirty="0" smtClean="0"/>
            <a:t> </a:t>
          </a:r>
          <a:r>
            <a:rPr lang="ru-RU" sz="1000" dirty="0" err="1" smtClean="0"/>
            <a:t>офіцерського</a:t>
          </a:r>
          <a:r>
            <a:rPr lang="ru-RU" sz="1000" dirty="0" smtClean="0"/>
            <a:t> складу;</a:t>
          </a:r>
          <a:endParaRPr lang="ru-RU" sz="1000" dirty="0"/>
        </a:p>
      </dgm:t>
    </dgm:pt>
    <dgm:pt modelId="{9877EF22-2B3B-4AD3-9836-EEDAE8747073}" type="parTrans" cxnId="{991B6EFF-0D54-47FB-A7CB-D7948DE71D14}">
      <dgm:prSet/>
      <dgm:spPr/>
      <dgm:t>
        <a:bodyPr/>
        <a:lstStyle/>
        <a:p>
          <a:endParaRPr lang="ru-RU"/>
        </a:p>
      </dgm:t>
    </dgm:pt>
    <dgm:pt modelId="{2F8434F6-BAFC-41AC-873D-3FF472CC6052}" type="sibTrans" cxnId="{991B6EFF-0D54-47FB-A7CB-D7948DE71D14}">
      <dgm:prSet/>
      <dgm:spPr/>
      <dgm:t>
        <a:bodyPr/>
        <a:lstStyle/>
        <a:p>
          <a:endParaRPr lang="ru-RU"/>
        </a:p>
      </dgm:t>
    </dgm:pt>
    <dgm:pt modelId="{D2B22F0B-9505-49FC-9BD3-97990287C6C2}">
      <dgm:prSet phldrT="[Текст]" custT="1"/>
      <dgm:spPr/>
      <dgm:t>
        <a:bodyPr/>
        <a:lstStyle/>
        <a:p>
          <a:r>
            <a:rPr lang="ru-RU" sz="1000" dirty="0" err="1" smtClean="0">
              <a:solidFill>
                <a:schemeClr val="bg1"/>
              </a:solidFill>
            </a:rPr>
            <a:t>військовослужбовці</a:t>
          </a:r>
          <a:r>
            <a:rPr lang="ru-RU" sz="1000" dirty="0" smtClean="0">
              <a:solidFill>
                <a:schemeClr val="bg1"/>
              </a:solidFill>
            </a:rPr>
            <a:t>, </a:t>
          </a:r>
          <a:r>
            <a:rPr lang="ru-RU" sz="1000" dirty="0" err="1" smtClean="0">
              <a:solidFill>
                <a:schemeClr val="bg1"/>
              </a:solidFill>
            </a:rPr>
            <a:t>резервісти</a:t>
          </a:r>
          <a:r>
            <a:rPr lang="ru-RU" sz="1000" dirty="0" smtClean="0">
              <a:solidFill>
                <a:schemeClr val="bg1"/>
              </a:solidFill>
            </a:rPr>
            <a:t>, </a:t>
          </a:r>
          <a:r>
            <a:rPr lang="ru-RU" sz="1000" dirty="0" err="1" smtClean="0">
              <a:solidFill>
                <a:schemeClr val="bg1"/>
              </a:solidFill>
            </a:rPr>
            <a:t>військовозобов’язані</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не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звань</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a:t>
          </a:r>
          <a:r>
            <a:rPr lang="ru-RU" sz="1000" dirty="0" err="1" smtClean="0">
              <a:solidFill>
                <a:schemeClr val="bg1"/>
              </a:solidFill>
            </a:rPr>
            <a:t>громадяни</a:t>
          </a:r>
          <a:r>
            <a:rPr lang="ru-RU" sz="1000" dirty="0" smtClean="0">
              <a:solidFill>
                <a:schemeClr val="bg1"/>
              </a:solidFill>
            </a:rPr>
            <a:t> </a:t>
          </a:r>
          <a:r>
            <a:rPr lang="ru-RU" sz="1000" dirty="0" err="1" smtClean="0">
              <a:solidFill>
                <a:schemeClr val="bg1"/>
              </a:solidFill>
            </a:rPr>
            <a:t>призовного</a:t>
          </a:r>
          <a:r>
            <a:rPr lang="ru-RU" sz="1000" dirty="0" smtClean="0">
              <a:solidFill>
                <a:schemeClr val="bg1"/>
              </a:solidFill>
            </a:rPr>
            <a:t> </a:t>
          </a:r>
          <a:r>
            <a:rPr lang="ru-RU" sz="1000" dirty="0" err="1" smtClean="0">
              <a:solidFill>
                <a:schemeClr val="bg1"/>
              </a:solidFill>
            </a:rPr>
            <a:t>віку</a:t>
          </a:r>
          <a:r>
            <a:rPr lang="ru-RU" sz="1000" dirty="0" smtClean="0">
              <a:solidFill>
                <a:schemeClr val="bg1"/>
              </a:solidFill>
            </a:rPr>
            <a:t>, особи,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здобули</a:t>
          </a:r>
          <a:r>
            <a:rPr lang="ru-RU" sz="1000" dirty="0" smtClean="0">
              <a:solidFill>
                <a:schemeClr val="bg1"/>
              </a:solidFill>
            </a:rPr>
            <a:t> </a:t>
          </a:r>
          <a:r>
            <a:rPr lang="ru-RU" sz="1000" dirty="0" err="1" smtClean="0">
              <a:solidFill>
                <a:schemeClr val="bg1"/>
              </a:solidFill>
            </a:rPr>
            <a:t>вищу</a:t>
          </a:r>
          <a:r>
            <a:rPr lang="ru-RU" sz="1000" dirty="0" smtClean="0">
              <a:solidFill>
                <a:schemeClr val="bg1"/>
              </a:solidFill>
            </a:rPr>
            <a:t> </a:t>
          </a:r>
          <a:r>
            <a:rPr lang="ru-RU" sz="1000" dirty="0" err="1" smtClean="0">
              <a:solidFill>
                <a:schemeClr val="bg1"/>
              </a:solidFill>
            </a:rPr>
            <a:t>освіту</a:t>
          </a:r>
          <a:r>
            <a:rPr lang="ru-RU" sz="1000" dirty="0" smtClean="0">
              <a:solidFill>
                <a:schemeClr val="bg1"/>
              </a:solidFill>
            </a:rPr>
            <a:t> за </a:t>
          </a:r>
          <a:r>
            <a:rPr lang="ru-RU" sz="1000" dirty="0" err="1" smtClean="0">
              <a:solidFill>
                <a:schemeClr val="bg1"/>
              </a:solidFill>
            </a:rPr>
            <a:t>ступенем</a:t>
          </a:r>
          <a:r>
            <a:rPr lang="ru-RU" sz="1000" dirty="0" smtClean="0">
              <a:solidFill>
                <a:schemeClr val="bg1"/>
              </a:solidFill>
            </a:rPr>
            <a:t> не </a:t>
          </a:r>
          <a:r>
            <a:rPr lang="ru-RU" sz="1000" dirty="0" err="1" smtClean="0">
              <a:solidFill>
                <a:schemeClr val="bg1"/>
              </a:solidFill>
            </a:rPr>
            <a:t>нижче</a:t>
          </a:r>
          <a:r>
            <a:rPr lang="ru-RU" sz="1000" dirty="0" smtClean="0">
              <a:solidFill>
                <a:schemeClr val="bg1"/>
              </a:solidFill>
            </a:rPr>
            <a:t> бакалавра, </a:t>
          </a:r>
          <a:r>
            <a:rPr lang="ru-RU" sz="1000" dirty="0" err="1" smtClean="0">
              <a:solidFill>
                <a:schemeClr val="bg1"/>
              </a:solidFill>
            </a:rPr>
            <a:t>віком</a:t>
          </a:r>
          <a:r>
            <a:rPr lang="ru-RU" sz="1000" dirty="0" smtClean="0">
              <a:solidFill>
                <a:schemeClr val="bg1"/>
              </a:solidFill>
            </a:rPr>
            <a:t> </a:t>
          </a:r>
          <a:r>
            <a:rPr lang="ru-RU" sz="1000" dirty="0" err="1" smtClean="0">
              <a:solidFill>
                <a:schemeClr val="bg1"/>
              </a:solidFill>
            </a:rPr>
            <a:t>від</a:t>
          </a:r>
          <a:r>
            <a:rPr lang="ru-RU" sz="1000" dirty="0" smtClean="0">
              <a:solidFill>
                <a:schemeClr val="bg1"/>
              </a:solidFill>
            </a:rPr>
            <a:t> 20 до 30 </a:t>
          </a:r>
          <a:r>
            <a:rPr lang="ru-RU" sz="1000" dirty="0" err="1" smtClean="0">
              <a:solidFill>
                <a:schemeClr val="bg1"/>
              </a:solidFill>
            </a:rPr>
            <a:t>років</a:t>
          </a:r>
          <a:r>
            <a:rPr lang="ru-RU" sz="1000" dirty="0" smtClean="0">
              <a:solidFill>
                <a:schemeClr val="bg1"/>
              </a:solidFill>
            </a:rPr>
            <a:t> та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успішно</a:t>
          </a:r>
          <a:r>
            <a:rPr lang="ru-RU" sz="1000" dirty="0" smtClean="0">
              <a:solidFill>
                <a:schemeClr val="bg1"/>
              </a:solidFill>
            </a:rPr>
            <a:t> завершили курс </a:t>
          </a:r>
          <a:r>
            <a:rPr lang="ru-RU" sz="1000" dirty="0" err="1" smtClean="0">
              <a:solidFill>
                <a:schemeClr val="bg1"/>
              </a:solidFill>
            </a:rPr>
            <a:t>військової</a:t>
          </a:r>
          <a:r>
            <a:rPr lang="ru-RU" sz="1000" dirty="0" smtClean="0">
              <a:solidFill>
                <a:schemeClr val="bg1"/>
              </a:solidFill>
            </a:rPr>
            <a:t> </a:t>
          </a:r>
          <a:r>
            <a:rPr lang="ru-RU" sz="1000" dirty="0" err="1" smtClean="0">
              <a:solidFill>
                <a:schemeClr val="bg1"/>
              </a:solidFill>
            </a:rPr>
            <a:t>підготовки</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у </a:t>
          </a:r>
          <a:r>
            <a:rPr lang="ru-RU" sz="1000" dirty="0" err="1" smtClean="0">
              <a:solidFill>
                <a:schemeClr val="bg1"/>
              </a:solidFill>
            </a:rPr>
            <a:t>вищому</a:t>
          </a:r>
          <a:r>
            <a:rPr lang="ru-RU" sz="1000" dirty="0" smtClean="0">
              <a:solidFill>
                <a:schemeClr val="bg1"/>
              </a:solidFill>
            </a:rPr>
            <a:t> </a:t>
          </a:r>
          <a:r>
            <a:rPr lang="ru-RU" sz="1000" dirty="0" err="1" smtClean="0">
              <a:solidFill>
                <a:schemeClr val="bg1"/>
              </a:solidFill>
            </a:rPr>
            <a:t>військовому</a:t>
          </a:r>
          <a:r>
            <a:rPr lang="ru-RU" sz="1000" dirty="0" smtClean="0">
              <a:solidFill>
                <a:schemeClr val="bg1"/>
              </a:solidFill>
            </a:rPr>
            <a:t> </a:t>
          </a:r>
          <a:r>
            <a:rPr lang="ru-RU" sz="1000" dirty="0" err="1" smtClean="0">
              <a:solidFill>
                <a:schemeClr val="bg1"/>
              </a:solidFill>
            </a:rPr>
            <a:t>навчальному</a:t>
          </a:r>
          <a:r>
            <a:rPr lang="ru-RU" sz="1000" dirty="0" smtClean="0">
              <a:solidFill>
                <a:schemeClr val="bg1"/>
              </a:solidFill>
            </a:rPr>
            <a:t> </a:t>
          </a:r>
          <a:r>
            <a:rPr lang="ru-RU" sz="1000" dirty="0" err="1" smtClean="0">
              <a:solidFill>
                <a:schemeClr val="bg1"/>
              </a:solidFill>
            </a:rPr>
            <a:t>закладі</a:t>
          </a:r>
          <a:r>
            <a:rPr lang="ru-RU" sz="1000" dirty="0" smtClean="0">
              <a:solidFill>
                <a:schemeClr val="bg1"/>
              </a:solidFill>
            </a:rPr>
            <a:t>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військовому</a:t>
          </a:r>
          <a:r>
            <a:rPr lang="ru-RU" sz="1000" dirty="0" smtClean="0">
              <a:solidFill>
                <a:schemeClr val="bg1"/>
              </a:solidFill>
            </a:rPr>
            <a:t> </a:t>
          </a:r>
          <a:r>
            <a:rPr lang="ru-RU" sz="1000" dirty="0" err="1" smtClean="0">
              <a:solidFill>
                <a:schemeClr val="bg1"/>
              </a:solidFill>
            </a:rPr>
            <a:t>навчальному</a:t>
          </a:r>
          <a:r>
            <a:rPr lang="ru-RU" sz="1000" dirty="0" smtClean="0">
              <a:solidFill>
                <a:schemeClr val="bg1"/>
              </a:solidFill>
            </a:rPr>
            <a:t> </a:t>
          </a:r>
          <a:r>
            <a:rPr lang="ru-RU" sz="1000" dirty="0" err="1" smtClean="0">
              <a:solidFill>
                <a:schemeClr val="bg1"/>
              </a:solidFill>
            </a:rPr>
            <a:t>підрозділі</a:t>
          </a:r>
          <a:r>
            <a:rPr lang="ru-RU" sz="1000" dirty="0" smtClean="0">
              <a:solidFill>
                <a:schemeClr val="bg1"/>
              </a:solidFill>
            </a:rPr>
            <a:t> закладу </a:t>
          </a:r>
          <a:r>
            <a:rPr lang="ru-RU" sz="1000" dirty="0" err="1" smtClean="0">
              <a:solidFill>
                <a:schemeClr val="bg1"/>
              </a:solidFill>
            </a:rPr>
            <a:t>вищої</a:t>
          </a:r>
          <a:r>
            <a:rPr lang="ru-RU" sz="1000" dirty="0" smtClean="0">
              <a:solidFill>
                <a:schemeClr val="bg1"/>
              </a:solidFill>
            </a:rPr>
            <a:t> </a:t>
          </a:r>
          <a:r>
            <a:rPr lang="ru-RU" sz="1000" dirty="0" err="1" smtClean="0">
              <a:solidFill>
                <a:schemeClr val="bg1"/>
              </a:solidFill>
            </a:rPr>
            <a:t>освіти</a:t>
          </a:r>
          <a:r>
            <a:rPr lang="ru-RU" sz="1000" dirty="0" smtClean="0">
              <a:solidFill>
                <a:schemeClr val="bg1"/>
              </a:solidFill>
            </a:rPr>
            <a:t>, - на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осіб</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a:t>
          </a:r>
          <a:endParaRPr lang="ru-RU" sz="1000" dirty="0">
            <a:solidFill>
              <a:schemeClr val="bg1"/>
            </a:solidFill>
          </a:endParaRPr>
        </a:p>
      </dgm:t>
    </dgm:pt>
    <dgm:pt modelId="{C152930A-BCC6-4EAE-A844-A93FF4EB7819}" type="parTrans" cxnId="{845035F3-1A0C-463B-871B-B66310A30E4F}">
      <dgm:prSet/>
      <dgm:spPr/>
      <dgm:t>
        <a:bodyPr/>
        <a:lstStyle/>
        <a:p>
          <a:endParaRPr lang="ru-RU"/>
        </a:p>
      </dgm:t>
    </dgm:pt>
    <dgm:pt modelId="{B7A31365-CEDC-4504-BFEE-E4BDE6E4E69F}" type="sibTrans" cxnId="{845035F3-1A0C-463B-871B-B66310A30E4F}">
      <dgm:prSet/>
      <dgm:spPr/>
      <dgm:t>
        <a:bodyPr/>
        <a:lstStyle/>
        <a:p>
          <a:endParaRPr lang="ru-RU"/>
        </a:p>
      </dgm:t>
    </dgm:pt>
    <dgm:pt modelId="{2593EB07-EA23-482E-854D-6496334812A0}">
      <dgm:prSet phldrT="[Текст]" custT="1"/>
      <dgm:spPr/>
      <dgm:t>
        <a:bodyPr/>
        <a:lstStyle/>
        <a:p>
          <a:r>
            <a:rPr lang="ru-RU" sz="1000" dirty="0" smtClean="0">
              <a:solidFill>
                <a:schemeClr val="bg1"/>
              </a:solidFill>
            </a:rPr>
            <a:t>особи </a:t>
          </a:r>
          <a:r>
            <a:rPr lang="ru-RU" sz="1000" dirty="0" err="1" smtClean="0">
              <a:solidFill>
                <a:schemeClr val="bg1"/>
              </a:solidFill>
            </a:rPr>
            <a:t>сержантського</a:t>
          </a:r>
          <a:r>
            <a:rPr lang="ru-RU" sz="1000" dirty="0" smtClean="0">
              <a:solidFill>
                <a:schemeClr val="bg1"/>
              </a:solidFill>
            </a:rPr>
            <a:t> і </a:t>
          </a:r>
          <a:r>
            <a:rPr lang="ru-RU" sz="1000" dirty="0" err="1" smtClean="0">
              <a:solidFill>
                <a:schemeClr val="bg1"/>
              </a:solidFill>
            </a:rPr>
            <a:t>старшинського</a:t>
          </a:r>
          <a:r>
            <a:rPr lang="ru-RU" sz="1000" dirty="0" smtClean="0">
              <a:solidFill>
                <a:schemeClr val="bg1"/>
              </a:solidFill>
            </a:rPr>
            <a:t> складу,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проходять</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за призовом </a:t>
          </a:r>
          <a:r>
            <a:rPr lang="ru-RU" sz="1000" dirty="0" err="1" smtClean="0">
              <a:solidFill>
                <a:schemeClr val="bg1"/>
              </a:solidFill>
            </a:rPr>
            <a:t>під</a:t>
          </a:r>
          <a:r>
            <a:rPr lang="ru-RU" sz="1000" dirty="0" smtClean="0">
              <a:solidFill>
                <a:schemeClr val="bg1"/>
              </a:solidFill>
            </a:rPr>
            <a:t> час </a:t>
          </a:r>
          <a:r>
            <a:rPr lang="ru-RU" sz="1000" dirty="0" err="1" smtClean="0">
              <a:solidFill>
                <a:schemeClr val="bg1"/>
              </a:solidFill>
            </a:rPr>
            <a:t>мобілізації</a:t>
          </a:r>
          <a:r>
            <a:rPr lang="ru-RU" sz="1000" dirty="0" smtClean="0">
              <a:solidFill>
                <a:schemeClr val="bg1"/>
              </a:solidFill>
            </a:rPr>
            <a:t>, на </a:t>
          </a:r>
          <a:r>
            <a:rPr lang="ru-RU" sz="1000" dirty="0" err="1" smtClean="0">
              <a:solidFill>
                <a:schemeClr val="bg1"/>
              </a:solidFill>
            </a:rPr>
            <a:t>особливий</a:t>
          </a:r>
          <a:r>
            <a:rPr lang="ru-RU" sz="1000" dirty="0" smtClean="0">
              <a:solidFill>
                <a:schemeClr val="bg1"/>
              </a:solidFill>
            </a:rPr>
            <a:t> </a:t>
          </a:r>
          <a:r>
            <a:rPr lang="ru-RU" sz="1000" dirty="0" err="1" smtClean="0">
              <a:solidFill>
                <a:schemeClr val="bg1"/>
              </a:solidFill>
            </a:rPr>
            <a:t>період</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здобули</a:t>
          </a:r>
          <a:r>
            <a:rPr lang="ru-RU" sz="1000" dirty="0" smtClean="0">
              <a:solidFill>
                <a:schemeClr val="bg1"/>
              </a:solidFill>
            </a:rPr>
            <a:t> </a:t>
          </a:r>
          <a:r>
            <a:rPr lang="ru-RU" sz="1000" dirty="0" err="1" smtClean="0">
              <a:solidFill>
                <a:schemeClr val="bg1"/>
              </a:solidFill>
            </a:rPr>
            <a:t>вищу</a:t>
          </a:r>
          <a:r>
            <a:rPr lang="ru-RU" sz="1000" dirty="0" smtClean="0">
              <a:solidFill>
                <a:schemeClr val="bg1"/>
              </a:solidFill>
            </a:rPr>
            <a:t> </a:t>
          </a:r>
          <a:r>
            <a:rPr lang="ru-RU" sz="1000" dirty="0" err="1" smtClean="0">
              <a:solidFill>
                <a:schemeClr val="bg1"/>
              </a:solidFill>
            </a:rPr>
            <a:t>освіту</a:t>
          </a:r>
          <a:r>
            <a:rPr lang="ru-RU" sz="1000" dirty="0" smtClean="0">
              <a:solidFill>
                <a:schemeClr val="bg1"/>
              </a:solidFill>
            </a:rPr>
            <a:t> за </a:t>
          </a:r>
          <a:r>
            <a:rPr lang="ru-RU" sz="1000" dirty="0" err="1" smtClean="0">
              <a:solidFill>
                <a:schemeClr val="bg1"/>
              </a:solidFill>
            </a:rPr>
            <a:t>ступенем</a:t>
          </a:r>
          <a:r>
            <a:rPr lang="ru-RU" sz="1000" dirty="0" smtClean="0">
              <a:solidFill>
                <a:schemeClr val="bg1"/>
              </a:solidFill>
            </a:rPr>
            <a:t> не </a:t>
          </a:r>
          <a:r>
            <a:rPr lang="ru-RU" sz="1000" dirty="0" err="1" smtClean="0">
              <a:solidFill>
                <a:schemeClr val="bg1"/>
              </a:solidFill>
            </a:rPr>
            <a:t>нижче</a:t>
          </a:r>
          <a:r>
            <a:rPr lang="ru-RU" sz="1000" dirty="0" smtClean="0">
              <a:solidFill>
                <a:schemeClr val="bg1"/>
              </a:solidFill>
            </a:rPr>
            <a:t> бакалавра, </a:t>
          </a:r>
          <a:r>
            <a:rPr lang="ru-RU" sz="1000" dirty="0" err="1" smtClean="0">
              <a:solidFill>
                <a:schemeClr val="bg1"/>
              </a:solidFill>
            </a:rPr>
            <a:t>пройшли</a:t>
          </a:r>
          <a:r>
            <a:rPr lang="ru-RU" sz="1000" dirty="0" smtClean="0">
              <a:solidFill>
                <a:schemeClr val="bg1"/>
              </a:solidFill>
            </a:rPr>
            <a:t> (у </a:t>
          </a:r>
          <a:r>
            <a:rPr lang="ru-RU" sz="1000" dirty="0" err="1" smtClean="0">
              <a:solidFill>
                <a:schemeClr val="bg1"/>
              </a:solidFill>
            </a:rPr>
            <a:t>разі</a:t>
          </a:r>
          <a:r>
            <a:rPr lang="ru-RU" sz="1000" dirty="0" smtClean="0">
              <a:solidFill>
                <a:schemeClr val="bg1"/>
              </a:solidFill>
            </a:rPr>
            <a:t> потреби) курс </a:t>
          </a:r>
          <a:r>
            <a:rPr lang="ru-RU" sz="1000" dirty="0" err="1" smtClean="0">
              <a:solidFill>
                <a:schemeClr val="bg1"/>
              </a:solidFill>
            </a:rPr>
            <a:t>військової</a:t>
          </a:r>
          <a:r>
            <a:rPr lang="ru-RU" sz="1000" dirty="0" smtClean="0">
              <a:solidFill>
                <a:schemeClr val="bg1"/>
              </a:solidFill>
            </a:rPr>
            <a:t> </a:t>
          </a:r>
          <a:r>
            <a:rPr lang="ru-RU" sz="1000" dirty="0" err="1" smtClean="0">
              <a:solidFill>
                <a:schemeClr val="bg1"/>
              </a:solidFill>
            </a:rPr>
            <a:t>підготовки</a:t>
          </a:r>
          <a:r>
            <a:rPr lang="ru-RU" sz="1000" dirty="0" smtClean="0">
              <a:solidFill>
                <a:schemeClr val="bg1"/>
              </a:solidFill>
            </a:rPr>
            <a:t> за </a:t>
          </a:r>
          <a:r>
            <a:rPr lang="ru-RU" sz="1000" dirty="0" err="1" smtClean="0">
              <a:solidFill>
                <a:schemeClr val="bg1"/>
              </a:solidFill>
            </a:rPr>
            <a:t>напрямом</a:t>
          </a:r>
          <a:r>
            <a:rPr lang="ru-RU" sz="1000" dirty="0" smtClean="0">
              <a:solidFill>
                <a:schemeClr val="bg1"/>
              </a:solidFill>
            </a:rPr>
            <a:t>, </a:t>
          </a:r>
          <a:r>
            <a:rPr lang="ru-RU" sz="1000" dirty="0" err="1" smtClean="0">
              <a:solidFill>
                <a:schemeClr val="bg1"/>
              </a:solidFill>
            </a:rPr>
            <a:t>що</a:t>
          </a:r>
          <a:r>
            <a:rPr lang="ru-RU" sz="1000" dirty="0" smtClean="0">
              <a:solidFill>
                <a:schemeClr val="bg1"/>
              </a:solidFill>
            </a:rPr>
            <a:t> </a:t>
          </a:r>
          <a:r>
            <a:rPr lang="ru-RU" sz="1000" dirty="0" err="1" smtClean="0">
              <a:solidFill>
                <a:schemeClr val="bg1"/>
              </a:solidFill>
            </a:rPr>
            <a:t>відповідає</a:t>
          </a:r>
          <a:r>
            <a:rPr lang="ru-RU" sz="1000" dirty="0" smtClean="0">
              <a:solidFill>
                <a:schemeClr val="bg1"/>
              </a:solidFill>
            </a:rPr>
            <a:t> </a:t>
          </a:r>
          <a:r>
            <a:rPr lang="ru-RU" sz="1000" dirty="0" err="1" smtClean="0">
              <a:solidFill>
                <a:schemeClr val="bg1"/>
              </a:solidFill>
            </a:rPr>
            <a:t>профілю</a:t>
          </a:r>
          <a:r>
            <a:rPr lang="ru-RU" sz="1000" dirty="0" smtClean="0">
              <a:solidFill>
                <a:schemeClr val="bg1"/>
              </a:solidFill>
            </a:rPr>
            <a:t> </a:t>
          </a:r>
          <a:r>
            <a:rPr lang="ru-RU" sz="1000" dirty="0" err="1" smtClean="0">
              <a:solidFill>
                <a:schemeClr val="bg1"/>
              </a:solidFill>
            </a:rPr>
            <a:t>службової</a:t>
          </a:r>
          <a:r>
            <a:rPr lang="ru-RU" sz="1000" dirty="0" smtClean="0">
              <a:solidFill>
                <a:schemeClr val="bg1"/>
              </a:solidFill>
            </a:rPr>
            <a:t> </a:t>
          </a:r>
          <a:r>
            <a:rPr lang="ru-RU" sz="1000" dirty="0" err="1" smtClean="0">
              <a:solidFill>
                <a:schemeClr val="bg1"/>
              </a:solidFill>
            </a:rPr>
            <a:t>діяльності</a:t>
          </a:r>
          <a:r>
            <a:rPr lang="ru-RU" sz="1000" dirty="0" smtClean="0">
              <a:solidFill>
                <a:schemeClr val="bg1"/>
              </a:solidFill>
            </a:rPr>
            <a:t>, у тому </a:t>
          </a:r>
          <a:r>
            <a:rPr lang="ru-RU" sz="1000" dirty="0" err="1" smtClean="0">
              <a:solidFill>
                <a:schemeClr val="bg1"/>
              </a:solidFill>
            </a:rPr>
            <a:t>числі</a:t>
          </a:r>
          <a:r>
            <a:rPr lang="ru-RU" sz="1000" dirty="0" smtClean="0">
              <a:solidFill>
                <a:schemeClr val="bg1"/>
              </a:solidFill>
            </a:rPr>
            <a:t> </a:t>
          </a:r>
          <a:r>
            <a:rPr lang="ru-RU" sz="1000" dirty="0" err="1" smtClean="0">
              <a:solidFill>
                <a:schemeClr val="bg1"/>
              </a:solidFill>
            </a:rPr>
            <a:t>ті</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проходять</a:t>
          </a:r>
          <a:r>
            <a:rPr lang="ru-RU" sz="1000" dirty="0" smtClean="0">
              <a:solidFill>
                <a:schemeClr val="bg1"/>
              </a:solidFill>
            </a:rPr>
            <a:t> службу у </a:t>
          </a:r>
          <a:r>
            <a:rPr lang="ru-RU" sz="1000" dirty="0" err="1" smtClean="0">
              <a:solidFill>
                <a:schemeClr val="bg1"/>
              </a:solidFill>
            </a:rPr>
            <a:t>військовому</a:t>
          </a:r>
          <a:r>
            <a:rPr lang="ru-RU" sz="1000" dirty="0" smtClean="0">
              <a:solidFill>
                <a:schemeClr val="bg1"/>
              </a:solidFill>
            </a:rPr>
            <a:t> </a:t>
          </a:r>
          <a:r>
            <a:rPr lang="ru-RU" sz="1000" dirty="0" err="1" smtClean="0">
              <a:solidFill>
                <a:schemeClr val="bg1"/>
              </a:solidFill>
            </a:rPr>
            <a:t>резерві</a:t>
          </a:r>
          <a:r>
            <a:rPr lang="ru-RU" sz="1000" dirty="0" smtClean="0">
              <a:solidFill>
                <a:schemeClr val="bg1"/>
              </a:solidFill>
            </a:rPr>
            <a:t>, з </a:t>
          </a:r>
          <a:r>
            <a:rPr lang="ru-RU" sz="1000" dirty="0" err="1" smtClean="0">
              <a:solidFill>
                <a:schemeClr val="bg1"/>
              </a:solidFill>
            </a:rPr>
            <a:t>одночасним</a:t>
          </a:r>
          <a:r>
            <a:rPr lang="ru-RU" sz="1000" dirty="0" smtClean="0">
              <a:solidFill>
                <a:schemeClr val="bg1"/>
              </a:solidFill>
            </a:rPr>
            <a:t> </a:t>
          </a:r>
          <a:r>
            <a:rPr lang="ru-RU" sz="1000" dirty="0" err="1" smtClean="0">
              <a:solidFill>
                <a:schemeClr val="bg1"/>
              </a:solidFill>
            </a:rPr>
            <a:t>присвоєнням</a:t>
          </a:r>
          <a:r>
            <a:rPr lang="ru-RU" sz="1000" dirty="0" smtClean="0">
              <a:solidFill>
                <a:schemeClr val="bg1"/>
              </a:solidFill>
            </a:rPr>
            <a:t> </a:t>
          </a:r>
          <a:r>
            <a:rPr lang="ru-RU" sz="1000" dirty="0" err="1" smtClean="0">
              <a:solidFill>
                <a:schemeClr val="bg1"/>
              </a:solidFill>
            </a:rPr>
            <a:t>первинного</a:t>
          </a:r>
          <a:r>
            <a:rPr lang="ru-RU" sz="1000" dirty="0" smtClean="0">
              <a:solidFill>
                <a:schemeClr val="bg1"/>
              </a:solidFill>
            </a:rPr>
            <a:t> </a:t>
          </a:r>
          <a:r>
            <a:rPr lang="ru-RU" sz="1000" dirty="0" err="1" smtClean="0">
              <a:solidFill>
                <a:schemeClr val="bg1"/>
              </a:solidFill>
            </a:rPr>
            <a:t>військового</a:t>
          </a:r>
          <a:r>
            <a:rPr lang="ru-RU" sz="1000" dirty="0" smtClean="0">
              <a:solidFill>
                <a:schemeClr val="bg1"/>
              </a:solidFill>
            </a:rPr>
            <a:t> </a:t>
          </a:r>
          <a:r>
            <a:rPr lang="ru-RU" sz="1000" dirty="0" err="1" smtClean="0">
              <a:solidFill>
                <a:schemeClr val="bg1"/>
              </a:solidFill>
            </a:rPr>
            <a:t>звання</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 на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осіб</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a:t>
          </a:r>
          <a:endParaRPr lang="ru-RU" sz="1000" dirty="0">
            <a:solidFill>
              <a:schemeClr val="bg1"/>
            </a:solidFill>
          </a:endParaRPr>
        </a:p>
      </dgm:t>
    </dgm:pt>
    <dgm:pt modelId="{540C374E-BDE1-4783-860A-F27449A7EBC0}" type="parTrans" cxnId="{3BB196C9-04C1-4D5E-B3DB-05EA3B2BEF3B}">
      <dgm:prSet/>
      <dgm:spPr/>
      <dgm:t>
        <a:bodyPr/>
        <a:lstStyle/>
        <a:p>
          <a:endParaRPr lang="ru-RU"/>
        </a:p>
      </dgm:t>
    </dgm:pt>
    <dgm:pt modelId="{FC879891-4C37-4C23-9D9E-31214FF71958}" type="sibTrans" cxnId="{3BB196C9-04C1-4D5E-B3DB-05EA3B2BEF3B}">
      <dgm:prSet/>
      <dgm:spPr/>
      <dgm:t>
        <a:bodyPr/>
        <a:lstStyle/>
        <a:p>
          <a:endParaRPr lang="ru-RU"/>
        </a:p>
      </dgm:t>
    </dgm:pt>
    <dgm:pt modelId="{1893C927-D53F-4ABB-9968-29FB337B8718}">
      <dgm:prSet phldrT="[Текст]" custT="1"/>
      <dgm:spPr/>
      <dgm:t>
        <a:bodyPr/>
        <a:lstStyle/>
        <a:p>
          <a:r>
            <a:rPr lang="ru-RU" sz="1000" dirty="0" err="1" smtClean="0"/>
            <a:t>офіцери</a:t>
          </a:r>
          <a:r>
            <a:rPr lang="ru-RU" sz="1000" dirty="0" smtClean="0"/>
            <a:t> запасу, </a:t>
          </a:r>
          <a:r>
            <a:rPr lang="ru-RU" sz="1000" dirty="0" err="1" smtClean="0"/>
            <a:t>які</a:t>
          </a:r>
          <a:r>
            <a:rPr lang="ru-RU" sz="1000" dirty="0" smtClean="0"/>
            <a:t> не </a:t>
          </a:r>
          <a:r>
            <a:rPr lang="ru-RU" sz="1000" dirty="0" err="1" smtClean="0"/>
            <a:t>досягли</a:t>
          </a:r>
          <a:r>
            <a:rPr lang="ru-RU" sz="1000" dirty="0" smtClean="0"/>
            <a:t> граничного </a:t>
          </a:r>
          <a:r>
            <a:rPr lang="ru-RU" sz="1000" dirty="0" err="1" smtClean="0"/>
            <a:t>віку</a:t>
          </a:r>
          <a:r>
            <a:rPr lang="ru-RU" sz="1000" dirty="0" smtClean="0"/>
            <a:t> </a:t>
          </a:r>
          <a:r>
            <a:rPr lang="ru-RU" sz="1000" dirty="0" err="1" smtClean="0"/>
            <a:t>перебування</a:t>
          </a:r>
          <a:r>
            <a:rPr lang="ru-RU" sz="1000" dirty="0" smtClean="0"/>
            <a:t> на </a:t>
          </a:r>
          <a:r>
            <a:rPr lang="ru-RU" sz="1000" dirty="0" err="1" smtClean="0"/>
            <a:t>військовій</a:t>
          </a:r>
          <a:r>
            <a:rPr lang="ru-RU" sz="1000" dirty="0" smtClean="0"/>
            <a:t> </a:t>
          </a:r>
          <a:r>
            <a:rPr lang="ru-RU" sz="1000" dirty="0" err="1" smtClean="0"/>
            <a:t>службі</a:t>
          </a:r>
          <a:r>
            <a:rPr lang="ru-RU" sz="1000" dirty="0" smtClean="0"/>
            <a:t>, - на </a:t>
          </a:r>
          <a:r>
            <a:rPr lang="ru-RU" sz="1000" dirty="0" err="1" smtClean="0"/>
            <a:t>військову</a:t>
          </a:r>
          <a:r>
            <a:rPr lang="ru-RU" sz="1000" dirty="0" smtClean="0"/>
            <a:t> службу за контрактом </a:t>
          </a:r>
          <a:r>
            <a:rPr lang="ru-RU" sz="1000" dirty="0" err="1" smtClean="0"/>
            <a:t>осіб</a:t>
          </a:r>
          <a:r>
            <a:rPr lang="ru-RU" sz="1000" dirty="0" smtClean="0"/>
            <a:t> </a:t>
          </a:r>
          <a:r>
            <a:rPr lang="ru-RU" sz="1000" dirty="0" err="1" smtClean="0"/>
            <a:t>офіцерського</a:t>
          </a:r>
          <a:r>
            <a:rPr lang="ru-RU" sz="1000" dirty="0" smtClean="0"/>
            <a:t> складу;</a:t>
          </a:r>
        </a:p>
        <a:p>
          <a:r>
            <a:rPr lang="ru-RU" sz="1000" dirty="0" smtClean="0"/>
            <a:t>особи </a:t>
          </a:r>
          <a:r>
            <a:rPr lang="ru-RU" sz="1000" dirty="0" err="1" smtClean="0"/>
            <a:t>офіцерського</a:t>
          </a:r>
          <a:r>
            <a:rPr lang="ru-RU" sz="1000" dirty="0" smtClean="0"/>
            <a:t> складу, </a:t>
          </a:r>
          <a:r>
            <a:rPr lang="ru-RU" sz="1000" dirty="0" err="1" smtClean="0"/>
            <a:t>які</a:t>
          </a:r>
          <a:r>
            <a:rPr lang="ru-RU" sz="1000" dirty="0" smtClean="0"/>
            <a:t> </a:t>
          </a:r>
          <a:r>
            <a:rPr lang="ru-RU" sz="1000" dirty="0" err="1" smtClean="0"/>
            <a:t>перебувають</a:t>
          </a:r>
          <a:r>
            <a:rPr lang="ru-RU" sz="1000" dirty="0" smtClean="0"/>
            <a:t> на </a:t>
          </a:r>
          <a:r>
            <a:rPr lang="ru-RU" sz="1000" dirty="0" err="1" smtClean="0"/>
            <a:t>кадровій</a:t>
          </a:r>
          <a:r>
            <a:rPr lang="ru-RU" sz="1000" dirty="0" smtClean="0"/>
            <a:t> </a:t>
          </a:r>
          <a:r>
            <a:rPr lang="ru-RU" sz="1000" dirty="0" err="1" smtClean="0"/>
            <a:t>військовій</a:t>
          </a:r>
          <a:r>
            <a:rPr lang="ru-RU" sz="1000" dirty="0" smtClean="0"/>
            <a:t> </a:t>
          </a:r>
          <a:r>
            <a:rPr lang="ru-RU" sz="1000" dirty="0" err="1" smtClean="0"/>
            <a:t>службі</a:t>
          </a:r>
          <a:r>
            <a:rPr lang="ru-RU" sz="1000" dirty="0" smtClean="0"/>
            <a:t>, - на </a:t>
          </a:r>
          <a:r>
            <a:rPr lang="ru-RU" sz="1000" dirty="0" err="1" smtClean="0"/>
            <a:t>військову</a:t>
          </a:r>
          <a:r>
            <a:rPr lang="ru-RU" sz="1000" dirty="0" smtClean="0"/>
            <a:t> службу за контрактом </a:t>
          </a:r>
          <a:r>
            <a:rPr lang="ru-RU" sz="1000" dirty="0" err="1" smtClean="0"/>
            <a:t>осіб</a:t>
          </a:r>
          <a:r>
            <a:rPr lang="ru-RU" sz="1000" dirty="0" smtClean="0"/>
            <a:t> </a:t>
          </a:r>
          <a:r>
            <a:rPr lang="ru-RU" sz="1000" dirty="0" err="1" smtClean="0"/>
            <a:t>офіцерського</a:t>
          </a:r>
          <a:r>
            <a:rPr lang="ru-RU" sz="1000" dirty="0" smtClean="0"/>
            <a:t> складу;</a:t>
          </a:r>
          <a:endParaRPr lang="ru-RU" sz="1000" dirty="0"/>
        </a:p>
      </dgm:t>
    </dgm:pt>
    <dgm:pt modelId="{60F6916D-AE21-469D-95A1-9846DDC5ECB0}" type="parTrans" cxnId="{1AB659D2-8EB9-42CA-993A-80108B232D70}">
      <dgm:prSet/>
      <dgm:spPr/>
      <dgm:t>
        <a:bodyPr/>
        <a:lstStyle/>
        <a:p>
          <a:endParaRPr lang="ru-RU"/>
        </a:p>
      </dgm:t>
    </dgm:pt>
    <dgm:pt modelId="{213D55DE-64E8-42C1-806E-F240443F7284}" type="sibTrans" cxnId="{1AB659D2-8EB9-42CA-993A-80108B232D70}">
      <dgm:prSet/>
      <dgm:spPr/>
      <dgm:t>
        <a:bodyPr/>
        <a:lstStyle/>
        <a:p>
          <a:endParaRPr lang="ru-RU"/>
        </a:p>
      </dgm:t>
    </dgm:pt>
    <dgm:pt modelId="{E69B4E9D-89DD-4A38-AF6E-438219F0F991}">
      <dgm:prSet phldrT="[Текст]" custT="1"/>
      <dgm:spPr/>
      <dgm:t>
        <a:bodyPr/>
        <a:lstStyle/>
        <a:p>
          <a:r>
            <a:rPr lang="ru-RU" sz="1000" dirty="0" smtClean="0">
              <a:solidFill>
                <a:schemeClr val="bg1"/>
              </a:solidFill>
            </a:rPr>
            <a:t>особи </a:t>
          </a:r>
          <a:r>
            <a:rPr lang="ru-RU" sz="1000" dirty="0" err="1" smtClean="0">
              <a:solidFill>
                <a:schemeClr val="bg1"/>
              </a:solidFill>
            </a:rPr>
            <a:t>офіцерського</a:t>
          </a:r>
          <a:r>
            <a:rPr lang="ru-RU" sz="1000" dirty="0" smtClean="0">
              <a:solidFill>
                <a:schemeClr val="bg1"/>
              </a:solidFill>
            </a:rPr>
            <a:t> складу,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проходять</a:t>
          </a:r>
          <a:r>
            <a:rPr lang="ru-RU" sz="1000" dirty="0" smtClean="0">
              <a:solidFill>
                <a:schemeClr val="bg1"/>
              </a:solidFill>
            </a:rPr>
            <a:t> </a:t>
          </a:r>
          <a:r>
            <a:rPr lang="ru-RU" sz="1000" dirty="0" err="1" smtClean="0">
              <a:solidFill>
                <a:schemeClr val="bg1"/>
              </a:solidFill>
            </a:rPr>
            <a:t>військову</a:t>
          </a:r>
          <a:r>
            <a:rPr lang="ru-RU" sz="1000" dirty="0" smtClean="0">
              <a:solidFill>
                <a:schemeClr val="bg1"/>
              </a:solidFill>
            </a:rPr>
            <a:t> службу за призовом, службу у </a:t>
          </a:r>
          <a:r>
            <a:rPr lang="ru-RU" sz="1000" dirty="0" err="1" smtClean="0">
              <a:solidFill>
                <a:schemeClr val="bg1"/>
              </a:solidFill>
            </a:rPr>
            <a:t>військовому</a:t>
          </a:r>
          <a:r>
            <a:rPr lang="ru-RU" sz="1000" dirty="0" smtClean="0">
              <a:solidFill>
                <a:schemeClr val="bg1"/>
              </a:solidFill>
            </a:rPr>
            <a:t> </a:t>
          </a:r>
          <a:r>
            <a:rPr lang="ru-RU" sz="1000" dirty="0" err="1" smtClean="0">
              <a:solidFill>
                <a:schemeClr val="bg1"/>
              </a:solidFill>
            </a:rPr>
            <a:t>резерві</a:t>
          </a:r>
          <a:r>
            <a:rPr lang="ru-RU" sz="1000" dirty="0" smtClean="0">
              <a:solidFill>
                <a:schemeClr val="bg1"/>
              </a:solidFill>
            </a:rPr>
            <a:t> та </a:t>
          </a:r>
          <a:r>
            <a:rPr lang="ru-RU" sz="1000" dirty="0" err="1" smtClean="0">
              <a:solidFill>
                <a:schemeClr val="bg1"/>
              </a:solidFill>
            </a:rPr>
            <a:t>військову</a:t>
          </a:r>
          <a:r>
            <a:rPr lang="ru-RU" sz="1000" dirty="0" smtClean="0">
              <a:solidFill>
                <a:schemeClr val="bg1"/>
              </a:solidFill>
            </a:rPr>
            <a:t> службу за призовом </a:t>
          </a:r>
          <a:r>
            <a:rPr lang="ru-RU" sz="1000" dirty="0" err="1" smtClean="0">
              <a:solidFill>
                <a:schemeClr val="bg1"/>
              </a:solidFill>
            </a:rPr>
            <a:t>під</a:t>
          </a:r>
          <a:r>
            <a:rPr lang="ru-RU" sz="1000" dirty="0" smtClean="0">
              <a:solidFill>
                <a:schemeClr val="bg1"/>
              </a:solidFill>
            </a:rPr>
            <a:t> час </a:t>
          </a:r>
          <a:r>
            <a:rPr lang="ru-RU" sz="1000" dirty="0" err="1" smtClean="0">
              <a:solidFill>
                <a:schemeClr val="bg1"/>
              </a:solidFill>
            </a:rPr>
            <a:t>мобілізації</a:t>
          </a:r>
          <a:r>
            <a:rPr lang="ru-RU" sz="1000" dirty="0" smtClean="0">
              <a:solidFill>
                <a:schemeClr val="bg1"/>
              </a:solidFill>
            </a:rPr>
            <a:t>, на </a:t>
          </a:r>
          <a:r>
            <a:rPr lang="ru-RU" sz="1000" dirty="0" err="1" smtClean="0">
              <a:solidFill>
                <a:schemeClr val="bg1"/>
              </a:solidFill>
            </a:rPr>
            <a:t>особливий</a:t>
          </a:r>
          <a:r>
            <a:rPr lang="ru-RU" sz="1000" dirty="0" smtClean="0">
              <a:solidFill>
                <a:schemeClr val="bg1"/>
              </a:solidFill>
            </a:rPr>
            <a:t> </a:t>
          </a:r>
          <a:r>
            <a:rPr lang="ru-RU" sz="1000" dirty="0" err="1" smtClean="0">
              <a:solidFill>
                <a:schemeClr val="bg1"/>
              </a:solidFill>
            </a:rPr>
            <a:t>період</a:t>
          </a:r>
          <a:r>
            <a:rPr lang="ru-RU" sz="1000" dirty="0" smtClean="0">
              <a:solidFill>
                <a:schemeClr val="bg1"/>
              </a:solidFill>
            </a:rPr>
            <a:t>, - на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осіб</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a:t>
          </a:r>
          <a:endParaRPr lang="ru-RU" sz="1000" dirty="0">
            <a:solidFill>
              <a:schemeClr val="bg1"/>
            </a:solidFill>
          </a:endParaRPr>
        </a:p>
      </dgm:t>
    </dgm:pt>
    <dgm:pt modelId="{E41F4E36-6C5B-4747-BBE4-A9E9A2F5E038}" type="parTrans" cxnId="{74A34A41-8442-4C5C-B06F-0314E23B29B0}">
      <dgm:prSet/>
      <dgm:spPr/>
      <dgm:t>
        <a:bodyPr/>
        <a:lstStyle/>
        <a:p>
          <a:endParaRPr lang="ru-RU"/>
        </a:p>
      </dgm:t>
    </dgm:pt>
    <dgm:pt modelId="{D0B8C98D-3E30-4372-9826-DE7F2E9707F0}" type="sibTrans" cxnId="{74A34A41-8442-4C5C-B06F-0314E23B29B0}">
      <dgm:prSet/>
      <dgm:spPr/>
      <dgm:t>
        <a:bodyPr/>
        <a:lstStyle/>
        <a:p>
          <a:endParaRPr lang="ru-RU"/>
        </a:p>
      </dgm:t>
    </dgm:pt>
    <dgm:pt modelId="{4BAD0BC7-4438-4B14-B672-5B7F24FF3937}">
      <dgm:prSet phldrT="[Текст]" custT="1"/>
      <dgm:spPr/>
      <dgm:t>
        <a:bodyPr/>
        <a:lstStyle/>
        <a:p>
          <a:r>
            <a:rPr lang="ru-RU" sz="1000" dirty="0" err="1" smtClean="0">
              <a:solidFill>
                <a:schemeClr val="bg1"/>
              </a:solidFill>
            </a:rPr>
            <a:t>громадяни</a:t>
          </a:r>
          <a:r>
            <a:rPr lang="ru-RU" sz="1000" dirty="0" smtClean="0">
              <a:solidFill>
                <a:schemeClr val="bg1"/>
              </a:solidFill>
            </a:rPr>
            <a:t> </a:t>
          </a:r>
          <a:r>
            <a:rPr lang="ru-RU" sz="1000" dirty="0" err="1" smtClean="0">
              <a:solidFill>
                <a:schemeClr val="bg1"/>
              </a:solidFill>
            </a:rPr>
            <a:t>України</a:t>
          </a:r>
          <a:r>
            <a:rPr lang="ru-RU" sz="1000" dirty="0" smtClean="0">
              <a:solidFill>
                <a:schemeClr val="bg1"/>
              </a:solidFill>
            </a:rPr>
            <a:t>, </a:t>
          </a:r>
          <a:r>
            <a:rPr lang="ru-RU" sz="1000" dirty="0" err="1" smtClean="0">
              <a:solidFill>
                <a:schemeClr val="bg1"/>
              </a:solidFill>
            </a:rPr>
            <a:t>які</a:t>
          </a:r>
          <a:r>
            <a:rPr lang="ru-RU" sz="1000" dirty="0" smtClean="0">
              <a:solidFill>
                <a:schemeClr val="bg1"/>
              </a:solidFill>
            </a:rPr>
            <a:t> </a:t>
          </a:r>
          <a:r>
            <a:rPr lang="ru-RU" sz="1000" dirty="0" err="1" smtClean="0">
              <a:solidFill>
                <a:schemeClr val="bg1"/>
              </a:solidFill>
            </a:rPr>
            <a:t>мають</a:t>
          </a:r>
          <a:r>
            <a:rPr lang="ru-RU" sz="1000" dirty="0" smtClean="0">
              <a:solidFill>
                <a:schemeClr val="bg1"/>
              </a:solidFill>
            </a:rPr>
            <a:t> </a:t>
          </a:r>
          <a:r>
            <a:rPr lang="ru-RU" sz="1000" dirty="0" err="1" smtClean="0">
              <a:solidFill>
                <a:schemeClr val="bg1"/>
              </a:solidFill>
            </a:rPr>
            <a:t>спеціальні</a:t>
          </a:r>
          <a:r>
            <a:rPr lang="ru-RU" sz="1000" dirty="0" smtClean="0">
              <a:solidFill>
                <a:schemeClr val="bg1"/>
              </a:solidFill>
            </a:rPr>
            <a:t> </a:t>
          </a:r>
          <a:r>
            <a:rPr lang="ru-RU" sz="1000" dirty="0" err="1" smtClean="0">
              <a:solidFill>
                <a:schemeClr val="bg1"/>
              </a:solidFill>
            </a:rPr>
            <a:t>звання</a:t>
          </a:r>
          <a:r>
            <a:rPr lang="ru-RU" sz="1000" dirty="0" smtClean="0">
              <a:solidFill>
                <a:schemeClr val="bg1"/>
              </a:solidFill>
            </a:rPr>
            <a:t> </a:t>
          </a:r>
          <a:r>
            <a:rPr lang="ru-RU" sz="1000" dirty="0" err="1" smtClean="0">
              <a:solidFill>
                <a:schemeClr val="bg1"/>
              </a:solidFill>
            </a:rPr>
            <a:t>середнього</a:t>
          </a:r>
          <a:r>
            <a:rPr lang="ru-RU" sz="1000" dirty="0" smtClean="0">
              <a:solidFill>
                <a:schemeClr val="bg1"/>
              </a:solidFill>
            </a:rPr>
            <a:t>, старшого, </a:t>
          </a:r>
          <a:r>
            <a:rPr lang="ru-RU" sz="1000" dirty="0" err="1" smtClean="0">
              <a:solidFill>
                <a:schemeClr val="bg1"/>
              </a:solidFill>
            </a:rPr>
            <a:t>вищого</a:t>
          </a:r>
          <a:r>
            <a:rPr lang="ru-RU" sz="1000" dirty="0" smtClean="0">
              <a:solidFill>
                <a:schemeClr val="bg1"/>
              </a:solidFill>
            </a:rPr>
            <a:t> </a:t>
          </a:r>
          <a:r>
            <a:rPr lang="ru-RU" sz="1000" dirty="0" err="1" smtClean="0">
              <a:solidFill>
                <a:schemeClr val="bg1"/>
              </a:solidFill>
            </a:rPr>
            <a:t>начальницького</a:t>
          </a:r>
          <a:r>
            <a:rPr lang="ru-RU" sz="1000" dirty="0" smtClean="0">
              <a:solidFill>
                <a:schemeClr val="bg1"/>
              </a:solidFill>
            </a:rPr>
            <a:t> складу </a:t>
          </a:r>
          <a:r>
            <a:rPr lang="ru-RU" sz="1000" dirty="0" err="1" smtClean="0">
              <a:solidFill>
                <a:schemeClr val="bg1"/>
              </a:solidFill>
            </a:rPr>
            <a:t>або</a:t>
          </a:r>
          <a:r>
            <a:rPr lang="ru-RU" sz="1000" dirty="0" smtClean="0">
              <a:solidFill>
                <a:schemeClr val="bg1"/>
              </a:solidFill>
            </a:rPr>
            <a:t> </a:t>
          </a:r>
          <a:r>
            <a:rPr lang="ru-RU" sz="1000" dirty="0" err="1" smtClean="0">
              <a:solidFill>
                <a:schemeClr val="bg1"/>
              </a:solidFill>
            </a:rPr>
            <a:t>класні</a:t>
          </a:r>
          <a:r>
            <a:rPr lang="ru-RU" sz="1000" dirty="0" smtClean="0">
              <a:solidFill>
                <a:schemeClr val="bg1"/>
              </a:solidFill>
            </a:rPr>
            <a:t> чини та не </a:t>
          </a:r>
          <a:r>
            <a:rPr lang="ru-RU" sz="1000" dirty="0" err="1" smtClean="0">
              <a:solidFill>
                <a:schemeClr val="bg1"/>
              </a:solidFill>
            </a:rPr>
            <a:t>досягли</a:t>
          </a:r>
          <a:r>
            <a:rPr lang="ru-RU" sz="1000" dirty="0" smtClean="0">
              <a:solidFill>
                <a:schemeClr val="bg1"/>
              </a:solidFill>
            </a:rPr>
            <a:t> граничного </a:t>
          </a:r>
          <a:r>
            <a:rPr lang="ru-RU" sz="1000" dirty="0" err="1" smtClean="0">
              <a:solidFill>
                <a:schemeClr val="bg1"/>
              </a:solidFill>
            </a:rPr>
            <a:t>віку</a:t>
          </a:r>
          <a:r>
            <a:rPr lang="ru-RU" sz="1000" dirty="0" smtClean="0">
              <a:solidFill>
                <a:schemeClr val="bg1"/>
              </a:solidFill>
            </a:rPr>
            <a:t> </a:t>
          </a:r>
          <a:r>
            <a:rPr lang="ru-RU" sz="1000" dirty="0" err="1" smtClean="0">
              <a:solidFill>
                <a:schemeClr val="bg1"/>
              </a:solidFill>
            </a:rPr>
            <a:t>перебування</a:t>
          </a:r>
          <a:r>
            <a:rPr lang="ru-RU" sz="1000" dirty="0" smtClean="0">
              <a:solidFill>
                <a:schemeClr val="bg1"/>
              </a:solidFill>
            </a:rPr>
            <a:t> на </a:t>
          </a:r>
          <a:r>
            <a:rPr lang="ru-RU" sz="1000" dirty="0" err="1" smtClean="0">
              <a:solidFill>
                <a:schemeClr val="bg1"/>
              </a:solidFill>
            </a:rPr>
            <a:t>військовій</a:t>
          </a:r>
          <a:r>
            <a:rPr lang="ru-RU" sz="1000" dirty="0" smtClean="0">
              <a:solidFill>
                <a:schemeClr val="bg1"/>
              </a:solidFill>
            </a:rPr>
            <a:t> </a:t>
          </a:r>
          <a:r>
            <a:rPr lang="ru-RU" sz="1000" dirty="0" err="1" smtClean="0">
              <a:solidFill>
                <a:schemeClr val="bg1"/>
              </a:solidFill>
            </a:rPr>
            <a:t>службі</a:t>
          </a:r>
          <a:r>
            <a:rPr lang="ru-RU" sz="1000" dirty="0" smtClean="0">
              <a:solidFill>
                <a:schemeClr val="bg1"/>
              </a:solidFill>
            </a:rPr>
            <a:t>, - на </a:t>
          </a:r>
          <a:r>
            <a:rPr lang="ru-RU" sz="1000" dirty="0" err="1" smtClean="0">
              <a:solidFill>
                <a:schemeClr val="bg1"/>
              </a:solidFill>
            </a:rPr>
            <a:t>військову</a:t>
          </a:r>
          <a:r>
            <a:rPr lang="ru-RU" sz="1000" dirty="0" smtClean="0">
              <a:solidFill>
                <a:schemeClr val="bg1"/>
              </a:solidFill>
            </a:rPr>
            <a:t> службу за контрактом </a:t>
          </a:r>
          <a:r>
            <a:rPr lang="ru-RU" sz="1000" dirty="0" err="1" smtClean="0">
              <a:solidFill>
                <a:schemeClr val="bg1"/>
              </a:solidFill>
            </a:rPr>
            <a:t>осіб</a:t>
          </a:r>
          <a:r>
            <a:rPr lang="ru-RU" sz="1000" dirty="0" smtClean="0">
              <a:solidFill>
                <a:schemeClr val="bg1"/>
              </a:solidFill>
            </a:rPr>
            <a:t> </a:t>
          </a:r>
          <a:r>
            <a:rPr lang="ru-RU" sz="1000" dirty="0" err="1" smtClean="0">
              <a:solidFill>
                <a:schemeClr val="bg1"/>
              </a:solidFill>
            </a:rPr>
            <a:t>офіцерського</a:t>
          </a:r>
          <a:r>
            <a:rPr lang="ru-RU" sz="1000" dirty="0" smtClean="0">
              <a:solidFill>
                <a:schemeClr val="bg1"/>
              </a:solidFill>
            </a:rPr>
            <a:t> складу з </a:t>
          </a:r>
          <a:r>
            <a:rPr lang="ru-RU" sz="1000" dirty="0" err="1" smtClean="0">
              <a:solidFill>
                <a:schemeClr val="bg1"/>
              </a:solidFill>
            </a:rPr>
            <a:t>одночасним</a:t>
          </a:r>
          <a:r>
            <a:rPr lang="ru-RU" sz="1000" dirty="0" smtClean="0">
              <a:solidFill>
                <a:schemeClr val="bg1"/>
              </a:solidFill>
            </a:rPr>
            <a:t> </a:t>
          </a:r>
          <a:r>
            <a:rPr lang="ru-RU" sz="1000" dirty="0" err="1" smtClean="0">
              <a:solidFill>
                <a:schemeClr val="bg1"/>
              </a:solidFill>
            </a:rPr>
            <a:t>присвоєнням</a:t>
          </a:r>
          <a:r>
            <a:rPr lang="ru-RU" sz="1000" dirty="0" smtClean="0">
              <a:solidFill>
                <a:schemeClr val="bg1"/>
              </a:solidFill>
            </a:rPr>
            <a:t> </a:t>
          </a:r>
          <a:r>
            <a:rPr lang="ru-RU" sz="1000" dirty="0" err="1" smtClean="0">
              <a:solidFill>
                <a:schemeClr val="bg1"/>
              </a:solidFill>
            </a:rPr>
            <a:t>військових</a:t>
          </a:r>
          <a:r>
            <a:rPr lang="ru-RU" sz="1000" dirty="0" smtClean="0">
              <a:solidFill>
                <a:schemeClr val="bg1"/>
              </a:solidFill>
            </a:rPr>
            <a:t> </a:t>
          </a:r>
          <a:r>
            <a:rPr lang="ru-RU" sz="1000" dirty="0" err="1" smtClean="0">
              <a:solidFill>
                <a:schemeClr val="bg1"/>
              </a:solidFill>
            </a:rPr>
            <a:t>звань</a:t>
          </a:r>
          <a:r>
            <a:rPr lang="ru-RU" sz="1000" dirty="0" smtClean="0">
              <a:solidFill>
                <a:schemeClr val="bg1"/>
              </a:solidFill>
            </a:rPr>
            <a:t> у порядку </a:t>
          </a:r>
          <a:r>
            <a:rPr lang="ru-RU" sz="1000" dirty="0" err="1" smtClean="0">
              <a:solidFill>
                <a:schemeClr val="bg1"/>
              </a:solidFill>
            </a:rPr>
            <a:t>переатестації</a:t>
          </a:r>
          <a:r>
            <a:rPr lang="ru-RU" sz="1000" dirty="0" smtClean="0">
              <a:solidFill>
                <a:schemeClr val="bg1"/>
              </a:solidFill>
            </a:rPr>
            <a:t> </a:t>
          </a:r>
          <a:endParaRPr lang="ru-RU" sz="1000" dirty="0">
            <a:solidFill>
              <a:schemeClr val="bg1"/>
            </a:solidFill>
          </a:endParaRPr>
        </a:p>
      </dgm:t>
    </dgm:pt>
    <dgm:pt modelId="{6EE62399-4D24-4E42-808D-836519D61001}" type="parTrans" cxnId="{A7193B29-DB57-42D7-9762-3013264EDA2D}">
      <dgm:prSet/>
      <dgm:spPr/>
      <dgm:t>
        <a:bodyPr/>
        <a:lstStyle/>
        <a:p>
          <a:endParaRPr lang="ru-RU"/>
        </a:p>
      </dgm:t>
    </dgm:pt>
    <dgm:pt modelId="{A44ED993-0499-4215-8729-109D2E0EB63D}" type="sibTrans" cxnId="{A7193B29-DB57-42D7-9762-3013264EDA2D}">
      <dgm:prSet/>
      <dgm:spPr/>
      <dgm:t>
        <a:bodyPr/>
        <a:lstStyle/>
        <a:p>
          <a:endParaRPr lang="ru-RU"/>
        </a:p>
      </dgm:t>
    </dgm:pt>
    <dgm:pt modelId="{5C4CC6C2-A627-4E5E-BDB7-4E612610A1FB}" type="pres">
      <dgm:prSet presAssocID="{08E3B841-B1CA-4306-9CCD-949C27D5C41E}" presName="theList" presStyleCnt="0">
        <dgm:presLayoutVars>
          <dgm:dir/>
          <dgm:animLvl val="lvl"/>
          <dgm:resizeHandles val="exact"/>
        </dgm:presLayoutVars>
      </dgm:prSet>
      <dgm:spPr/>
    </dgm:pt>
    <dgm:pt modelId="{B499F725-503D-4557-9497-73A24E88DAFB}" type="pres">
      <dgm:prSet presAssocID="{BA9D942E-E905-44E2-B727-EEF71A6F7F53}" presName="compNode" presStyleCnt="0"/>
      <dgm:spPr/>
    </dgm:pt>
    <dgm:pt modelId="{A05EB893-D79C-41A7-AF95-8CF50FD6F3CB}" type="pres">
      <dgm:prSet presAssocID="{BA9D942E-E905-44E2-B727-EEF71A6F7F53}" presName="aNode" presStyleLbl="bgShp" presStyleIdx="0" presStyleCnt="3"/>
      <dgm:spPr/>
      <dgm:t>
        <a:bodyPr/>
        <a:lstStyle/>
        <a:p>
          <a:endParaRPr lang="ru-RU"/>
        </a:p>
      </dgm:t>
    </dgm:pt>
    <dgm:pt modelId="{C0905150-D551-4985-9CB3-DA75B480BE9B}" type="pres">
      <dgm:prSet presAssocID="{BA9D942E-E905-44E2-B727-EEF71A6F7F53}" presName="textNode" presStyleLbl="bgShp" presStyleIdx="0" presStyleCnt="3"/>
      <dgm:spPr/>
      <dgm:t>
        <a:bodyPr/>
        <a:lstStyle/>
        <a:p>
          <a:endParaRPr lang="ru-RU"/>
        </a:p>
      </dgm:t>
    </dgm:pt>
    <dgm:pt modelId="{9DB08E5F-3731-47B2-8532-2D2371810CCF}" type="pres">
      <dgm:prSet presAssocID="{BA9D942E-E905-44E2-B727-EEF71A6F7F53}" presName="compChildNode" presStyleCnt="0"/>
      <dgm:spPr/>
    </dgm:pt>
    <dgm:pt modelId="{F9C0C028-5B28-4A8C-B77F-C212FB98B2F7}" type="pres">
      <dgm:prSet presAssocID="{BA9D942E-E905-44E2-B727-EEF71A6F7F53}" presName="theInnerList" presStyleCnt="0"/>
      <dgm:spPr/>
    </dgm:pt>
    <dgm:pt modelId="{5B34FDC1-6170-4A91-87A0-3D773B7574B5}" type="pres">
      <dgm:prSet presAssocID="{E3605CCE-94AA-411A-93EF-1976128A0E5E}" presName="childNode" presStyleLbl="node1" presStyleIdx="0" presStyleCnt="6">
        <dgm:presLayoutVars>
          <dgm:bulletEnabled val="1"/>
        </dgm:presLayoutVars>
      </dgm:prSet>
      <dgm:spPr/>
      <dgm:t>
        <a:bodyPr/>
        <a:lstStyle/>
        <a:p>
          <a:endParaRPr lang="ru-RU"/>
        </a:p>
      </dgm:t>
    </dgm:pt>
    <dgm:pt modelId="{E74BF289-B5EE-41FC-BAE6-35746A7FFE2E}" type="pres">
      <dgm:prSet presAssocID="{E3605CCE-94AA-411A-93EF-1976128A0E5E}" presName="aSpace2" presStyleCnt="0"/>
      <dgm:spPr/>
    </dgm:pt>
    <dgm:pt modelId="{AEEC877F-9E29-4A7B-9E2F-3F2C26666BD7}" type="pres">
      <dgm:prSet presAssocID="{F84CF70A-4393-4855-945A-ACD8ED1A2490}" presName="childNode" presStyleLbl="node1" presStyleIdx="1" presStyleCnt="6">
        <dgm:presLayoutVars>
          <dgm:bulletEnabled val="1"/>
        </dgm:presLayoutVars>
      </dgm:prSet>
      <dgm:spPr/>
      <dgm:t>
        <a:bodyPr/>
        <a:lstStyle/>
        <a:p>
          <a:endParaRPr lang="ru-RU"/>
        </a:p>
      </dgm:t>
    </dgm:pt>
    <dgm:pt modelId="{0DB6C37A-1A87-4DDF-8845-8B27C5B1AFF8}" type="pres">
      <dgm:prSet presAssocID="{BA9D942E-E905-44E2-B727-EEF71A6F7F53}" presName="aSpace" presStyleCnt="0"/>
      <dgm:spPr/>
    </dgm:pt>
    <dgm:pt modelId="{B6F08889-EFA3-4A47-8F3E-A86C4C56B51B}" type="pres">
      <dgm:prSet presAssocID="{43040C90-40E0-45A2-82DC-563EC68201FA}" presName="compNode" presStyleCnt="0"/>
      <dgm:spPr/>
    </dgm:pt>
    <dgm:pt modelId="{3F0CA53B-8009-434E-86CD-6C921D536FE1}" type="pres">
      <dgm:prSet presAssocID="{43040C90-40E0-45A2-82DC-563EC68201FA}" presName="aNode" presStyleLbl="bgShp" presStyleIdx="1" presStyleCnt="3"/>
      <dgm:spPr/>
      <dgm:t>
        <a:bodyPr/>
        <a:lstStyle/>
        <a:p>
          <a:endParaRPr lang="ru-RU"/>
        </a:p>
      </dgm:t>
    </dgm:pt>
    <dgm:pt modelId="{2E9ABEB4-9E0A-46D3-A666-E6ECBB4693A8}" type="pres">
      <dgm:prSet presAssocID="{43040C90-40E0-45A2-82DC-563EC68201FA}" presName="textNode" presStyleLbl="bgShp" presStyleIdx="1" presStyleCnt="3"/>
      <dgm:spPr/>
      <dgm:t>
        <a:bodyPr/>
        <a:lstStyle/>
        <a:p>
          <a:endParaRPr lang="ru-RU"/>
        </a:p>
      </dgm:t>
    </dgm:pt>
    <dgm:pt modelId="{3949D9FF-E253-497B-BC1F-BBB4BCD11B76}" type="pres">
      <dgm:prSet presAssocID="{43040C90-40E0-45A2-82DC-563EC68201FA}" presName="compChildNode" presStyleCnt="0"/>
      <dgm:spPr/>
    </dgm:pt>
    <dgm:pt modelId="{BE49B16D-673A-428D-A929-A1A1608AD653}" type="pres">
      <dgm:prSet presAssocID="{43040C90-40E0-45A2-82DC-563EC68201FA}" presName="theInnerList" presStyleCnt="0"/>
      <dgm:spPr/>
    </dgm:pt>
    <dgm:pt modelId="{B73493A2-38EF-460B-9AB3-3488DA5478DB}" type="pres">
      <dgm:prSet presAssocID="{D2B22F0B-9505-49FC-9BD3-97990287C6C2}" presName="childNode" presStyleLbl="node1" presStyleIdx="2" presStyleCnt="6">
        <dgm:presLayoutVars>
          <dgm:bulletEnabled val="1"/>
        </dgm:presLayoutVars>
      </dgm:prSet>
      <dgm:spPr/>
      <dgm:t>
        <a:bodyPr/>
        <a:lstStyle/>
        <a:p>
          <a:endParaRPr lang="ru-RU"/>
        </a:p>
      </dgm:t>
    </dgm:pt>
    <dgm:pt modelId="{31278B95-DC9A-4B47-9925-7E8F60F2D1EC}" type="pres">
      <dgm:prSet presAssocID="{D2B22F0B-9505-49FC-9BD3-97990287C6C2}" presName="aSpace2" presStyleCnt="0"/>
      <dgm:spPr/>
    </dgm:pt>
    <dgm:pt modelId="{EB40226C-EB25-4850-B455-E1561F5C276E}" type="pres">
      <dgm:prSet presAssocID="{2593EB07-EA23-482E-854D-6496334812A0}" presName="childNode" presStyleLbl="node1" presStyleIdx="3" presStyleCnt="6">
        <dgm:presLayoutVars>
          <dgm:bulletEnabled val="1"/>
        </dgm:presLayoutVars>
      </dgm:prSet>
      <dgm:spPr/>
      <dgm:t>
        <a:bodyPr/>
        <a:lstStyle/>
        <a:p>
          <a:endParaRPr lang="ru-RU"/>
        </a:p>
      </dgm:t>
    </dgm:pt>
    <dgm:pt modelId="{D75887ED-ECDF-4B42-BE74-94C6BC544DC1}" type="pres">
      <dgm:prSet presAssocID="{43040C90-40E0-45A2-82DC-563EC68201FA}" presName="aSpace" presStyleCnt="0"/>
      <dgm:spPr/>
    </dgm:pt>
    <dgm:pt modelId="{2FDD20AF-AE9A-43D7-9C81-4E8BE35809DC}" type="pres">
      <dgm:prSet presAssocID="{1893C927-D53F-4ABB-9968-29FB337B8718}" presName="compNode" presStyleCnt="0"/>
      <dgm:spPr/>
    </dgm:pt>
    <dgm:pt modelId="{7D8F1193-4FEA-4B30-9237-CEC6628A6551}" type="pres">
      <dgm:prSet presAssocID="{1893C927-D53F-4ABB-9968-29FB337B8718}" presName="aNode" presStyleLbl="bgShp" presStyleIdx="2" presStyleCnt="3"/>
      <dgm:spPr/>
      <dgm:t>
        <a:bodyPr/>
        <a:lstStyle/>
        <a:p>
          <a:endParaRPr lang="ru-RU"/>
        </a:p>
      </dgm:t>
    </dgm:pt>
    <dgm:pt modelId="{90F47A71-4F54-4F78-8079-712B59CC55E9}" type="pres">
      <dgm:prSet presAssocID="{1893C927-D53F-4ABB-9968-29FB337B8718}" presName="textNode" presStyleLbl="bgShp" presStyleIdx="2" presStyleCnt="3"/>
      <dgm:spPr/>
      <dgm:t>
        <a:bodyPr/>
        <a:lstStyle/>
        <a:p>
          <a:endParaRPr lang="ru-RU"/>
        </a:p>
      </dgm:t>
    </dgm:pt>
    <dgm:pt modelId="{BDE9C174-7236-4B37-B600-BC416456C516}" type="pres">
      <dgm:prSet presAssocID="{1893C927-D53F-4ABB-9968-29FB337B8718}" presName="compChildNode" presStyleCnt="0"/>
      <dgm:spPr/>
    </dgm:pt>
    <dgm:pt modelId="{E8C5102A-DE76-48DE-90BB-77505D9F51D5}" type="pres">
      <dgm:prSet presAssocID="{1893C927-D53F-4ABB-9968-29FB337B8718}" presName="theInnerList" presStyleCnt="0"/>
      <dgm:spPr/>
    </dgm:pt>
    <dgm:pt modelId="{2D2EDE05-0D0D-4B08-83FF-C4FCCBE041B1}" type="pres">
      <dgm:prSet presAssocID="{E69B4E9D-89DD-4A38-AF6E-438219F0F991}" presName="childNode" presStyleLbl="node1" presStyleIdx="4" presStyleCnt="6">
        <dgm:presLayoutVars>
          <dgm:bulletEnabled val="1"/>
        </dgm:presLayoutVars>
      </dgm:prSet>
      <dgm:spPr/>
      <dgm:t>
        <a:bodyPr/>
        <a:lstStyle/>
        <a:p>
          <a:endParaRPr lang="ru-RU"/>
        </a:p>
      </dgm:t>
    </dgm:pt>
    <dgm:pt modelId="{C44A376B-CCE8-414B-ADDE-8444F321D40F}" type="pres">
      <dgm:prSet presAssocID="{E69B4E9D-89DD-4A38-AF6E-438219F0F991}" presName="aSpace2" presStyleCnt="0"/>
      <dgm:spPr/>
    </dgm:pt>
    <dgm:pt modelId="{6CA8345F-0F45-4130-9CD7-8B832D308731}" type="pres">
      <dgm:prSet presAssocID="{4BAD0BC7-4438-4B14-B672-5B7F24FF3937}" presName="childNode" presStyleLbl="node1" presStyleIdx="5" presStyleCnt="6">
        <dgm:presLayoutVars>
          <dgm:bulletEnabled val="1"/>
        </dgm:presLayoutVars>
      </dgm:prSet>
      <dgm:spPr/>
      <dgm:t>
        <a:bodyPr/>
        <a:lstStyle/>
        <a:p>
          <a:endParaRPr lang="ru-RU"/>
        </a:p>
      </dgm:t>
    </dgm:pt>
  </dgm:ptLst>
  <dgm:cxnLst>
    <dgm:cxn modelId="{10A9AF83-B51A-4082-B7CD-3C698CBFEBFE}" type="presOf" srcId="{2593EB07-EA23-482E-854D-6496334812A0}" destId="{EB40226C-EB25-4850-B455-E1561F5C276E}" srcOrd="0" destOrd="0" presId="urn:microsoft.com/office/officeart/2005/8/layout/lProcess2"/>
    <dgm:cxn modelId="{183411D4-2A5B-4FB2-948D-63CC9FF2D849}" type="presOf" srcId="{1893C927-D53F-4ABB-9968-29FB337B8718}" destId="{90F47A71-4F54-4F78-8079-712B59CC55E9}" srcOrd="1" destOrd="0" presId="urn:microsoft.com/office/officeart/2005/8/layout/lProcess2"/>
    <dgm:cxn modelId="{6F2C1469-0584-46A5-A8A6-BA1028F9FBEC}" type="presOf" srcId="{1893C927-D53F-4ABB-9968-29FB337B8718}" destId="{7D8F1193-4FEA-4B30-9237-CEC6628A6551}" srcOrd="0" destOrd="0" presId="urn:microsoft.com/office/officeart/2005/8/layout/lProcess2"/>
    <dgm:cxn modelId="{BE3B643E-D85D-4DF3-843D-B17BE6847858}" srcId="{BA9D942E-E905-44E2-B727-EEF71A6F7F53}" destId="{F84CF70A-4393-4855-945A-ACD8ED1A2490}" srcOrd="1" destOrd="0" parTransId="{994F9E34-2B6A-4242-B9C2-5B84272F9BE6}" sibTransId="{161CFFCC-8B06-476D-9C95-F7BE97CE648C}"/>
    <dgm:cxn modelId="{55BB1ADC-E292-4068-A6F3-59CBB919C31E}" type="presOf" srcId="{BA9D942E-E905-44E2-B727-EEF71A6F7F53}" destId="{C0905150-D551-4985-9CB3-DA75B480BE9B}" srcOrd="1" destOrd="0" presId="urn:microsoft.com/office/officeart/2005/8/layout/lProcess2"/>
    <dgm:cxn modelId="{93DD579B-6F00-4AE6-8E39-15F36E520C5B}" type="presOf" srcId="{4BAD0BC7-4438-4B14-B672-5B7F24FF3937}" destId="{6CA8345F-0F45-4130-9CD7-8B832D308731}" srcOrd="0" destOrd="0" presId="urn:microsoft.com/office/officeart/2005/8/layout/lProcess2"/>
    <dgm:cxn modelId="{991B6EFF-0D54-47FB-A7CB-D7948DE71D14}" srcId="{08E3B841-B1CA-4306-9CCD-949C27D5C41E}" destId="{43040C90-40E0-45A2-82DC-563EC68201FA}" srcOrd="1" destOrd="0" parTransId="{9877EF22-2B3B-4AD3-9836-EEDAE8747073}" sibTransId="{2F8434F6-BAFC-41AC-873D-3FF472CC6052}"/>
    <dgm:cxn modelId="{1D9EDC7B-5969-4AF7-9E30-6B7A9279EE3C}" type="presOf" srcId="{43040C90-40E0-45A2-82DC-563EC68201FA}" destId="{3F0CA53B-8009-434E-86CD-6C921D536FE1}" srcOrd="0" destOrd="0" presId="urn:microsoft.com/office/officeart/2005/8/layout/lProcess2"/>
    <dgm:cxn modelId="{3BB196C9-04C1-4D5E-B3DB-05EA3B2BEF3B}" srcId="{43040C90-40E0-45A2-82DC-563EC68201FA}" destId="{2593EB07-EA23-482E-854D-6496334812A0}" srcOrd="1" destOrd="0" parTransId="{540C374E-BDE1-4783-860A-F27449A7EBC0}" sibTransId="{FC879891-4C37-4C23-9D9E-31214FF71958}"/>
    <dgm:cxn modelId="{74A34A41-8442-4C5C-B06F-0314E23B29B0}" srcId="{1893C927-D53F-4ABB-9968-29FB337B8718}" destId="{E69B4E9D-89DD-4A38-AF6E-438219F0F991}" srcOrd="0" destOrd="0" parTransId="{E41F4E36-6C5B-4747-BBE4-A9E9A2F5E038}" sibTransId="{D0B8C98D-3E30-4372-9826-DE7F2E9707F0}"/>
    <dgm:cxn modelId="{5ECA88C0-731B-493F-BBBD-3F6C317762C4}" type="presOf" srcId="{E3605CCE-94AA-411A-93EF-1976128A0E5E}" destId="{5B34FDC1-6170-4A91-87A0-3D773B7574B5}" srcOrd="0" destOrd="0" presId="urn:microsoft.com/office/officeart/2005/8/layout/lProcess2"/>
    <dgm:cxn modelId="{FECC7CE5-FF16-4AD0-BF8C-C454DF6BB50E}" type="presOf" srcId="{BA9D942E-E905-44E2-B727-EEF71A6F7F53}" destId="{A05EB893-D79C-41A7-AF95-8CF50FD6F3CB}" srcOrd="0" destOrd="0" presId="urn:microsoft.com/office/officeart/2005/8/layout/lProcess2"/>
    <dgm:cxn modelId="{6E5B6914-B074-46FF-9685-E049F4825421}" type="presOf" srcId="{F84CF70A-4393-4855-945A-ACD8ED1A2490}" destId="{AEEC877F-9E29-4A7B-9E2F-3F2C26666BD7}" srcOrd="0" destOrd="0" presId="urn:microsoft.com/office/officeart/2005/8/layout/lProcess2"/>
    <dgm:cxn modelId="{7E1916A9-101D-4759-8D50-AA3139927FBD}" type="presOf" srcId="{08E3B841-B1CA-4306-9CCD-949C27D5C41E}" destId="{5C4CC6C2-A627-4E5E-BDB7-4E612610A1FB}" srcOrd="0" destOrd="0" presId="urn:microsoft.com/office/officeart/2005/8/layout/lProcess2"/>
    <dgm:cxn modelId="{845035F3-1A0C-463B-871B-B66310A30E4F}" srcId="{43040C90-40E0-45A2-82DC-563EC68201FA}" destId="{D2B22F0B-9505-49FC-9BD3-97990287C6C2}" srcOrd="0" destOrd="0" parTransId="{C152930A-BCC6-4EAE-A844-A93FF4EB7819}" sibTransId="{B7A31365-CEDC-4504-BFEE-E4BDE6E4E69F}"/>
    <dgm:cxn modelId="{A7193B29-DB57-42D7-9762-3013264EDA2D}" srcId="{1893C927-D53F-4ABB-9968-29FB337B8718}" destId="{4BAD0BC7-4438-4B14-B672-5B7F24FF3937}" srcOrd="1" destOrd="0" parTransId="{6EE62399-4D24-4E42-808D-836519D61001}" sibTransId="{A44ED993-0499-4215-8729-109D2E0EB63D}"/>
    <dgm:cxn modelId="{1AB659D2-8EB9-42CA-993A-80108B232D70}" srcId="{08E3B841-B1CA-4306-9CCD-949C27D5C41E}" destId="{1893C927-D53F-4ABB-9968-29FB337B8718}" srcOrd="2" destOrd="0" parTransId="{60F6916D-AE21-469D-95A1-9846DDC5ECB0}" sibTransId="{213D55DE-64E8-42C1-806E-F240443F7284}"/>
    <dgm:cxn modelId="{D44675CD-48C3-4CC2-8DBE-5C237FD6DFEB}" srcId="{BA9D942E-E905-44E2-B727-EEF71A6F7F53}" destId="{E3605CCE-94AA-411A-93EF-1976128A0E5E}" srcOrd="0" destOrd="0" parTransId="{C14CE57C-205C-412E-99AE-C6FC6DBC9C79}" sibTransId="{6B16574A-94E6-479A-9BF4-22DF0B10E1F8}"/>
    <dgm:cxn modelId="{1BDF4410-1E51-49C8-9414-3181896AE429}" srcId="{08E3B841-B1CA-4306-9CCD-949C27D5C41E}" destId="{BA9D942E-E905-44E2-B727-EEF71A6F7F53}" srcOrd="0" destOrd="0" parTransId="{54AF78A4-C89D-4E0F-BB2C-B65D69AD5D41}" sibTransId="{695F7867-795D-4116-B437-79E2AC450CA1}"/>
    <dgm:cxn modelId="{73A074D4-EB98-425A-A5FF-3C4422A55823}" type="presOf" srcId="{43040C90-40E0-45A2-82DC-563EC68201FA}" destId="{2E9ABEB4-9E0A-46D3-A666-E6ECBB4693A8}" srcOrd="1" destOrd="0" presId="urn:microsoft.com/office/officeart/2005/8/layout/lProcess2"/>
    <dgm:cxn modelId="{781B7D94-3539-4564-8027-2BD6833482B5}" type="presOf" srcId="{D2B22F0B-9505-49FC-9BD3-97990287C6C2}" destId="{B73493A2-38EF-460B-9AB3-3488DA5478DB}" srcOrd="0" destOrd="0" presId="urn:microsoft.com/office/officeart/2005/8/layout/lProcess2"/>
    <dgm:cxn modelId="{906938D4-9653-4F8C-A559-A672DD7F4178}" type="presOf" srcId="{E69B4E9D-89DD-4A38-AF6E-438219F0F991}" destId="{2D2EDE05-0D0D-4B08-83FF-C4FCCBE041B1}" srcOrd="0" destOrd="0" presId="urn:microsoft.com/office/officeart/2005/8/layout/lProcess2"/>
    <dgm:cxn modelId="{EC265D9D-7DF0-42C9-B2EB-28094311627F}" type="presParOf" srcId="{5C4CC6C2-A627-4E5E-BDB7-4E612610A1FB}" destId="{B499F725-503D-4557-9497-73A24E88DAFB}" srcOrd="0" destOrd="0" presId="urn:microsoft.com/office/officeart/2005/8/layout/lProcess2"/>
    <dgm:cxn modelId="{6A9AFB87-02B7-4B7F-BEBD-E92E6FC96AFB}" type="presParOf" srcId="{B499F725-503D-4557-9497-73A24E88DAFB}" destId="{A05EB893-D79C-41A7-AF95-8CF50FD6F3CB}" srcOrd="0" destOrd="0" presId="urn:microsoft.com/office/officeart/2005/8/layout/lProcess2"/>
    <dgm:cxn modelId="{4F964EFC-A7EC-4FBB-B84A-7E79763A8ADD}" type="presParOf" srcId="{B499F725-503D-4557-9497-73A24E88DAFB}" destId="{C0905150-D551-4985-9CB3-DA75B480BE9B}" srcOrd="1" destOrd="0" presId="urn:microsoft.com/office/officeart/2005/8/layout/lProcess2"/>
    <dgm:cxn modelId="{4D4F066E-1AE8-4AA6-8142-51A104EC85B5}" type="presParOf" srcId="{B499F725-503D-4557-9497-73A24E88DAFB}" destId="{9DB08E5F-3731-47B2-8532-2D2371810CCF}" srcOrd="2" destOrd="0" presId="urn:microsoft.com/office/officeart/2005/8/layout/lProcess2"/>
    <dgm:cxn modelId="{EFCF3309-C0AF-4707-95C4-D88E018EEBC4}" type="presParOf" srcId="{9DB08E5F-3731-47B2-8532-2D2371810CCF}" destId="{F9C0C028-5B28-4A8C-B77F-C212FB98B2F7}" srcOrd="0" destOrd="0" presId="urn:microsoft.com/office/officeart/2005/8/layout/lProcess2"/>
    <dgm:cxn modelId="{717D5CAB-2230-44DE-B784-C2CE96BA2B6A}" type="presParOf" srcId="{F9C0C028-5B28-4A8C-B77F-C212FB98B2F7}" destId="{5B34FDC1-6170-4A91-87A0-3D773B7574B5}" srcOrd="0" destOrd="0" presId="urn:microsoft.com/office/officeart/2005/8/layout/lProcess2"/>
    <dgm:cxn modelId="{70F3A863-CAB8-41E3-BE47-0289B277A968}" type="presParOf" srcId="{F9C0C028-5B28-4A8C-B77F-C212FB98B2F7}" destId="{E74BF289-B5EE-41FC-BAE6-35746A7FFE2E}" srcOrd="1" destOrd="0" presId="urn:microsoft.com/office/officeart/2005/8/layout/lProcess2"/>
    <dgm:cxn modelId="{D2F2424B-BC13-47F5-A00F-16F7C0B3F65B}" type="presParOf" srcId="{F9C0C028-5B28-4A8C-B77F-C212FB98B2F7}" destId="{AEEC877F-9E29-4A7B-9E2F-3F2C26666BD7}" srcOrd="2" destOrd="0" presId="urn:microsoft.com/office/officeart/2005/8/layout/lProcess2"/>
    <dgm:cxn modelId="{DFE41099-DBD0-4DBC-ADCD-38EFBC977938}" type="presParOf" srcId="{5C4CC6C2-A627-4E5E-BDB7-4E612610A1FB}" destId="{0DB6C37A-1A87-4DDF-8845-8B27C5B1AFF8}" srcOrd="1" destOrd="0" presId="urn:microsoft.com/office/officeart/2005/8/layout/lProcess2"/>
    <dgm:cxn modelId="{7EFF8904-5871-4B48-A2C3-B2E032E298EB}" type="presParOf" srcId="{5C4CC6C2-A627-4E5E-BDB7-4E612610A1FB}" destId="{B6F08889-EFA3-4A47-8F3E-A86C4C56B51B}" srcOrd="2" destOrd="0" presId="urn:microsoft.com/office/officeart/2005/8/layout/lProcess2"/>
    <dgm:cxn modelId="{4BC79E07-B34C-4AD6-96AF-26E0C9D6F7F5}" type="presParOf" srcId="{B6F08889-EFA3-4A47-8F3E-A86C4C56B51B}" destId="{3F0CA53B-8009-434E-86CD-6C921D536FE1}" srcOrd="0" destOrd="0" presId="urn:microsoft.com/office/officeart/2005/8/layout/lProcess2"/>
    <dgm:cxn modelId="{12FC062D-DFC4-433F-A57D-301FE16AF5A2}" type="presParOf" srcId="{B6F08889-EFA3-4A47-8F3E-A86C4C56B51B}" destId="{2E9ABEB4-9E0A-46D3-A666-E6ECBB4693A8}" srcOrd="1" destOrd="0" presId="urn:microsoft.com/office/officeart/2005/8/layout/lProcess2"/>
    <dgm:cxn modelId="{423DBDE8-B029-491D-857A-10828CDF8B5F}" type="presParOf" srcId="{B6F08889-EFA3-4A47-8F3E-A86C4C56B51B}" destId="{3949D9FF-E253-497B-BC1F-BBB4BCD11B76}" srcOrd="2" destOrd="0" presId="urn:microsoft.com/office/officeart/2005/8/layout/lProcess2"/>
    <dgm:cxn modelId="{A46E77FD-4EFB-4FC4-A9EF-B1A7AAA9D07B}" type="presParOf" srcId="{3949D9FF-E253-497B-BC1F-BBB4BCD11B76}" destId="{BE49B16D-673A-428D-A929-A1A1608AD653}" srcOrd="0" destOrd="0" presId="urn:microsoft.com/office/officeart/2005/8/layout/lProcess2"/>
    <dgm:cxn modelId="{8B3423A9-EA72-477B-BD3B-CE7D2EAAFFA7}" type="presParOf" srcId="{BE49B16D-673A-428D-A929-A1A1608AD653}" destId="{B73493A2-38EF-460B-9AB3-3488DA5478DB}" srcOrd="0" destOrd="0" presId="urn:microsoft.com/office/officeart/2005/8/layout/lProcess2"/>
    <dgm:cxn modelId="{50914C80-6D79-4BA2-8EF8-F733BEDDE733}" type="presParOf" srcId="{BE49B16D-673A-428D-A929-A1A1608AD653}" destId="{31278B95-DC9A-4B47-9925-7E8F60F2D1EC}" srcOrd="1" destOrd="0" presId="urn:microsoft.com/office/officeart/2005/8/layout/lProcess2"/>
    <dgm:cxn modelId="{5D64D7D9-FBEE-4AAA-8036-5DB516295148}" type="presParOf" srcId="{BE49B16D-673A-428D-A929-A1A1608AD653}" destId="{EB40226C-EB25-4850-B455-E1561F5C276E}" srcOrd="2" destOrd="0" presId="urn:microsoft.com/office/officeart/2005/8/layout/lProcess2"/>
    <dgm:cxn modelId="{58987443-BA81-41AF-8F46-102E1D272C28}" type="presParOf" srcId="{5C4CC6C2-A627-4E5E-BDB7-4E612610A1FB}" destId="{D75887ED-ECDF-4B42-BE74-94C6BC544DC1}" srcOrd="3" destOrd="0" presId="urn:microsoft.com/office/officeart/2005/8/layout/lProcess2"/>
    <dgm:cxn modelId="{1B259251-ED40-4649-8858-CE614F0F430C}" type="presParOf" srcId="{5C4CC6C2-A627-4E5E-BDB7-4E612610A1FB}" destId="{2FDD20AF-AE9A-43D7-9C81-4E8BE35809DC}" srcOrd="4" destOrd="0" presId="urn:microsoft.com/office/officeart/2005/8/layout/lProcess2"/>
    <dgm:cxn modelId="{CF1E6BBD-88A4-4CFB-8C61-7314A4F19073}" type="presParOf" srcId="{2FDD20AF-AE9A-43D7-9C81-4E8BE35809DC}" destId="{7D8F1193-4FEA-4B30-9237-CEC6628A6551}" srcOrd="0" destOrd="0" presId="urn:microsoft.com/office/officeart/2005/8/layout/lProcess2"/>
    <dgm:cxn modelId="{518041D1-D056-40AE-8FF5-6AADE11748B2}" type="presParOf" srcId="{2FDD20AF-AE9A-43D7-9C81-4E8BE35809DC}" destId="{90F47A71-4F54-4F78-8079-712B59CC55E9}" srcOrd="1" destOrd="0" presId="urn:microsoft.com/office/officeart/2005/8/layout/lProcess2"/>
    <dgm:cxn modelId="{6CA8FC31-F2D3-4A4A-BEC0-971EDC996B9F}" type="presParOf" srcId="{2FDD20AF-AE9A-43D7-9C81-4E8BE35809DC}" destId="{BDE9C174-7236-4B37-B600-BC416456C516}" srcOrd="2" destOrd="0" presId="urn:microsoft.com/office/officeart/2005/8/layout/lProcess2"/>
    <dgm:cxn modelId="{A988F2F0-F98F-4BB4-B5BF-5569F41BDF6C}" type="presParOf" srcId="{BDE9C174-7236-4B37-B600-BC416456C516}" destId="{E8C5102A-DE76-48DE-90BB-77505D9F51D5}" srcOrd="0" destOrd="0" presId="urn:microsoft.com/office/officeart/2005/8/layout/lProcess2"/>
    <dgm:cxn modelId="{697908CD-EE05-4B52-A89A-8C3E11D51E15}" type="presParOf" srcId="{E8C5102A-DE76-48DE-90BB-77505D9F51D5}" destId="{2D2EDE05-0D0D-4B08-83FF-C4FCCBE041B1}" srcOrd="0" destOrd="0" presId="urn:microsoft.com/office/officeart/2005/8/layout/lProcess2"/>
    <dgm:cxn modelId="{3DF46AA1-87B2-4CAC-9B77-9F505C67E912}" type="presParOf" srcId="{E8C5102A-DE76-48DE-90BB-77505D9F51D5}" destId="{C44A376B-CCE8-414B-ADDE-8444F321D40F}" srcOrd="1" destOrd="0" presId="urn:microsoft.com/office/officeart/2005/8/layout/lProcess2"/>
    <dgm:cxn modelId="{001E8356-3DA2-4053-BACC-D4357544D1A1}" type="presParOf" srcId="{E8C5102A-DE76-48DE-90BB-77505D9F51D5}" destId="{6CA8345F-0F45-4130-9CD7-8B832D30873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5ED6B-7F75-45B6-8960-5A46337AFF62}">
      <dsp:nvSpPr>
        <dsp:cNvPr id="0" name=""/>
        <dsp:cNvSpPr/>
      </dsp:nvSpPr>
      <dsp:spPr>
        <a:xfrm>
          <a:off x="0" y="590550"/>
          <a:ext cx="3809999" cy="2286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solidFill>
                <a:srgbClr val="FF0000"/>
              </a:solidFill>
            </a:rPr>
            <a:t>строкова</a:t>
          </a:r>
          <a:r>
            <a:rPr lang="ru-RU" sz="2400" kern="1200" dirty="0" smtClean="0">
              <a:solidFill>
                <a:srgbClr val="FF0000"/>
              </a:solidFill>
            </a:rPr>
            <a:t> </a:t>
          </a:r>
          <a:r>
            <a:rPr lang="ru-RU" sz="2400" kern="1200" dirty="0" err="1" smtClean="0">
              <a:solidFill>
                <a:srgbClr val="FF0000"/>
              </a:solidFill>
            </a:rPr>
            <a:t>військова</a:t>
          </a:r>
          <a:r>
            <a:rPr lang="ru-RU" sz="2400" kern="1200" dirty="0" smtClean="0">
              <a:solidFill>
                <a:srgbClr val="FF0000"/>
              </a:solidFill>
            </a:rPr>
            <a:t> служба;</a:t>
          </a:r>
        </a:p>
        <a:p>
          <a:pPr lvl="0" algn="ctr" defTabSz="1066800">
            <a:lnSpc>
              <a:spcPct val="90000"/>
            </a:lnSpc>
            <a:spcBef>
              <a:spcPct val="0"/>
            </a:spcBef>
            <a:spcAft>
              <a:spcPct val="35000"/>
            </a:spcAft>
          </a:pPr>
          <a:r>
            <a:rPr lang="ru-RU" sz="2400" kern="1200" dirty="0" err="1" smtClean="0">
              <a:solidFill>
                <a:srgbClr val="FF0000"/>
              </a:solidFill>
            </a:rPr>
            <a:t>військова</a:t>
          </a:r>
          <a:r>
            <a:rPr lang="ru-RU" sz="2400" kern="1200" dirty="0" smtClean="0">
              <a:solidFill>
                <a:srgbClr val="FF0000"/>
              </a:solidFill>
            </a:rPr>
            <a:t> служба за призовом </a:t>
          </a:r>
          <a:r>
            <a:rPr lang="ru-RU" sz="2400" kern="1200" dirty="0" err="1" smtClean="0">
              <a:solidFill>
                <a:srgbClr val="FF0000"/>
              </a:solidFill>
            </a:rPr>
            <a:t>під</a:t>
          </a:r>
          <a:r>
            <a:rPr lang="ru-RU" sz="2400" kern="1200" dirty="0" smtClean="0">
              <a:solidFill>
                <a:srgbClr val="FF0000"/>
              </a:solidFill>
            </a:rPr>
            <a:t> час </a:t>
          </a:r>
          <a:r>
            <a:rPr lang="ru-RU" sz="2400" kern="1200" dirty="0" err="1" smtClean="0">
              <a:solidFill>
                <a:srgbClr val="FF0000"/>
              </a:solidFill>
            </a:rPr>
            <a:t>мобілізації</a:t>
          </a:r>
          <a:r>
            <a:rPr lang="ru-RU" sz="2400" kern="1200" dirty="0" smtClean="0">
              <a:solidFill>
                <a:srgbClr val="FF0000"/>
              </a:solidFill>
            </a:rPr>
            <a:t>, на </a:t>
          </a:r>
          <a:r>
            <a:rPr lang="ru-RU" sz="2400" kern="1200" dirty="0" err="1" smtClean="0">
              <a:solidFill>
                <a:srgbClr val="FF0000"/>
              </a:solidFill>
            </a:rPr>
            <a:t>особливий</a:t>
          </a:r>
          <a:r>
            <a:rPr lang="ru-RU" sz="2400" kern="1200" dirty="0" smtClean="0">
              <a:solidFill>
                <a:srgbClr val="FF0000"/>
              </a:solidFill>
            </a:rPr>
            <a:t> </a:t>
          </a:r>
          <a:r>
            <a:rPr lang="ru-RU" sz="2400" kern="1200" dirty="0" err="1" smtClean="0">
              <a:solidFill>
                <a:srgbClr val="FF0000"/>
              </a:solidFill>
            </a:rPr>
            <a:t>період</a:t>
          </a:r>
          <a:r>
            <a:rPr lang="ru-RU" sz="2400" kern="1200" dirty="0" smtClean="0">
              <a:solidFill>
                <a:srgbClr val="FF0000"/>
              </a:solidFill>
            </a:rPr>
            <a:t>;</a:t>
          </a:r>
          <a:endParaRPr lang="ru-RU" sz="2400" kern="1200" dirty="0">
            <a:solidFill>
              <a:srgbClr val="FF0000"/>
            </a:solidFill>
          </a:endParaRPr>
        </a:p>
      </dsp:txBody>
      <dsp:txXfrm>
        <a:off x="0" y="590550"/>
        <a:ext cx="3809999" cy="2286000"/>
      </dsp:txXfrm>
    </dsp:sp>
    <dsp:sp modelId="{862B4B7A-3E43-49E2-87A3-64F060604282}">
      <dsp:nvSpPr>
        <dsp:cNvPr id="0" name=""/>
        <dsp:cNvSpPr/>
      </dsp:nvSpPr>
      <dsp:spPr>
        <a:xfrm>
          <a:off x="4191000" y="368305"/>
          <a:ext cx="3809999" cy="27304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solidFill>
                <a:srgbClr val="FF0000"/>
              </a:solidFill>
            </a:rPr>
            <a:t>військова</a:t>
          </a:r>
          <a:r>
            <a:rPr lang="ru-RU" sz="2400" kern="1200" dirty="0" smtClean="0">
              <a:solidFill>
                <a:srgbClr val="FF0000"/>
              </a:solidFill>
            </a:rPr>
            <a:t> служба за контрактом </a:t>
          </a:r>
          <a:r>
            <a:rPr lang="ru-RU" sz="2400" kern="1200" dirty="0" err="1" smtClean="0">
              <a:solidFill>
                <a:srgbClr val="FF0000"/>
              </a:solidFill>
            </a:rPr>
            <a:t>осіб</a:t>
          </a:r>
          <a:r>
            <a:rPr lang="ru-RU" sz="2400" kern="1200" dirty="0" smtClean="0">
              <a:solidFill>
                <a:srgbClr val="FF0000"/>
              </a:solidFill>
            </a:rPr>
            <a:t> рядового складу;</a:t>
          </a:r>
        </a:p>
        <a:p>
          <a:pPr lvl="0" algn="ctr" defTabSz="1066800">
            <a:lnSpc>
              <a:spcPct val="90000"/>
            </a:lnSpc>
            <a:spcBef>
              <a:spcPct val="0"/>
            </a:spcBef>
            <a:spcAft>
              <a:spcPct val="35000"/>
            </a:spcAft>
          </a:pPr>
          <a:r>
            <a:rPr lang="ru-RU" sz="2400" kern="1200" dirty="0" err="1" smtClean="0">
              <a:solidFill>
                <a:srgbClr val="FF0000"/>
              </a:solidFill>
            </a:rPr>
            <a:t>військова</a:t>
          </a:r>
          <a:r>
            <a:rPr lang="ru-RU" sz="2400" kern="1200" dirty="0" smtClean="0">
              <a:solidFill>
                <a:srgbClr val="FF0000"/>
              </a:solidFill>
            </a:rPr>
            <a:t> служба за контрактом </a:t>
          </a:r>
          <a:r>
            <a:rPr lang="ru-RU" sz="2400" kern="1200" dirty="0" err="1" smtClean="0">
              <a:solidFill>
                <a:srgbClr val="FF0000"/>
              </a:solidFill>
            </a:rPr>
            <a:t>осіб</a:t>
          </a:r>
          <a:r>
            <a:rPr lang="ru-RU" sz="2400" kern="1200" dirty="0" smtClean="0">
              <a:solidFill>
                <a:srgbClr val="FF0000"/>
              </a:solidFill>
            </a:rPr>
            <a:t> </a:t>
          </a:r>
          <a:r>
            <a:rPr lang="ru-RU" sz="2400" kern="1200" dirty="0" err="1" smtClean="0">
              <a:solidFill>
                <a:srgbClr val="FF0000"/>
              </a:solidFill>
            </a:rPr>
            <a:t>сержантського</a:t>
          </a:r>
          <a:r>
            <a:rPr lang="ru-RU" sz="2400" kern="1200" dirty="0" smtClean="0">
              <a:solidFill>
                <a:srgbClr val="FF0000"/>
              </a:solidFill>
            </a:rPr>
            <a:t> і </a:t>
          </a:r>
          <a:r>
            <a:rPr lang="ru-RU" sz="2400" kern="1200" dirty="0" err="1" smtClean="0">
              <a:solidFill>
                <a:srgbClr val="FF0000"/>
              </a:solidFill>
            </a:rPr>
            <a:t>старшинського</a:t>
          </a:r>
          <a:r>
            <a:rPr lang="ru-RU" sz="2400" kern="1200" dirty="0" smtClean="0">
              <a:solidFill>
                <a:srgbClr val="FF0000"/>
              </a:solidFill>
            </a:rPr>
            <a:t> складу;</a:t>
          </a:r>
          <a:endParaRPr lang="ru-RU" sz="2400" kern="1200" dirty="0">
            <a:solidFill>
              <a:srgbClr val="FF0000"/>
            </a:solidFill>
          </a:endParaRPr>
        </a:p>
      </dsp:txBody>
      <dsp:txXfrm>
        <a:off x="4191000" y="368305"/>
        <a:ext cx="3809999" cy="2730489"/>
      </dsp:txXfrm>
    </dsp:sp>
    <dsp:sp modelId="{7646275C-997C-4224-BB70-82F01C951EF5}">
      <dsp:nvSpPr>
        <dsp:cNvPr id="0" name=""/>
        <dsp:cNvSpPr/>
      </dsp:nvSpPr>
      <dsp:spPr>
        <a:xfrm>
          <a:off x="8382000" y="590550"/>
          <a:ext cx="3809999" cy="2286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err="1" smtClean="0">
              <a:solidFill>
                <a:srgbClr val="FF0000"/>
              </a:solidFill>
            </a:rPr>
            <a:t>військова</a:t>
          </a:r>
          <a:r>
            <a:rPr lang="ru-RU" sz="1800" kern="1200" dirty="0" smtClean="0">
              <a:solidFill>
                <a:srgbClr val="FF0000"/>
              </a:solidFill>
            </a:rPr>
            <a:t> служба (</a:t>
          </a:r>
          <a:r>
            <a:rPr lang="ru-RU" sz="1800" kern="1200" dirty="0" err="1" smtClean="0">
              <a:solidFill>
                <a:srgbClr val="FF0000"/>
              </a:solidFill>
            </a:rPr>
            <a:t>навчання</a:t>
          </a:r>
          <a:r>
            <a:rPr lang="ru-RU" sz="1800" kern="1200" dirty="0" smtClean="0">
              <a:solidFill>
                <a:srgbClr val="FF0000"/>
              </a:solidFill>
            </a:rPr>
            <a:t>) </a:t>
          </a:r>
          <a:r>
            <a:rPr lang="ru-RU" sz="1800" kern="1200" dirty="0" err="1" smtClean="0">
              <a:solidFill>
                <a:srgbClr val="FF0000"/>
              </a:solidFill>
            </a:rPr>
            <a:t>курсантів</a:t>
          </a:r>
          <a:r>
            <a:rPr lang="ru-RU" sz="1800" kern="1200" dirty="0" smtClean="0">
              <a:solidFill>
                <a:srgbClr val="FF0000"/>
              </a:solidFill>
            </a:rPr>
            <a:t> </a:t>
          </a:r>
          <a:r>
            <a:rPr lang="ru-RU" sz="1800" kern="1200" dirty="0" err="1" smtClean="0">
              <a:solidFill>
                <a:srgbClr val="FF0000"/>
              </a:solidFill>
            </a:rPr>
            <a:t>вищих</a:t>
          </a:r>
          <a:r>
            <a:rPr lang="ru-RU" sz="1800" kern="1200" dirty="0" smtClean="0">
              <a:solidFill>
                <a:srgbClr val="FF0000"/>
              </a:solidFill>
            </a:rPr>
            <a:t> </a:t>
          </a:r>
          <a:r>
            <a:rPr lang="ru-RU" sz="1800" kern="1200" dirty="0" err="1" smtClean="0">
              <a:solidFill>
                <a:srgbClr val="FF0000"/>
              </a:solidFill>
            </a:rPr>
            <a:t>військових</a:t>
          </a:r>
          <a:r>
            <a:rPr lang="ru-RU" sz="1800" kern="1200" dirty="0" smtClean="0">
              <a:solidFill>
                <a:srgbClr val="FF0000"/>
              </a:solidFill>
            </a:rPr>
            <a:t> </a:t>
          </a:r>
          <a:r>
            <a:rPr lang="ru-RU" sz="1800" kern="1200" dirty="0" err="1" smtClean="0">
              <a:solidFill>
                <a:srgbClr val="FF0000"/>
              </a:solidFill>
            </a:rPr>
            <a:t>навчальних</a:t>
          </a:r>
          <a:r>
            <a:rPr lang="ru-RU" sz="1800" kern="1200" dirty="0" smtClean="0">
              <a:solidFill>
                <a:srgbClr val="FF0000"/>
              </a:solidFill>
            </a:rPr>
            <a:t> </a:t>
          </a:r>
          <a:r>
            <a:rPr lang="ru-RU" sz="1800" kern="1200" dirty="0" err="1" smtClean="0">
              <a:solidFill>
                <a:srgbClr val="FF0000"/>
              </a:solidFill>
            </a:rPr>
            <a:t>закладів</a:t>
          </a:r>
          <a:r>
            <a:rPr lang="ru-RU" sz="1800" kern="1200" dirty="0" smtClean="0">
              <a:solidFill>
                <a:srgbClr val="FF0000"/>
              </a:solidFill>
            </a:rPr>
            <a:t>, а </a:t>
          </a:r>
          <a:r>
            <a:rPr lang="ru-RU" sz="1800" kern="1200" dirty="0" err="1" smtClean="0">
              <a:solidFill>
                <a:srgbClr val="FF0000"/>
              </a:solidFill>
            </a:rPr>
            <a:t>також</a:t>
          </a:r>
          <a:r>
            <a:rPr lang="ru-RU" sz="1800" kern="1200" dirty="0" smtClean="0">
              <a:solidFill>
                <a:srgbClr val="FF0000"/>
              </a:solidFill>
            </a:rPr>
            <a:t> </a:t>
          </a:r>
          <a:r>
            <a:rPr lang="ru-RU" sz="1800" kern="1200" dirty="0" err="1" smtClean="0">
              <a:solidFill>
                <a:srgbClr val="FF0000"/>
              </a:solidFill>
            </a:rPr>
            <a:t>вищих</a:t>
          </a:r>
          <a:r>
            <a:rPr lang="ru-RU" sz="1800" kern="1200" dirty="0" smtClean="0">
              <a:solidFill>
                <a:srgbClr val="FF0000"/>
              </a:solidFill>
            </a:rPr>
            <a:t> </a:t>
          </a:r>
          <a:r>
            <a:rPr lang="ru-RU" sz="1800" kern="1200" dirty="0" err="1" smtClean="0">
              <a:solidFill>
                <a:srgbClr val="FF0000"/>
              </a:solidFill>
            </a:rPr>
            <a:t>навчальних</a:t>
          </a:r>
          <a:r>
            <a:rPr lang="ru-RU" sz="1800" kern="1200" dirty="0" smtClean="0">
              <a:solidFill>
                <a:srgbClr val="FF0000"/>
              </a:solidFill>
            </a:rPr>
            <a:t> </a:t>
          </a:r>
          <a:r>
            <a:rPr lang="ru-RU" sz="1800" kern="1200" dirty="0" err="1" smtClean="0">
              <a:solidFill>
                <a:srgbClr val="FF0000"/>
              </a:solidFill>
            </a:rPr>
            <a:t>закладів</a:t>
          </a:r>
          <a:r>
            <a:rPr lang="ru-RU" sz="1800" kern="1200" dirty="0" smtClean="0">
              <a:solidFill>
                <a:srgbClr val="FF0000"/>
              </a:solidFill>
            </a:rPr>
            <a:t>, </a:t>
          </a:r>
          <a:r>
            <a:rPr lang="ru-RU" sz="1800" kern="1200" dirty="0" err="1" smtClean="0">
              <a:solidFill>
                <a:srgbClr val="FF0000"/>
              </a:solidFill>
            </a:rPr>
            <a:t>які</a:t>
          </a:r>
          <a:r>
            <a:rPr lang="ru-RU" sz="1800" kern="1200" dirty="0" smtClean="0">
              <a:solidFill>
                <a:srgbClr val="FF0000"/>
              </a:solidFill>
            </a:rPr>
            <a:t> </a:t>
          </a:r>
          <a:r>
            <a:rPr lang="ru-RU" sz="1800" kern="1200" dirty="0" err="1" smtClean="0">
              <a:solidFill>
                <a:srgbClr val="FF0000"/>
              </a:solidFill>
            </a:rPr>
            <a:t>мають</a:t>
          </a:r>
          <a:r>
            <a:rPr lang="ru-RU" sz="1800" kern="1200" dirty="0" smtClean="0">
              <a:solidFill>
                <a:srgbClr val="FF0000"/>
              </a:solidFill>
            </a:rPr>
            <a:t> у </a:t>
          </a:r>
          <a:r>
            <a:rPr lang="ru-RU" sz="1800" kern="1200" dirty="0" err="1" smtClean="0">
              <a:solidFill>
                <a:srgbClr val="FF0000"/>
              </a:solidFill>
            </a:rPr>
            <a:t>своєму</a:t>
          </a:r>
          <a:r>
            <a:rPr lang="ru-RU" sz="1800" kern="1200" dirty="0" smtClean="0">
              <a:solidFill>
                <a:srgbClr val="FF0000"/>
              </a:solidFill>
            </a:rPr>
            <a:t> </a:t>
          </a:r>
          <a:r>
            <a:rPr lang="ru-RU" sz="1800" kern="1200" dirty="0" err="1" smtClean="0">
              <a:solidFill>
                <a:srgbClr val="FF0000"/>
              </a:solidFill>
            </a:rPr>
            <a:t>складі</a:t>
          </a:r>
          <a:r>
            <a:rPr lang="ru-RU" sz="1800" kern="1200" dirty="0" smtClean="0">
              <a:solidFill>
                <a:srgbClr val="FF0000"/>
              </a:solidFill>
            </a:rPr>
            <a:t> </a:t>
          </a:r>
          <a:r>
            <a:rPr lang="ru-RU" sz="1800" kern="1200" dirty="0" err="1" smtClean="0">
              <a:solidFill>
                <a:srgbClr val="FF0000"/>
              </a:solidFill>
            </a:rPr>
            <a:t>військові</a:t>
          </a:r>
          <a:r>
            <a:rPr lang="ru-RU" sz="1800" kern="1200" dirty="0" smtClean="0">
              <a:solidFill>
                <a:srgbClr val="FF0000"/>
              </a:solidFill>
            </a:rPr>
            <a:t> </a:t>
          </a:r>
          <a:r>
            <a:rPr lang="ru-RU" sz="1800" kern="1200" dirty="0" err="1" smtClean="0">
              <a:solidFill>
                <a:srgbClr val="FF0000"/>
              </a:solidFill>
            </a:rPr>
            <a:t>інститути</a:t>
          </a:r>
          <a:r>
            <a:rPr lang="ru-RU" sz="1800" kern="1200" dirty="0" smtClean="0">
              <a:solidFill>
                <a:srgbClr val="FF0000"/>
              </a:solidFill>
            </a:rPr>
            <a:t>, </a:t>
          </a:r>
          <a:r>
            <a:rPr lang="ru-RU" sz="1800" kern="1200" dirty="0" err="1" smtClean="0">
              <a:solidFill>
                <a:srgbClr val="FF0000"/>
              </a:solidFill>
            </a:rPr>
            <a:t>факультети</a:t>
          </a:r>
          <a:r>
            <a:rPr lang="ru-RU" sz="1800" kern="1200" dirty="0" smtClean="0">
              <a:solidFill>
                <a:srgbClr val="FF0000"/>
              </a:solidFill>
            </a:rPr>
            <a:t> </a:t>
          </a:r>
          <a:r>
            <a:rPr lang="ru-RU" sz="1800" kern="1200" dirty="0" err="1" smtClean="0">
              <a:solidFill>
                <a:srgbClr val="FF0000"/>
              </a:solidFill>
            </a:rPr>
            <a:t>військової</a:t>
          </a:r>
          <a:r>
            <a:rPr lang="ru-RU" sz="1800" kern="1200" dirty="0" smtClean="0">
              <a:solidFill>
                <a:srgbClr val="FF0000"/>
              </a:solidFill>
            </a:rPr>
            <a:t> </a:t>
          </a:r>
          <a:r>
            <a:rPr lang="ru-RU" sz="1800" kern="1200" dirty="0" err="1" smtClean="0">
              <a:solidFill>
                <a:srgbClr val="FF0000"/>
              </a:solidFill>
            </a:rPr>
            <a:t>підготовки</a:t>
          </a:r>
          <a:r>
            <a:rPr lang="ru-RU" sz="1800" kern="1200" dirty="0" smtClean="0">
              <a:solidFill>
                <a:srgbClr val="FF0000"/>
              </a:solidFill>
            </a:rPr>
            <a:t>, </a:t>
          </a:r>
          <a:r>
            <a:rPr lang="ru-RU" sz="1800" kern="1200" dirty="0" err="1" smtClean="0">
              <a:solidFill>
                <a:srgbClr val="FF0000"/>
              </a:solidFill>
            </a:rPr>
            <a:t>кафедри</a:t>
          </a:r>
          <a:r>
            <a:rPr lang="ru-RU" sz="1800" kern="1200" dirty="0" smtClean="0">
              <a:solidFill>
                <a:srgbClr val="FF0000"/>
              </a:solidFill>
            </a:rPr>
            <a:t> </a:t>
          </a:r>
          <a:r>
            <a:rPr lang="ru-RU" sz="1800" kern="1200" dirty="0" err="1" smtClean="0">
              <a:solidFill>
                <a:srgbClr val="FF0000"/>
              </a:solidFill>
            </a:rPr>
            <a:t>військової</a:t>
          </a:r>
          <a:r>
            <a:rPr lang="ru-RU" sz="1800" kern="1200" dirty="0" smtClean="0">
              <a:solidFill>
                <a:srgbClr val="FF0000"/>
              </a:solidFill>
            </a:rPr>
            <a:t> </a:t>
          </a:r>
          <a:r>
            <a:rPr lang="ru-RU" sz="1800" kern="1200" dirty="0" err="1" smtClean="0">
              <a:solidFill>
                <a:srgbClr val="FF0000"/>
              </a:solidFill>
            </a:rPr>
            <a:t>підготовки</a:t>
          </a:r>
          <a:r>
            <a:rPr lang="ru-RU" sz="1800" kern="1200" dirty="0" smtClean="0">
              <a:solidFill>
                <a:srgbClr val="FF0000"/>
              </a:solidFill>
            </a:rPr>
            <a:t>, </a:t>
          </a:r>
          <a:r>
            <a:rPr lang="ru-RU" sz="1800" kern="1200" dirty="0" err="1" smtClean="0">
              <a:solidFill>
                <a:srgbClr val="FF0000"/>
              </a:solidFill>
            </a:rPr>
            <a:t>відділення</a:t>
          </a:r>
          <a:r>
            <a:rPr lang="ru-RU" sz="1800" kern="1200" dirty="0" smtClean="0">
              <a:solidFill>
                <a:srgbClr val="FF0000"/>
              </a:solidFill>
            </a:rPr>
            <a:t> </a:t>
          </a:r>
          <a:r>
            <a:rPr lang="ru-RU" sz="1800" kern="1200" dirty="0" err="1" smtClean="0">
              <a:solidFill>
                <a:srgbClr val="FF0000"/>
              </a:solidFill>
            </a:rPr>
            <a:t>військової</a:t>
          </a:r>
          <a:r>
            <a:rPr lang="ru-RU" sz="1800" kern="1200" dirty="0" smtClean="0">
              <a:solidFill>
                <a:srgbClr val="FF0000"/>
              </a:solidFill>
            </a:rPr>
            <a:t> </a:t>
          </a:r>
          <a:r>
            <a:rPr lang="ru-RU" sz="1800" kern="1200" dirty="0" err="1" smtClean="0">
              <a:solidFill>
                <a:srgbClr val="FF0000"/>
              </a:solidFill>
            </a:rPr>
            <a:t>підготовки</a:t>
          </a:r>
          <a:r>
            <a:rPr lang="ru-RU" sz="1800" kern="1200" dirty="0" smtClean="0">
              <a:solidFill>
                <a:srgbClr val="FF0000"/>
              </a:solidFill>
            </a:rPr>
            <a:t> </a:t>
          </a:r>
          <a:endParaRPr lang="ru-RU" sz="1800" kern="1200" dirty="0">
            <a:solidFill>
              <a:srgbClr val="FF0000"/>
            </a:solidFill>
          </a:endParaRPr>
        </a:p>
      </dsp:txBody>
      <dsp:txXfrm>
        <a:off x="8382000" y="590550"/>
        <a:ext cx="3809999" cy="2286000"/>
      </dsp:txXfrm>
    </dsp:sp>
    <dsp:sp modelId="{5FD234F4-C4D5-4806-92A0-274609A77C17}">
      <dsp:nvSpPr>
        <dsp:cNvPr id="0" name=""/>
        <dsp:cNvSpPr/>
      </dsp:nvSpPr>
      <dsp:spPr>
        <a:xfrm>
          <a:off x="2095500" y="3479794"/>
          <a:ext cx="3809999" cy="2286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solidFill>
                <a:srgbClr val="FF0000"/>
              </a:solidFill>
            </a:rPr>
            <a:t>військова</a:t>
          </a:r>
          <a:r>
            <a:rPr lang="ru-RU" sz="2400" kern="1200" dirty="0" smtClean="0">
              <a:solidFill>
                <a:srgbClr val="FF0000"/>
              </a:solidFill>
            </a:rPr>
            <a:t> служба за контрактом </a:t>
          </a:r>
          <a:r>
            <a:rPr lang="ru-RU" sz="2400" kern="1200" dirty="0" err="1" smtClean="0">
              <a:solidFill>
                <a:srgbClr val="FF0000"/>
              </a:solidFill>
            </a:rPr>
            <a:t>осіб</a:t>
          </a:r>
          <a:r>
            <a:rPr lang="ru-RU" sz="2400" kern="1200" dirty="0" smtClean="0">
              <a:solidFill>
                <a:srgbClr val="FF0000"/>
              </a:solidFill>
            </a:rPr>
            <a:t> </a:t>
          </a:r>
          <a:r>
            <a:rPr lang="ru-RU" sz="2400" kern="1200" dirty="0" err="1" smtClean="0">
              <a:solidFill>
                <a:srgbClr val="FF0000"/>
              </a:solidFill>
            </a:rPr>
            <a:t>офіцерського</a:t>
          </a:r>
          <a:r>
            <a:rPr lang="ru-RU" sz="2400" kern="1200" dirty="0" smtClean="0">
              <a:solidFill>
                <a:srgbClr val="FF0000"/>
              </a:solidFill>
            </a:rPr>
            <a:t> складу;</a:t>
          </a:r>
          <a:endParaRPr lang="ru-RU" sz="2400" kern="1200" dirty="0">
            <a:solidFill>
              <a:srgbClr val="FF0000"/>
            </a:solidFill>
          </a:endParaRPr>
        </a:p>
      </dsp:txBody>
      <dsp:txXfrm>
        <a:off x="2095500" y="3479794"/>
        <a:ext cx="3809999" cy="2286000"/>
      </dsp:txXfrm>
    </dsp:sp>
    <dsp:sp modelId="{21F865A9-DC82-4863-85E1-15EE4D2B2A98}">
      <dsp:nvSpPr>
        <dsp:cNvPr id="0" name=""/>
        <dsp:cNvSpPr/>
      </dsp:nvSpPr>
      <dsp:spPr>
        <a:xfrm>
          <a:off x="6286500" y="3479794"/>
          <a:ext cx="3809999" cy="2286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err="1" smtClean="0">
              <a:solidFill>
                <a:srgbClr val="FF0000"/>
              </a:solidFill>
            </a:rPr>
            <a:t>військова</a:t>
          </a:r>
          <a:r>
            <a:rPr lang="ru-RU" sz="2400" kern="1200" dirty="0" smtClean="0">
              <a:solidFill>
                <a:srgbClr val="FF0000"/>
              </a:solidFill>
            </a:rPr>
            <a:t> служба за призовом </a:t>
          </a:r>
          <a:r>
            <a:rPr lang="ru-RU" sz="2400" kern="1200" dirty="0" err="1" smtClean="0">
              <a:solidFill>
                <a:srgbClr val="FF0000"/>
              </a:solidFill>
            </a:rPr>
            <a:t>осіб</a:t>
          </a:r>
          <a:r>
            <a:rPr lang="ru-RU" sz="2400" kern="1200" dirty="0" smtClean="0">
              <a:solidFill>
                <a:srgbClr val="FF0000"/>
              </a:solidFill>
            </a:rPr>
            <a:t> </a:t>
          </a:r>
          <a:r>
            <a:rPr lang="ru-RU" sz="2400" kern="1200" dirty="0" err="1" smtClean="0">
              <a:solidFill>
                <a:srgbClr val="FF0000"/>
              </a:solidFill>
            </a:rPr>
            <a:t>офіцерського</a:t>
          </a:r>
          <a:r>
            <a:rPr lang="ru-RU" sz="2400" kern="1200" dirty="0" smtClean="0">
              <a:solidFill>
                <a:srgbClr val="FF0000"/>
              </a:solidFill>
            </a:rPr>
            <a:t> складу.</a:t>
          </a:r>
          <a:endParaRPr lang="ru-RU" sz="2400" kern="1200" dirty="0">
            <a:solidFill>
              <a:srgbClr val="FF0000"/>
            </a:solidFill>
          </a:endParaRPr>
        </a:p>
      </dsp:txBody>
      <dsp:txXfrm>
        <a:off x="6286500" y="3479794"/>
        <a:ext cx="3809999" cy="228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EB893-D79C-41A7-AF95-8CF50FD6F3CB}">
      <dsp:nvSpPr>
        <dsp:cNvPr id="0" name=""/>
        <dsp:cNvSpPr/>
      </dsp:nvSpPr>
      <dsp:spPr>
        <a:xfrm>
          <a:off x="1488" y="0"/>
          <a:ext cx="3869531" cy="5778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dirty="0" smtClean="0"/>
            <a:t>особи рядового складу, </a:t>
          </a:r>
          <a:r>
            <a:rPr lang="ru-RU" sz="1100" kern="1200" dirty="0" err="1" smtClean="0"/>
            <a:t>які</a:t>
          </a:r>
          <a:r>
            <a:rPr lang="ru-RU" sz="1100" kern="1200" dirty="0" smtClean="0"/>
            <a:t> </a:t>
          </a:r>
          <a:r>
            <a:rPr lang="ru-RU" sz="1100" kern="1200" dirty="0" err="1" smtClean="0"/>
            <a:t>проходять</a:t>
          </a:r>
          <a:r>
            <a:rPr lang="ru-RU" sz="1100" kern="1200" dirty="0" smtClean="0"/>
            <a:t> </a:t>
          </a:r>
          <a:r>
            <a:rPr lang="ru-RU" sz="1100" kern="1200" dirty="0" err="1" smtClean="0"/>
            <a:t>строкову</a:t>
          </a:r>
          <a:r>
            <a:rPr lang="ru-RU" sz="1100" kern="1200" dirty="0" smtClean="0"/>
            <a:t> </a:t>
          </a:r>
          <a:r>
            <a:rPr lang="ru-RU" sz="1100" kern="1200" dirty="0" err="1" smtClean="0"/>
            <a:t>військову</a:t>
          </a:r>
          <a:r>
            <a:rPr lang="ru-RU" sz="1100" kern="1200" dirty="0" smtClean="0"/>
            <a:t> службу </a:t>
          </a:r>
          <a:r>
            <a:rPr lang="ru-RU" sz="1100" kern="1200" dirty="0" err="1" smtClean="0"/>
            <a:t>або</a:t>
          </a:r>
          <a:r>
            <a:rPr lang="ru-RU" sz="1100" kern="1200" dirty="0" smtClean="0"/>
            <a:t> </a:t>
          </a:r>
          <a:r>
            <a:rPr lang="ru-RU" sz="1100" kern="1200" dirty="0" err="1" smtClean="0"/>
            <a:t>військову</a:t>
          </a:r>
          <a:r>
            <a:rPr lang="ru-RU" sz="1100" kern="1200" dirty="0" smtClean="0"/>
            <a:t> службу за призовом </a:t>
          </a:r>
          <a:r>
            <a:rPr lang="ru-RU" sz="1100" kern="1200" dirty="0" err="1" smtClean="0"/>
            <a:t>під</a:t>
          </a:r>
          <a:r>
            <a:rPr lang="ru-RU" sz="1100" kern="1200" dirty="0" smtClean="0"/>
            <a:t> час </a:t>
          </a:r>
          <a:r>
            <a:rPr lang="ru-RU" sz="1100" kern="1200" dirty="0" err="1" smtClean="0"/>
            <a:t>мобілізації</a:t>
          </a:r>
          <a:r>
            <a:rPr lang="ru-RU" sz="1100" kern="1200" dirty="0" smtClean="0"/>
            <a:t>, на </a:t>
          </a:r>
          <a:r>
            <a:rPr lang="ru-RU" sz="1100" kern="1200" dirty="0" err="1" smtClean="0"/>
            <a:t>особливий</a:t>
          </a:r>
          <a:r>
            <a:rPr lang="ru-RU" sz="1100" kern="1200" dirty="0" smtClean="0"/>
            <a:t> </a:t>
          </a:r>
          <a:r>
            <a:rPr lang="ru-RU" sz="1100" kern="1200" dirty="0" err="1" smtClean="0"/>
            <a:t>період</a:t>
          </a:r>
          <a:r>
            <a:rPr lang="ru-RU" sz="1100" kern="1200" dirty="0" smtClean="0"/>
            <a:t>, </a:t>
          </a:r>
          <a:r>
            <a:rPr lang="ru-RU" sz="1100" kern="1200" dirty="0" err="1" smtClean="0"/>
            <a:t>резервісти</a:t>
          </a:r>
          <a:r>
            <a:rPr lang="ru-RU" sz="1100" kern="1200" dirty="0" smtClean="0"/>
            <a:t>, </a:t>
          </a:r>
          <a:r>
            <a:rPr lang="ru-RU" sz="1100" kern="1200" dirty="0" err="1" smtClean="0"/>
            <a:t>військовозобов’язані</a:t>
          </a:r>
          <a:r>
            <a:rPr lang="ru-RU" sz="1100" kern="1200" dirty="0" smtClean="0"/>
            <a:t>, </a:t>
          </a:r>
          <a:r>
            <a:rPr lang="ru-RU" sz="1100" kern="1200" dirty="0" err="1" smtClean="0"/>
            <a:t>які</a:t>
          </a:r>
          <a:r>
            <a:rPr lang="ru-RU" sz="1100" kern="1200" dirty="0" smtClean="0"/>
            <a:t> не </a:t>
          </a:r>
          <a:r>
            <a:rPr lang="ru-RU" sz="1100" kern="1200" dirty="0" err="1" smtClean="0"/>
            <a:t>мають</a:t>
          </a:r>
          <a:r>
            <a:rPr lang="ru-RU" sz="1100" kern="1200" dirty="0" smtClean="0"/>
            <a:t> </a:t>
          </a:r>
          <a:r>
            <a:rPr lang="ru-RU" sz="1100" kern="1200" dirty="0" err="1" smtClean="0"/>
            <a:t>військових</a:t>
          </a:r>
          <a:r>
            <a:rPr lang="ru-RU" sz="1100" kern="1200" dirty="0" smtClean="0"/>
            <a:t> </a:t>
          </a:r>
          <a:r>
            <a:rPr lang="ru-RU" sz="1100" kern="1200" dirty="0" err="1" smtClean="0"/>
            <a:t>звань</a:t>
          </a:r>
          <a:r>
            <a:rPr lang="ru-RU" sz="1100" kern="1200" dirty="0" smtClean="0"/>
            <a:t> </a:t>
          </a:r>
          <a:r>
            <a:rPr lang="ru-RU" sz="1100" kern="1200" dirty="0" err="1" smtClean="0"/>
            <a:t>сержантського</a:t>
          </a:r>
          <a:r>
            <a:rPr lang="ru-RU" sz="1100" kern="1200" dirty="0" smtClean="0"/>
            <a:t>, </a:t>
          </a:r>
          <a:r>
            <a:rPr lang="ru-RU" sz="1100" kern="1200" dirty="0" err="1" smtClean="0"/>
            <a:t>старшинського</a:t>
          </a:r>
          <a:r>
            <a:rPr lang="ru-RU" sz="1100" kern="1200" dirty="0" smtClean="0"/>
            <a:t> і </a:t>
          </a:r>
          <a:r>
            <a:rPr lang="ru-RU" sz="1100" kern="1200" dirty="0" err="1" smtClean="0"/>
            <a:t>офіцерського</a:t>
          </a:r>
          <a:r>
            <a:rPr lang="ru-RU" sz="1100" kern="1200" dirty="0" smtClean="0"/>
            <a:t> складу, особи </a:t>
          </a:r>
          <a:r>
            <a:rPr lang="ru-RU" sz="1100" kern="1200" dirty="0" err="1" smtClean="0"/>
            <a:t>віком</a:t>
          </a:r>
          <a:r>
            <a:rPr lang="ru-RU" sz="1100" kern="1200" dirty="0" smtClean="0"/>
            <a:t> </a:t>
          </a:r>
          <a:r>
            <a:rPr lang="ru-RU" sz="1100" kern="1200" dirty="0" err="1" smtClean="0"/>
            <a:t>від</a:t>
          </a:r>
          <a:r>
            <a:rPr lang="ru-RU" sz="1100" kern="1200" dirty="0" smtClean="0"/>
            <a:t> 18 </a:t>
          </a:r>
          <a:r>
            <a:rPr lang="ru-RU" sz="1100" kern="1200" dirty="0" err="1" smtClean="0"/>
            <a:t>років</a:t>
          </a:r>
          <a:r>
            <a:rPr lang="ru-RU" sz="1100" kern="1200" dirty="0" smtClean="0"/>
            <a:t>, </a:t>
          </a:r>
          <a:r>
            <a:rPr lang="ru-RU" sz="1100" kern="1200" dirty="0" err="1" smtClean="0"/>
            <a:t>які</a:t>
          </a:r>
          <a:r>
            <a:rPr lang="ru-RU" sz="1100" kern="1200" dirty="0" smtClean="0"/>
            <a:t> </a:t>
          </a:r>
          <a:r>
            <a:rPr lang="ru-RU" sz="1100" kern="1200" dirty="0" err="1" smtClean="0"/>
            <a:t>мають</a:t>
          </a:r>
          <a:r>
            <a:rPr lang="ru-RU" sz="1100" kern="1200" dirty="0" smtClean="0"/>
            <a:t> </a:t>
          </a:r>
          <a:r>
            <a:rPr lang="ru-RU" sz="1100" kern="1200" dirty="0" err="1" smtClean="0"/>
            <a:t>вищу</a:t>
          </a:r>
          <a:r>
            <a:rPr lang="ru-RU" sz="1100" kern="1200" dirty="0" smtClean="0"/>
            <a:t>, </a:t>
          </a:r>
          <a:r>
            <a:rPr lang="ru-RU" sz="1100" kern="1200" dirty="0" err="1" smtClean="0"/>
            <a:t>професійно-технічну</a:t>
          </a:r>
          <a:r>
            <a:rPr lang="ru-RU" sz="1100" kern="1200" dirty="0" smtClean="0"/>
            <a:t>, </a:t>
          </a:r>
          <a:r>
            <a:rPr lang="ru-RU" sz="1100" kern="1200" dirty="0" err="1" smtClean="0"/>
            <a:t>повну</a:t>
          </a:r>
          <a:r>
            <a:rPr lang="ru-RU" sz="1100" kern="1200" dirty="0" smtClean="0"/>
            <a:t> </a:t>
          </a:r>
          <a:r>
            <a:rPr lang="ru-RU" sz="1100" kern="1200" dirty="0" err="1" smtClean="0"/>
            <a:t>або</a:t>
          </a:r>
          <a:r>
            <a:rPr lang="ru-RU" sz="1100" kern="1200" dirty="0" smtClean="0"/>
            <a:t> </a:t>
          </a:r>
          <a:r>
            <a:rPr lang="ru-RU" sz="1100" kern="1200" dirty="0" err="1" smtClean="0"/>
            <a:t>базову</a:t>
          </a:r>
          <a:r>
            <a:rPr lang="ru-RU" sz="1100" kern="1200" dirty="0" smtClean="0"/>
            <a:t> </a:t>
          </a:r>
          <a:r>
            <a:rPr lang="ru-RU" sz="1100" kern="1200" dirty="0" err="1" smtClean="0"/>
            <a:t>загальну</a:t>
          </a:r>
          <a:r>
            <a:rPr lang="ru-RU" sz="1100" kern="1200" dirty="0" smtClean="0"/>
            <a:t> </a:t>
          </a:r>
          <a:r>
            <a:rPr lang="ru-RU" sz="1100" kern="1200" dirty="0" err="1" smtClean="0"/>
            <a:t>середню</a:t>
          </a:r>
          <a:r>
            <a:rPr lang="ru-RU" sz="1100" kern="1200" dirty="0" smtClean="0"/>
            <a:t> </a:t>
          </a:r>
          <a:r>
            <a:rPr lang="ru-RU" sz="1100" kern="1200" dirty="0" err="1" smtClean="0"/>
            <a:t>освіту</a:t>
          </a:r>
          <a:r>
            <a:rPr lang="ru-RU" sz="1100" kern="1200" dirty="0" smtClean="0"/>
            <a:t>, та не </a:t>
          </a:r>
          <a:r>
            <a:rPr lang="ru-RU" sz="1100" kern="1200" dirty="0" err="1" smtClean="0"/>
            <a:t>досягли</a:t>
          </a:r>
          <a:r>
            <a:rPr lang="ru-RU" sz="1100" kern="1200" dirty="0" smtClean="0"/>
            <a:t> граничного </a:t>
          </a:r>
          <a:r>
            <a:rPr lang="ru-RU" sz="1100" kern="1200" dirty="0" err="1" smtClean="0"/>
            <a:t>віку</a:t>
          </a:r>
          <a:r>
            <a:rPr lang="ru-RU" sz="1100" kern="1200" dirty="0" smtClean="0"/>
            <a:t> </a:t>
          </a:r>
          <a:r>
            <a:rPr lang="ru-RU" sz="1100" kern="1200" dirty="0" err="1" smtClean="0"/>
            <a:t>перебування</a:t>
          </a:r>
          <a:r>
            <a:rPr lang="ru-RU" sz="1100" kern="1200" dirty="0" smtClean="0"/>
            <a:t> на </a:t>
          </a:r>
          <a:r>
            <a:rPr lang="ru-RU" sz="1100" kern="1200" dirty="0" err="1" smtClean="0"/>
            <a:t>військовій</a:t>
          </a:r>
          <a:r>
            <a:rPr lang="ru-RU" sz="1100" kern="1200" dirty="0" smtClean="0"/>
            <a:t> </a:t>
          </a:r>
          <a:r>
            <a:rPr lang="ru-RU" sz="1100" kern="1200" dirty="0" err="1" smtClean="0"/>
            <a:t>службі</a:t>
          </a:r>
          <a:r>
            <a:rPr lang="ru-RU" sz="1100" kern="1200" dirty="0" smtClean="0"/>
            <a:t> - на </a:t>
          </a:r>
          <a:r>
            <a:rPr lang="ru-RU" sz="1100" kern="1200" dirty="0" err="1" smtClean="0"/>
            <a:t>військову</a:t>
          </a:r>
          <a:r>
            <a:rPr lang="ru-RU" sz="1100" kern="1200" dirty="0" smtClean="0"/>
            <a:t> службу за контрактом </a:t>
          </a:r>
          <a:r>
            <a:rPr lang="ru-RU" sz="1100" kern="1200" dirty="0" err="1" smtClean="0"/>
            <a:t>осіб</a:t>
          </a:r>
          <a:r>
            <a:rPr lang="ru-RU" sz="1100" kern="1200" dirty="0" smtClean="0"/>
            <a:t> рядового складу;</a:t>
          </a:r>
          <a:endParaRPr lang="ru-RU" sz="1100" kern="1200" dirty="0"/>
        </a:p>
      </dsp:txBody>
      <dsp:txXfrm>
        <a:off x="1488" y="0"/>
        <a:ext cx="3869531" cy="1733550"/>
      </dsp:txXfrm>
    </dsp:sp>
    <dsp:sp modelId="{5B34FDC1-6170-4A91-87A0-3D773B7574B5}">
      <dsp:nvSpPr>
        <dsp:cNvPr id="0" name=""/>
        <dsp:cNvSpPr/>
      </dsp:nvSpPr>
      <dsp:spPr>
        <a:xfrm>
          <a:off x="388441" y="1735242"/>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err="1" smtClean="0">
              <a:solidFill>
                <a:schemeClr val="bg1"/>
              </a:solidFill>
            </a:rPr>
            <a:t>військовослужбовці</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проходять</a:t>
          </a:r>
          <a:r>
            <a:rPr lang="ru-RU" sz="1000" kern="1200" dirty="0" smtClean="0">
              <a:solidFill>
                <a:schemeClr val="bg1"/>
              </a:solidFill>
            </a:rPr>
            <a:t> </a:t>
          </a:r>
          <a:r>
            <a:rPr lang="ru-RU" sz="1000" kern="1200" dirty="0" err="1" smtClean="0">
              <a:solidFill>
                <a:schemeClr val="bg1"/>
              </a:solidFill>
            </a:rPr>
            <a:t>строкову</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за призовом </a:t>
          </a:r>
          <a:r>
            <a:rPr lang="ru-RU" sz="1000" kern="1200" dirty="0" err="1" smtClean="0">
              <a:solidFill>
                <a:schemeClr val="bg1"/>
              </a:solidFill>
            </a:rPr>
            <a:t>під</a:t>
          </a:r>
          <a:r>
            <a:rPr lang="ru-RU" sz="1000" kern="1200" dirty="0" smtClean="0">
              <a:solidFill>
                <a:schemeClr val="bg1"/>
              </a:solidFill>
            </a:rPr>
            <a:t> час </a:t>
          </a:r>
          <a:r>
            <a:rPr lang="ru-RU" sz="1000" kern="1200" dirty="0" err="1" smtClean="0">
              <a:solidFill>
                <a:schemeClr val="bg1"/>
              </a:solidFill>
            </a:rPr>
            <a:t>мобілізації</a:t>
          </a:r>
          <a:r>
            <a:rPr lang="ru-RU" sz="1000" kern="1200" dirty="0" smtClean="0">
              <a:solidFill>
                <a:schemeClr val="bg1"/>
              </a:solidFill>
            </a:rPr>
            <a:t>, на </a:t>
          </a:r>
          <a:r>
            <a:rPr lang="ru-RU" sz="1000" kern="1200" dirty="0" err="1" smtClean="0">
              <a:solidFill>
                <a:schemeClr val="bg1"/>
              </a:solidFill>
            </a:rPr>
            <a:t>особливий</a:t>
          </a:r>
          <a:r>
            <a:rPr lang="ru-RU" sz="1000" kern="1200" dirty="0" smtClean="0">
              <a:solidFill>
                <a:schemeClr val="bg1"/>
              </a:solidFill>
            </a:rPr>
            <a:t> </a:t>
          </a:r>
          <a:r>
            <a:rPr lang="ru-RU" sz="1000" kern="1200" dirty="0" err="1" smtClean="0">
              <a:solidFill>
                <a:schemeClr val="bg1"/>
              </a:solidFill>
            </a:rPr>
            <a:t>період</a:t>
          </a:r>
          <a:r>
            <a:rPr lang="ru-RU" sz="1000" kern="1200" dirty="0" smtClean="0">
              <a:solidFill>
                <a:schemeClr val="bg1"/>
              </a:solidFill>
            </a:rPr>
            <a:t>, особи рядового складу,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проходять</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резервісти</a:t>
          </a:r>
          <a:r>
            <a:rPr lang="ru-RU" sz="1000" kern="1200" dirty="0" smtClean="0">
              <a:solidFill>
                <a:schemeClr val="bg1"/>
              </a:solidFill>
            </a:rPr>
            <a:t>, </a:t>
          </a:r>
          <a:r>
            <a:rPr lang="ru-RU" sz="1000" kern="1200" dirty="0" err="1" smtClean="0">
              <a:solidFill>
                <a:schemeClr val="bg1"/>
              </a:solidFill>
            </a:rPr>
            <a:t>військовозобов’язані</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не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звань</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особи </a:t>
          </a:r>
          <a:r>
            <a:rPr lang="ru-RU" sz="1000" kern="1200" dirty="0" err="1" smtClean="0">
              <a:solidFill>
                <a:schemeClr val="bg1"/>
              </a:solidFill>
            </a:rPr>
            <a:t>віком</a:t>
          </a:r>
          <a:r>
            <a:rPr lang="ru-RU" sz="1000" kern="1200" dirty="0" smtClean="0">
              <a:solidFill>
                <a:schemeClr val="bg1"/>
              </a:solidFill>
            </a:rPr>
            <a:t> </a:t>
          </a:r>
          <a:r>
            <a:rPr lang="ru-RU" sz="1000" kern="1200" dirty="0" err="1" smtClean="0">
              <a:solidFill>
                <a:schemeClr val="bg1"/>
              </a:solidFill>
            </a:rPr>
            <a:t>від</a:t>
          </a:r>
          <a:r>
            <a:rPr lang="ru-RU" sz="1000" kern="1200" dirty="0" smtClean="0">
              <a:solidFill>
                <a:schemeClr val="bg1"/>
              </a:solidFill>
            </a:rPr>
            <a:t> 18 </a:t>
          </a:r>
          <a:r>
            <a:rPr lang="ru-RU" sz="1000" kern="1200" dirty="0" err="1" smtClean="0">
              <a:solidFill>
                <a:schemeClr val="bg1"/>
              </a:solidFill>
            </a:rPr>
            <a:t>років</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вищу</a:t>
          </a:r>
          <a:r>
            <a:rPr lang="ru-RU" sz="1000" kern="1200" dirty="0" smtClean="0">
              <a:solidFill>
                <a:schemeClr val="bg1"/>
              </a:solidFill>
            </a:rPr>
            <a:t>, </a:t>
          </a:r>
          <a:r>
            <a:rPr lang="ru-RU" sz="1000" kern="1200" dirty="0" err="1" smtClean="0">
              <a:solidFill>
                <a:schemeClr val="bg1"/>
              </a:solidFill>
            </a:rPr>
            <a:t>професійно-технічну</a:t>
          </a:r>
          <a:r>
            <a:rPr lang="ru-RU" sz="1000" kern="1200" dirty="0" smtClean="0">
              <a:solidFill>
                <a:schemeClr val="bg1"/>
              </a:solidFill>
            </a:rPr>
            <a:t>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повну</a:t>
          </a:r>
          <a:r>
            <a:rPr lang="ru-RU" sz="1000" kern="1200" dirty="0" smtClean="0">
              <a:solidFill>
                <a:schemeClr val="bg1"/>
              </a:solidFill>
            </a:rPr>
            <a:t> </a:t>
          </a:r>
          <a:r>
            <a:rPr lang="ru-RU" sz="1000" kern="1200" dirty="0" err="1" smtClean="0">
              <a:solidFill>
                <a:schemeClr val="bg1"/>
              </a:solidFill>
            </a:rPr>
            <a:t>загальну</a:t>
          </a:r>
          <a:r>
            <a:rPr lang="ru-RU" sz="1000" kern="1200" dirty="0" smtClean="0">
              <a:solidFill>
                <a:schemeClr val="bg1"/>
              </a:solidFill>
            </a:rPr>
            <a:t> </a:t>
          </a:r>
          <a:r>
            <a:rPr lang="ru-RU" sz="1000" kern="1200" dirty="0" err="1" smtClean="0">
              <a:solidFill>
                <a:schemeClr val="bg1"/>
              </a:solidFill>
            </a:rPr>
            <a:t>середню</a:t>
          </a:r>
          <a:r>
            <a:rPr lang="ru-RU" sz="1000" kern="1200" dirty="0" smtClean="0">
              <a:solidFill>
                <a:schemeClr val="bg1"/>
              </a:solidFill>
            </a:rPr>
            <a:t> </a:t>
          </a:r>
          <a:r>
            <a:rPr lang="ru-RU" sz="1000" kern="1200" dirty="0" err="1" smtClean="0">
              <a:solidFill>
                <a:schemeClr val="bg1"/>
              </a:solidFill>
            </a:rPr>
            <a:t>освіту</a:t>
          </a:r>
          <a:r>
            <a:rPr lang="ru-RU" sz="1000" kern="1200" dirty="0" smtClean="0">
              <a:solidFill>
                <a:schemeClr val="bg1"/>
              </a:solidFill>
            </a:rPr>
            <a:t>, та не </a:t>
          </a:r>
          <a:r>
            <a:rPr lang="ru-RU" sz="1000" kern="1200" dirty="0" err="1" smtClean="0">
              <a:solidFill>
                <a:schemeClr val="bg1"/>
              </a:solidFill>
            </a:rPr>
            <a:t>досягли</a:t>
          </a:r>
          <a:r>
            <a:rPr lang="ru-RU" sz="1000" kern="1200" dirty="0" smtClean="0">
              <a:solidFill>
                <a:schemeClr val="bg1"/>
              </a:solidFill>
            </a:rPr>
            <a:t> граничного </a:t>
          </a:r>
          <a:r>
            <a:rPr lang="ru-RU" sz="1000" kern="1200" dirty="0" err="1" smtClean="0">
              <a:solidFill>
                <a:schemeClr val="bg1"/>
              </a:solidFill>
            </a:rPr>
            <a:t>віку</a:t>
          </a:r>
          <a:r>
            <a:rPr lang="ru-RU" sz="1000" kern="1200" dirty="0" smtClean="0">
              <a:solidFill>
                <a:schemeClr val="bg1"/>
              </a:solidFill>
            </a:rPr>
            <a:t> </a:t>
          </a:r>
          <a:r>
            <a:rPr lang="ru-RU" sz="1000" kern="1200" dirty="0" err="1" smtClean="0">
              <a:solidFill>
                <a:schemeClr val="bg1"/>
              </a:solidFill>
            </a:rPr>
            <a:t>перебування</a:t>
          </a:r>
          <a:r>
            <a:rPr lang="ru-RU" sz="1000" kern="1200" dirty="0" smtClean="0">
              <a:solidFill>
                <a:schemeClr val="bg1"/>
              </a:solidFill>
            </a:rPr>
            <a:t> на </a:t>
          </a:r>
          <a:r>
            <a:rPr lang="ru-RU" sz="1000" kern="1200" dirty="0" err="1" smtClean="0">
              <a:solidFill>
                <a:schemeClr val="bg1"/>
              </a:solidFill>
            </a:rPr>
            <a:t>військовій</a:t>
          </a:r>
          <a:r>
            <a:rPr lang="ru-RU" sz="1000" kern="1200" dirty="0" smtClean="0">
              <a:solidFill>
                <a:schemeClr val="bg1"/>
              </a:solidFill>
            </a:rPr>
            <a:t> </a:t>
          </a:r>
          <a:r>
            <a:rPr lang="ru-RU" sz="1000" kern="1200" dirty="0" err="1" smtClean="0">
              <a:solidFill>
                <a:schemeClr val="bg1"/>
              </a:solidFill>
            </a:rPr>
            <a:t>службі</a:t>
          </a:r>
          <a:r>
            <a:rPr lang="ru-RU" sz="1000" kern="1200" dirty="0" smtClean="0">
              <a:solidFill>
                <a:schemeClr val="bg1"/>
              </a:solidFill>
            </a:rPr>
            <a:t> - на </a:t>
          </a:r>
          <a:r>
            <a:rPr lang="ru-RU" sz="1000" kern="1200" dirty="0" err="1" smtClean="0">
              <a:solidFill>
                <a:schemeClr val="bg1"/>
              </a:solidFill>
            </a:rPr>
            <a:t>військову</a:t>
          </a:r>
          <a:r>
            <a:rPr lang="ru-RU" sz="1000" kern="1200" dirty="0" smtClean="0">
              <a:solidFill>
                <a:schemeClr val="bg1"/>
              </a:solidFill>
            </a:rPr>
            <a:t> службу за </a:t>
          </a:r>
          <a:r>
            <a:rPr lang="ru-RU" sz="1600" kern="1200" dirty="0" smtClean="0">
              <a:solidFill>
                <a:schemeClr val="bg1"/>
              </a:solidFill>
            </a:rPr>
            <a:t>контрактом </a:t>
          </a:r>
          <a:r>
            <a:rPr lang="ru-RU" sz="1000" kern="1200" dirty="0" err="1" smtClean="0">
              <a:solidFill>
                <a:schemeClr val="bg1"/>
              </a:solidFill>
            </a:rPr>
            <a:t>осіб</a:t>
          </a:r>
          <a:r>
            <a:rPr lang="ru-RU" sz="1000" kern="1200" dirty="0" smtClean="0">
              <a:solidFill>
                <a:schemeClr val="bg1"/>
              </a:solidFill>
            </a:rPr>
            <a:t> </a:t>
          </a:r>
          <a:r>
            <a:rPr lang="ru-RU" sz="1000" kern="1200" dirty="0" err="1" smtClean="0">
              <a:solidFill>
                <a:schemeClr val="bg1"/>
              </a:solidFill>
            </a:rPr>
            <a:t>сержантського</a:t>
          </a:r>
          <a:r>
            <a:rPr lang="ru-RU" sz="1000" kern="1200" dirty="0" smtClean="0">
              <a:solidFill>
                <a:schemeClr val="bg1"/>
              </a:solidFill>
            </a:rPr>
            <a:t> і </a:t>
          </a:r>
          <a:r>
            <a:rPr lang="ru-RU" sz="1000" kern="1200" dirty="0" err="1" smtClean="0">
              <a:solidFill>
                <a:schemeClr val="bg1"/>
              </a:solidFill>
            </a:rPr>
            <a:t>старшинського</a:t>
          </a:r>
          <a:r>
            <a:rPr lang="ru-RU" sz="1000" kern="1200" dirty="0" smtClean="0">
              <a:solidFill>
                <a:schemeClr val="bg1"/>
              </a:solidFill>
            </a:rPr>
            <a:t> складу;</a:t>
          </a:r>
          <a:endParaRPr lang="ru-RU" sz="1000" kern="1200" dirty="0">
            <a:solidFill>
              <a:schemeClr val="bg1"/>
            </a:solidFill>
          </a:endParaRPr>
        </a:p>
      </dsp:txBody>
      <dsp:txXfrm>
        <a:off x="439471" y="1786272"/>
        <a:ext cx="2993565" cy="1640236"/>
      </dsp:txXfrm>
    </dsp:sp>
    <dsp:sp modelId="{AEEC877F-9E29-4A7B-9E2F-3F2C26666BD7}">
      <dsp:nvSpPr>
        <dsp:cNvPr id="0" name=""/>
        <dsp:cNvSpPr/>
      </dsp:nvSpPr>
      <dsp:spPr>
        <a:xfrm>
          <a:off x="388441" y="3745585"/>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особи,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повну</a:t>
          </a:r>
          <a:r>
            <a:rPr lang="ru-RU" sz="1000" kern="1200" dirty="0" smtClean="0">
              <a:solidFill>
                <a:schemeClr val="bg1"/>
              </a:solidFill>
            </a:rPr>
            <a:t> </a:t>
          </a:r>
          <a:r>
            <a:rPr lang="ru-RU" sz="1000" kern="1200" dirty="0" err="1" smtClean="0">
              <a:solidFill>
                <a:schemeClr val="bg1"/>
              </a:solidFill>
            </a:rPr>
            <a:t>загальну</a:t>
          </a:r>
          <a:r>
            <a:rPr lang="ru-RU" sz="1000" kern="1200" dirty="0" smtClean="0">
              <a:solidFill>
                <a:schemeClr val="bg1"/>
              </a:solidFill>
            </a:rPr>
            <a:t> </a:t>
          </a:r>
          <a:r>
            <a:rPr lang="ru-RU" sz="1000" kern="1200" dirty="0" err="1" smtClean="0">
              <a:solidFill>
                <a:schemeClr val="bg1"/>
              </a:solidFill>
            </a:rPr>
            <a:t>середню</a:t>
          </a:r>
          <a:r>
            <a:rPr lang="ru-RU" sz="1000" kern="1200" dirty="0" smtClean="0">
              <a:solidFill>
                <a:schemeClr val="bg1"/>
              </a:solidFill>
            </a:rPr>
            <a:t>, </a:t>
          </a:r>
          <a:r>
            <a:rPr lang="ru-RU" sz="1000" kern="1200" dirty="0" err="1" smtClean="0">
              <a:solidFill>
                <a:schemeClr val="bg1"/>
              </a:solidFill>
            </a:rPr>
            <a:t>професійно-технічну</a:t>
          </a:r>
          <a:r>
            <a:rPr lang="ru-RU" sz="1000" kern="1200" dirty="0" smtClean="0">
              <a:solidFill>
                <a:schemeClr val="bg1"/>
              </a:solidFill>
            </a:rPr>
            <a:t>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вищу</a:t>
          </a:r>
          <a:r>
            <a:rPr lang="ru-RU" sz="1000" kern="1200" dirty="0" smtClean="0">
              <a:solidFill>
                <a:schemeClr val="bg1"/>
              </a:solidFill>
            </a:rPr>
            <a:t> </a:t>
          </a:r>
          <a:r>
            <a:rPr lang="ru-RU" sz="1000" kern="1200" dirty="0" err="1" smtClean="0">
              <a:solidFill>
                <a:schemeClr val="bg1"/>
              </a:solidFill>
            </a:rPr>
            <a:t>освіту</a:t>
          </a:r>
          <a:r>
            <a:rPr lang="ru-RU" sz="1000" kern="1200" dirty="0" smtClean="0">
              <a:solidFill>
                <a:schemeClr val="bg1"/>
              </a:solidFill>
            </a:rPr>
            <a:t> </a:t>
          </a:r>
          <a:r>
            <a:rPr lang="ru-RU" sz="1000" kern="1200" dirty="0" err="1" smtClean="0">
              <a:solidFill>
                <a:schemeClr val="bg1"/>
              </a:solidFill>
            </a:rPr>
            <a:t>віком</a:t>
          </a:r>
          <a:r>
            <a:rPr lang="ru-RU" sz="1000" kern="1200" dirty="0" smtClean="0">
              <a:solidFill>
                <a:schemeClr val="bg1"/>
              </a:solidFill>
            </a:rPr>
            <a:t> </a:t>
          </a:r>
          <a:r>
            <a:rPr lang="ru-RU" sz="1000" kern="1200" dirty="0" err="1" smtClean="0">
              <a:solidFill>
                <a:schemeClr val="bg1"/>
              </a:solidFill>
            </a:rPr>
            <a:t>від</a:t>
          </a:r>
          <a:r>
            <a:rPr lang="ru-RU" sz="1000" kern="1200" dirty="0" smtClean="0">
              <a:solidFill>
                <a:schemeClr val="bg1"/>
              </a:solidFill>
            </a:rPr>
            <a:t> 17 </a:t>
          </a:r>
          <a:r>
            <a:rPr lang="ru-RU" sz="1000" kern="1200" dirty="0" err="1" smtClean="0">
              <a:solidFill>
                <a:schemeClr val="bg1"/>
              </a:solidFill>
            </a:rPr>
            <a:t>років</a:t>
          </a:r>
          <a:r>
            <a:rPr lang="ru-RU" sz="1000" kern="1200" dirty="0" smtClean="0">
              <a:solidFill>
                <a:schemeClr val="bg1"/>
              </a:solidFill>
            </a:rPr>
            <a:t> до 30 </a:t>
          </a:r>
          <a:r>
            <a:rPr lang="ru-RU" sz="1000" kern="1200" dirty="0" err="1" smtClean="0">
              <a:solidFill>
                <a:schemeClr val="bg1"/>
              </a:solidFill>
            </a:rPr>
            <a:t>років</a:t>
          </a:r>
          <a:r>
            <a:rPr lang="ru-RU" sz="1000" kern="1200" dirty="0" smtClean="0">
              <a:solidFill>
                <a:schemeClr val="bg1"/>
              </a:solidFill>
            </a:rPr>
            <a:t>, у тому </a:t>
          </a:r>
          <a:r>
            <a:rPr lang="ru-RU" sz="1000" kern="1200" dirty="0" err="1" smtClean="0">
              <a:solidFill>
                <a:schemeClr val="bg1"/>
              </a:solidFill>
            </a:rPr>
            <a:t>числі</a:t>
          </a:r>
          <a:r>
            <a:rPr lang="ru-RU" sz="1000" kern="1200" dirty="0" smtClean="0">
              <a:solidFill>
                <a:schemeClr val="bg1"/>
              </a:solidFill>
            </a:rPr>
            <a:t> </a:t>
          </a:r>
          <a:r>
            <a:rPr lang="ru-RU" sz="1000" kern="1200" dirty="0" err="1" smtClean="0">
              <a:solidFill>
                <a:schemeClr val="bg1"/>
              </a:solidFill>
            </a:rPr>
            <a:t>ті</a:t>
          </a:r>
          <a:r>
            <a:rPr lang="ru-RU" sz="1000" kern="1200" dirty="0" smtClean="0">
              <a:solidFill>
                <a:schemeClr val="bg1"/>
              </a:solidFill>
            </a:rPr>
            <a:t>, </a:t>
          </a:r>
          <a:r>
            <a:rPr lang="ru-RU" sz="1000" kern="1200" dirty="0" err="1" smtClean="0">
              <a:solidFill>
                <a:schemeClr val="bg1"/>
              </a:solidFill>
            </a:rPr>
            <a:t>яким</a:t>
          </a:r>
          <a:r>
            <a:rPr lang="ru-RU" sz="1000" kern="1200" dirty="0" smtClean="0">
              <a:solidFill>
                <a:schemeClr val="bg1"/>
              </a:solidFill>
            </a:rPr>
            <a:t> 17 </a:t>
          </a:r>
          <a:r>
            <a:rPr lang="ru-RU" sz="1000" kern="1200" dirty="0" err="1" smtClean="0">
              <a:solidFill>
                <a:schemeClr val="bg1"/>
              </a:solidFill>
            </a:rPr>
            <a:t>років</a:t>
          </a:r>
          <a:r>
            <a:rPr lang="ru-RU" sz="1000" kern="1200" dirty="0" smtClean="0">
              <a:solidFill>
                <a:schemeClr val="bg1"/>
              </a:solidFill>
            </a:rPr>
            <a:t> </a:t>
          </a:r>
          <a:r>
            <a:rPr lang="ru-RU" sz="1000" kern="1200" dirty="0" err="1" smtClean="0">
              <a:solidFill>
                <a:schemeClr val="bg1"/>
              </a:solidFill>
            </a:rPr>
            <a:t>виповнюється</a:t>
          </a:r>
          <a:r>
            <a:rPr lang="ru-RU" sz="1000" kern="1200" dirty="0" smtClean="0">
              <a:solidFill>
                <a:schemeClr val="bg1"/>
              </a:solidFill>
            </a:rPr>
            <a:t> в </a:t>
          </a:r>
          <a:r>
            <a:rPr lang="ru-RU" sz="1000" kern="1200" dirty="0" err="1" smtClean="0">
              <a:solidFill>
                <a:schemeClr val="bg1"/>
              </a:solidFill>
            </a:rPr>
            <a:t>рік</a:t>
          </a:r>
          <a:r>
            <a:rPr lang="ru-RU" sz="1000" kern="1200" dirty="0" smtClean="0">
              <a:solidFill>
                <a:schemeClr val="bg1"/>
              </a:solidFill>
            </a:rPr>
            <a:t> початку </a:t>
          </a:r>
          <a:r>
            <a:rPr lang="ru-RU" sz="1000" kern="1200" dirty="0" err="1" smtClean="0">
              <a:solidFill>
                <a:schemeClr val="bg1"/>
              </a:solidFill>
            </a:rPr>
            <a:t>військової</a:t>
          </a:r>
          <a:r>
            <a:rPr lang="ru-RU" sz="1000" kern="1200" dirty="0" smtClean="0">
              <a:solidFill>
                <a:schemeClr val="bg1"/>
              </a:solidFill>
            </a:rPr>
            <a:t> </a:t>
          </a:r>
          <a:r>
            <a:rPr lang="ru-RU" sz="1000" kern="1200" dirty="0" err="1" smtClean="0">
              <a:solidFill>
                <a:schemeClr val="bg1"/>
              </a:solidFill>
            </a:rPr>
            <a:t>служби</a:t>
          </a:r>
          <a:r>
            <a:rPr lang="ru-RU" sz="1000" kern="1200" dirty="0" smtClean="0">
              <a:solidFill>
                <a:schemeClr val="bg1"/>
              </a:solidFill>
            </a:rPr>
            <a:t>, та не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звань</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 на </a:t>
          </a:r>
          <a:r>
            <a:rPr lang="ru-RU" sz="1000" kern="1200" dirty="0" err="1" smtClean="0">
              <a:solidFill>
                <a:schemeClr val="bg1"/>
              </a:solidFill>
            </a:rPr>
            <a:t>військову</a:t>
          </a:r>
          <a:r>
            <a:rPr lang="ru-RU" sz="1000" kern="1200" dirty="0" smtClean="0">
              <a:solidFill>
                <a:schemeClr val="bg1"/>
              </a:solidFill>
            </a:rPr>
            <a:t> службу (</a:t>
          </a:r>
          <a:r>
            <a:rPr lang="ru-RU" sz="1000" kern="1200" dirty="0" err="1" smtClean="0">
              <a:solidFill>
                <a:schemeClr val="bg1"/>
              </a:solidFill>
            </a:rPr>
            <a:t>навчання</a:t>
          </a:r>
          <a:r>
            <a:rPr lang="ru-RU" sz="1000" kern="1200" dirty="0" smtClean="0">
              <a:solidFill>
                <a:schemeClr val="bg1"/>
              </a:solidFill>
            </a:rPr>
            <a:t>) </a:t>
          </a:r>
          <a:r>
            <a:rPr lang="ru-RU" sz="1000" kern="1200" dirty="0" err="1" smtClean="0">
              <a:solidFill>
                <a:schemeClr val="bg1"/>
              </a:solidFill>
            </a:rPr>
            <a:t>курсантів</a:t>
          </a:r>
          <a:r>
            <a:rPr lang="ru-RU" sz="1000" kern="1200" dirty="0" smtClean="0">
              <a:solidFill>
                <a:schemeClr val="bg1"/>
              </a:solidFill>
            </a:rPr>
            <a:t> </a:t>
          </a:r>
          <a:r>
            <a:rPr lang="ru-RU" sz="1000" kern="1200" dirty="0" err="1" smtClean="0">
              <a:solidFill>
                <a:schemeClr val="bg1"/>
              </a:solidFill>
            </a:rPr>
            <a:t>вищих</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навчальних</a:t>
          </a:r>
          <a:r>
            <a:rPr lang="ru-RU" sz="1000" kern="1200" dirty="0" smtClean="0">
              <a:solidFill>
                <a:schemeClr val="bg1"/>
              </a:solidFill>
            </a:rPr>
            <a:t> </a:t>
          </a:r>
          <a:r>
            <a:rPr lang="ru-RU" sz="1000" kern="1200" dirty="0" err="1" smtClean="0">
              <a:solidFill>
                <a:schemeClr val="bg1"/>
              </a:solidFill>
            </a:rPr>
            <a:t>закладів</a:t>
          </a:r>
          <a:r>
            <a:rPr lang="ru-RU" sz="1000" kern="1200" dirty="0" smtClean="0">
              <a:solidFill>
                <a:schemeClr val="bg1"/>
              </a:solidFill>
            </a:rPr>
            <a:t>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навчальних</a:t>
          </a:r>
          <a:r>
            <a:rPr lang="ru-RU" sz="1000" kern="1200" dirty="0" smtClean="0">
              <a:solidFill>
                <a:schemeClr val="bg1"/>
              </a:solidFill>
            </a:rPr>
            <a:t> </a:t>
          </a:r>
          <a:r>
            <a:rPr lang="ru-RU" sz="1000" kern="1200" dirty="0" err="1" smtClean="0">
              <a:solidFill>
                <a:schemeClr val="bg1"/>
              </a:solidFill>
            </a:rPr>
            <a:t>підрозділів</a:t>
          </a:r>
          <a:r>
            <a:rPr lang="ru-RU" sz="1000" kern="1200" dirty="0" smtClean="0">
              <a:solidFill>
                <a:schemeClr val="bg1"/>
              </a:solidFill>
            </a:rPr>
            <a:t> </a:t>
          </a:r>
          <a:r>
            <a:rPr lang="ru-RU" sz="1000" kern="1200" dirty="0" err="1" smtClean="0">
              <a:solidFill>
                <a:schemeClr val="bg1"/>
              </a:solidFill>
            </a:rPr>
            <a:t>закладів</a:t>
          </a:r>
          <a:r>
            <a:rPr lang="ru-RU" sz="1000" kern="1200" dirty="0" smtClean="0">
              <a:solidFill>
                <a:schemeClr val="bg1"/>
              </a:solidFill>
            </a:rPr>
            <a:t> </a:t>
          </a:r>
          <a:r>
            <a:rPr lang="ru-RU" sz="1000" kern="1200" dirty="0" err="1" smtClean="0">
              <a:solidFill>
                <a:schemeClr val="bg1"/>
              </a:solidFill>
            </a:rPr>
            <a:t>вищої</a:t>
          </a:r>
          <a:r>
            <a:rPr lang="ru-RU" sz="1000" kern="1200" dirty="0" smtClean="0">
              <a:solidFill>
                <a:schemeClr val="bg1"/>
              </a:solidFill>
            </a:rPr>
            <a:t> </a:t>
          </a:r>
          <a:r>
            <a:rPr lang="ru-RU" sz="1000" kern="1200" dirty="0" err="1" smtClean="0">
              <a:solidFill>
                <a:schemeClr val="bg1"/>
              </a:solidFill>
            </a:rPr>
            <a:t>освіти</a:t>
          </a:r>
          <a:r>
            <a:rPr lang="ru-RU" sz="1000" kern="1200" dirty="0" smtClean="0">
              <a:solidFill>
                <a:schemeClr val="bg1"/>
              </a:solidFill>
            </a:rPr>
            <a:t>, у тому </a:t>
          </a:r>
          <a:r>
            <a:rPr lang="ru-RU" sz="1000" kern="1200" dirty="0" err="1" smtClean="0">
              <a:solidFill>
                <a:schemeClr val="bg1"/>
              </a:solidFill>
            </a:rPr>
            <a:t>числі</a:t>
          </a:r>
          <a:r>
            <a:rPr lang="ru-RU" sz="1000" kern="1200" dirty="0" smtClean="0">
              <a:solidFill>
                <a:schemeClr val="bg1"/>
              </a:solidFill>
            </a:rPr>
            <a:t> тих, </a:t>
          </a:r>
          <a:r>
            <a:rPr lang="ru-RU" sz="1000" kern="1200" dirty="0" err="1" smtClean="0">
              <a:solidFill>
                <a:schemeClr val="bg1"/>
              </a:solidFill>
            </a:rPr>
            <a:t>що</a:t>
          </a:r>
          <a:r>
            <a:rPr lang="ru-RU" sz="1000" kern="1200" dirty="0" smtClean="0">
              <a:solidFill>
                <a:schemeClr val="bg1"/>
              </a:solidFill>
            </a:rPr>
            <a:t> </a:t>
          </a:r>
          <a:r>
            <a:rPr lang="ru-RU" sz="1000" kern="1200" dirty="0" err="1" smtClean="0">
              <a:solidFill>
                <a:schemeClr val="bg1"/>
              </a:solidFill>
            </a:rPr>
            <a:t>здійснюють</a:t>
          </a:r>
          <a:r>
            <a:rPr lang="ru-RU" sz="1000" kern="1200" dirty="0" smtClean="0">
              <a:solidFill>
                <a:schemeClr val="bg1"/>
              </a:solidFill>
            </a:rPr>
            <a:t> </a:t>
          </a:r>
          <a:r>
            <a:rPr lang="ru-RU" sz="1000" kern="1200" dirty="0" err="1" smtClean="0">
              <a:solidFill>
                <a:schemeClr val="bg1"/>
              </a:solidFill>
            </a:rPr>
            <a:t>підготовку</a:t>
          </a:r>
          <a:r>
            <a:rPr lang="ru-RU" sz="1000" kern="1200" dirty="0" smtClean="0">
              <a:solidFill>
                <a:schemeClr val="bg1"/>
              </a:solidFill>
            </a:rPr>
            <a:t> </a:t>
          </a:r>
          <a:r>
            <a:rPr lang="ru-RU" sz="1000" kern="1200" dirty="0" err="1" smtClean="0">
              <a:solidFill>
                <a:schemeClr val="bg1"/>
              </a:solidFill>
            </a:rPr>
            <a:t>осіб</a:t>
          </a:r>
          <a:r>
            <a:rPr lang="ru-RU" sz="1000" kern="1200" dirty="0" smtClean="0">
              <a:solidFill>
                <a:schemeClr val="bg1"/>
              </a:solidFill>
            </a:rPr>
            <a:t> на посади </a:t>
          </a:r>
          <a:r>
            <a:rPr lang="ru-RU" sz="1000" kern="1200" dirty="0" err="1" smtClean="0">
              <a:solidFill>
                <a:schemeClr val="bg1"/>
              </a:solidFill>
            </a:rPr>
            <a:t>сержантського</a:t>
          </a:r>
          <a:r>
            <a:rPr lang="ru-RU" sz="1000" kern="1200" dirty="0" smtClean="0">
              <a:solidFill>
                <a:schemeClr val="bg1"/>
              </a:solidFill>
            </a:rPr>
            <a:t> та </a:t>
          </a:r>
          <a:r>
            <a:rPr lang="ru-RU" sz="1000" kern="1200" dirty="0" err="1" smtClean="0">
              <a:solidFill>
                <a:schemeClr val="bg1"/>
              </a:solidFill>
            </a:rPr>
            <a:t>старшинського</a:t>
          </a:r>
          <a:r>
            <a:rPr lang="ru-RU" sz="1000" kern="1200" dirty="0" smtClean="0">
              <a:solidFill>
                <a:schemeClr val="bg1"/>
              </a:solidFill>
            </a:rPr>
            <a:t> складу;</a:t>
          </a:r>
          <a:endParaRPr lang="ru-RU" sz="1000" kern="1200" dirty="0">
            <a:solidFill>
              <a:schemeClr val="bg1"/>
            </a:solidFill>
          </a:endParaRPr>
        </a:p>
      </dsp:txBody>
      <dsp:txXfrm>
        <a:off x="439471" y="3796615"/>
        <a:ext cx="2993565" cy="1640236"/>
      </dsp:txXfrm>
    </dsp:sp>
    <dsp:sp modelId="{3F0CA53B-8009-434E-86CD-6C921D536FE1}">
      <dsp:nvSpPr>
        <dsp:cNvPr id="0" name=""/>
        <dsp:cNvSpPr/>
      </dsp:nvSpPr>
      <dsp:spPr>
        <a:xfrm>
          <a:off x="4161234" y="0"/>
          <a:ext cx="3869531" cy="5778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err="1" smtClean="0"/>
            <a:t>військовослужбовці</a:t>
          </a:r>
          <a:r>
            <a:rPr lang="ru-RU" sz="1000" kern="1200" dirty="0" smtClean="0"/>
            <a:t>, </a:t>
          </a:r>
          <a:r>
            <a:rPr lang="ru-RU" sz="1000" kern="1200" dirty="0" err="1" smtClean="0"/>
            <a:t>які</a:t>
          </a:r>
          <a:r>
            <a:rPr lang="ru-RU" sz="1000" kern="1200" dirty="0" smtClean="0"/>
            <a:t> </a:t>
          </a:r>
          <a:r>
            <a:rPr lang="ru-RU" sz="1000" kern="1200" dirty="0" err="1" smtClean="0"/>
            <a:t>закінчили</a:t>
          </a:r>
          <a:r>
            <a:rPr lang="ru-RU" sz="1000" kern="1200" dirty="0" smtClean="0"/>
            <a:t> </a:t>
          </a:r>
          <a:r>
            <a:rPr lang="ru-RU" sz="1000" kern="1200" dirty="0" err="1" smtClean="0"/>
            <a:t>вищі</a:t>
          </a:r>
          <a:r>
            <a:rPr lang="ru-RU" sz="1000" kern="1200" dirty="0" smtClean="0"/>
            <a:t> </a:t>
          </a:r>
          <a:r>
            <a:rPr lang="ru-RU" sz="1000" kern="1200" dirty="0" err="1" smtClean="0"/>
            <a:t>військові</a:t>
          </a:r>
          <a:r>
            <a:rPr lang="ru-RU" sz="1000" kern="1200" dirty="0" smtClean="0"/>
            <a:t> </a:t>
          </a:r>
          <a:r>
            <a:rPr lang="ru-RU" sz="1000" kern="1200" dirty="0" err="1" smtClean="0"/>
            <a:t>навчальні</a:t>
          </a:r>
          <a:r>
            <a:rPr lang="ru-RU" sz="1000" kern="1200" dirty="0" smtClean="0"/>
            <a:t> </a:t>
          </a:r>
          <a:r>
            <a:rPr lang="ru-RU" sz="1000" kern="1200" dirty="0" err="1" smtClean="0"/>
            <a:t>заклади</a:t>
          </a:r>
          <a:r>
            <a:rPr lang="ru-RU" sz="1000" kern="1200" dirty="0" smtClean="0"/>
            <a:t> </a:t>
          </a:r>
          <a:r>
            <a:rPr lang="ru-RU" sz="1000" kern="1200" dirty="0" err="1" smtClean="0"/>
            <a:t>або</a:t>
          </a:r>
          <a:r>
            <a:rPr lang="ru-RU" sz="1000" kern="1200" dirty="0" smtClean="0"/>
            <a:t> </a:t>
          </a:r>
          <a:r>
            <a:rPr lang="ru-RU" sz="1000" kern="1200" dirty="0" err="1" smtClean="0"/>
            <a:t>військові</a:t>
          </a:r>
          <a:r>
            <a:rPr lang="ru-RU" sz="1000" kern="1200" dirty="0" smtClean="0"/>
            <a:t> </a:t>
          </a:r>
          <a:r>
            <a:rPr lang="ru-RU" sz="1000" kern="1200" dirty="0" err="1" smtClean="0"/>
            <a:t>навчальні</a:t>
          </a:r>
          <a:r>
            <a:rPr lang="ru-RU" sz="1000" kern="1200" dirty="0" smtClean="0"/>
            <a:t> </a:t>
          </a:r>
          <a:r>
            <a:rPr lang="ru-RU" sz="1000" kern="1200" dirty="0" err="1" smtClean="0"/>
            <a:t>підрозділи</a:t>
          </a:r>
          <a:r>
            <a:rPr lang="ru-RU" sz="1000" kern="1200" dirty="0" smtClean="0"/>
            <a:t> </a:t>
          </a:r>
          <a:r>
            <a:rPr lang="ru-RU" sz="1000" kern="1200" dirty="0" err="1" smtClean="0"/>
            <a:t>закладів</a:t>
          </a:r>
          <a:r>
            <a:rPr lang="ru-RU" sz="1000" kern="1200" dirty="0" smtClean="0"/>
            <a:t> </a:t>
          </a:r>
          <a:r>
            <a:rPr lang="ru-RU" sz="1000" kern="1200" dirty="0" err="1" smtClean="0"/>
            <a:t>вищої</a:t>
          </a:r>
          <a:r>
            <a:rPr lang="ru-RU" sz="1000" kern="1200" dirty="0" smtClean="0"/>
            <a:t> </a:t>
          </a:r>
          <a:r>
            <a:rPr lang="ru-RU" sz="1000" kern="1200" dirty="0" err="1" smtClean="0"/>
            <a:t>освіти</a:t>
          </a:r>
          <a:r>
            <a:rPr lang="ru-RU" sz="1000" kern="1200" dirty="0" smtClean="0"/>
            <a:t> та </a:t>
          </a:r>
          <a:r>
            <a:rPr lang="ru-RU" sz="1000" kern="1200" dirty="0" err="1" smtClean="0"/>
            <a:t>яким</a:t>
          </a:r>
          <a:r>
            <a:rPr lang="ru-RU" sz="1000" kern="1200" dirty="0" smtClean="0"/>
            <a:t> </a:t>
          </a:r>
          <a:r>
            <a:rPr lang="ru-RU" sz="1000" kern="1200" dirty="0" err="1" smtClean="0"/>
            <a:t>присвоєно</a:t>
          </a:r>
          <a:r>
            <a:rPr lang="ru-RU" sz="1000" kern="1200" dirty="0" smtClean="0"/>
            <a:t> </a:t>
          </a:r>
          <a:r>
            <a:rPr lang="ru-RU" sz="1000" kern="1200" dirty="0" err="1" smtClean="0"/>
            <a:t>військове</a:t>
          </a:r>
          <a:r>
            <a:rPr lang="ru-RU" sz="1000" kern="1200" dirty="0" smtClean="0"/>
            <a:t> </a:t>
          </a:r>
          <a:r>
            <a:rPr lang="ru-RU" sz="1000" kern="1200" dirty="0" err="1" smtClean="0"/>
            <a:t>звання</a:t>
          </a:r>
          <a:r>
            <a:rPr lang="ru-RU" sz="1000" kern="1200" dirty="0" smtClean="0"/>
            <a:t> </a:t>
          </a:r>
          <a:r>
            <a:rPr lang="ru-RU" sz="1000" kern="1200" dirty="0" err="1" smtClean="0"/>
            <a:t>офіцерського</a:t>
          </a:r>
          <a:r>
            <a:rPr lang="ru-RU" sz="1000" kern="1200" dirty="0" smtClean="0"/>
            <a:t> складу, - на </a:t>
          </a:r>
          <a:r>
            <a:rPr lang="ru-RU" sz="1000" kern="1200" dirty="0" err="1" smtClean="0"/>
            <a:t>військову</a:t>
          </a:r>
          <a:r>
            <a:rPr lang="ru-RU" sz="1000" kern="1200" dirty="0" smtClean="0"/>
            <a:t> службу за контрактом </a:t>
          </a:r>
          <a:r>
            <a:rPr lang="ru-RU" sz="1000" kern="1200" dirty="0" err="1" smtClean="0"/>
            <a:t>осіб</a:t>
          </a:r>
          <a:r>
            <a:rPr lang="ru-RU" sz="1000" kern="1200" dirty="0" smtClean="0"/>
            <a:t> </a:t>
          </a:r>
          <a:r>
            <a:rPr lang="ru-RU" sz="1000" kern="1200" dirty="0" err="1" smtClean="0"/>
            <a:t>офіцерського</a:t>
          </a:r>
          <a:r>
            <a:rPr lang="ru-RU" sz="1000" kern="1200" dirty="0" smtClean="0"/>
            <a:t> складу;</a:t>
          </a:r>
          <a:endParaRPr lang="ru-RU" sz="1000" kern="1200" dirty="0"/>
        </a:p>
      </dsp:txBody>
      <dsp:txXfrm>
        <a:off x="4161234" y="0"/>
        <a:ext cx="3869531" cy="1733550"/>
      </dsp:txXfrm>
    </dsp:sp>
    <dsp:sp modelId="{B73493A2-38EF-460B-9AB3-3488DA5478DB}">
      <dsp:nvSpPr>
        <dsp:cNvPr id="0" name=""/>
        <dsp:cNvSpPr/>
      </dsp:nvSpPr>
      <dsp:spPr>
        <a:xfrm>
          <a:off x="4548187" y="1735242"/>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err="1" smtClean="0">
              <a:solidFill>
                <a:schemeClr val="bg1"/>
              </a:solidFill>
            </a:rPr>
            <a:t>військовослужбовці</a:t>
          </a:r>
          <a:r>
            <a:rPr lang="ru-RU" sz="1000" kern="1200" dirty="0" smtClean="0">
              <a:solidFill>
                <a:schemeClr val="bg1"/>
              </a:solidFill>
            </a:rPr>
            <a:t>, </a:t>
          </a:r>
          <a:r>
            <a:rPr lang="ru-RU" sz="1000" kern="1200" dirty="0" err="1" smtClean="0">
              <a:solidFill>
                <a:schemeClr val="bg1"/>
              </a:solidFill>
            </a:rPr>
            <a:t>резервісти</a:t>
          </a:r>
          <a:r>
            <a:rPr lang="ru-RU" sz="1000" kern="1200" dirty="0" smtClean="0">
              <a:solidFill>
                <a:schemeClr val="bg1"/>
              </a:solidFill>
            </a:rPr>
            <a:t>, </a:t>
          </a:r>
          <a:r>
            <a:rPr lang="ru-RU" sz="1000" kern="1200" dirty="0" err="1" smtClean="0">
              <a:solidFill>
                <a:schemeClr val="bg1"/>
              </a:solidFill>
            </a:rPr>
            <a:t>військовозобов’язані</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не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звань</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a:t>
          </a:r>
          <a:r>
            <a:rPr lang="ru-RU" sz="1000" kern="1200" dirty="0" err="1" smtClean="0">
              <a:solidFill>
                <a:schemeClr val="bg1"/>
              </a:solidFill>
            </a:rPr>
            <a:t>громадяни</a:t>
          </a:r>
          <a:r>
            <a:rPr lang="ru-RU" sz="1000" kern="1200" dirty="0" smtClean="0">
              <a:solidFill>
                <a:schemeClr val="bg1"/>
              </a:solidFill>
            </a:rPr>
            <a:t> </a:t>
          </a:r>
          <a:r>
            <a:rPr lang="ru-RU" sz="1000" kern="1200" dirty="0" err="1" smtClean="0">
              <a:solidFill>
                <a:schemeClr val="bg1"/>
              </a:solidFill>
            </a:rPr>
            <a:t>призовного</a:t>
          </a:r>
          <a:r>
            <a:rPr lang="ru-RU" sz="1000" kern="1200" dirty="0" smtClean="0">
              <a:solidFill>
                <a:schemeClr val="bg1"/>
              </a:solidFill>
            </a:rPr>
            <a:t> </a:t>
          </a:r>
          <a:r>
            <a:rPr lang="ru-RU" sz="1000" kern="1200" dirty="0" err="1" smtClean="0">
              <a:solidFill>
                <a:schemeClr val="bg1"/>
              </a:solidFill>
            </a:rPr>
            <a:t>віку</a:t>
          </a:r>
          <a:r>
            <a:rPr lang="ru-RU" sz="1000" kern="1200" dirty="0" smtClean="0">
              <a:solidFill>
                <a:schemeClr val="bg1"/>
              </a:solidFill>
            </a:rPr>
            <a:t>, особи,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здобули</a:t>
          </a:r>
          <a:r>
            <a:rPr lang="ru-RU" sz="1000" kern="1200" dirty="0" smtClean="0">
              <a:solidFill>
                <a:schemeClr val="bg1"/>
              </a:solidFill>
            </a:rPr>
            <a:t> </a:t>
          </a:r>
          <a:r>
            <a:rPr lang="ru-RU" sz="1000" kern="1200" dirty="0" err="1" smtClean="0">
              <a:solidFill>
                <a:schemeClr val="bg1"/>
              </a:solidFill>
            </a:rPr>
            <a:t>вищу</a:t>
          </a:r>
          <a:r>
            <a:rPr lang="ru-RU" sz="1000" kern="1200" dirty="0" smtClean="0">
              <a:solidFill>
                <a:schemeClr val="bg1"/>
              </a:solidFill>
            </a:rPr>
            <a:t> </a:t>
          </a:r>
          <a:r>
            <a:rPr lang="ru-RU" sz="1000" kern="1200" dirty="0" err="1" smtClean="0">
              <a:solidFill>
                <a:schemeClr val="bg1"/>
              </a:solidFill>
            </a:rPr>
            <a:t>освіту</a:t>
          </a:r>
          <a:r>
            <a:rPr lang="ru-RU" sz="1000" kern="1200" dirty="0" smtClean="0">
              <a:solidFill>
                <a:schemeClr val="bg1"/>
              </a:solidFill>
            </a:rPr>
            <a:t> за </a:t>
          </a:r>
          <a:r>
            <a:rPr lang="ru-RU" sz="1000" kern="1200" dirty="0" err="1" smtClean="0">
              <a:solidFill>
                <a:schemeClr val="bg1"/>
              </a:solidFill>
            </a:rPr>
            <a:t>ступенем</a:t>
          </a:r>
          <a:r>
            <a:rPr lang="ru-RU" sz="1000" kern="1200" dirty="0" smtClean="0">
              <a:solidFill>
                <a:schemeClr val="bg1"/>
              </a:solidFill>
            </a:rPr>
            <a:t> не </a:t>
          </a:r>
          <a:r>
            <a:rPr lang="ru-RU" sz="1000" kern="1200" dirty="0" err="1" smtClean="0">
              <a:solidFill>
                <a:schemeClr val="bg1"/>
              </a:solidFill>
            </a:rPr>
            <a:t>нижче</a:t>
          </a:r>
          <a:r>
            <a:rPr lang="ru-RU" sz="1000" kern="1200" dirty="0" smtClean="0">
              <a:solidFill>
                <a:schemeClr val="bg1"/>
              </a:solidFill>
            </a:rPr>
            <a:t> бакалавра, </a:t>
          </a:r>
          <a:r>
            <a:rPr lang="ru-RU" sz="1000" kern="1200" dirty="0" err="1" smtClean="0">
              <a:solidFill>
                <a:schemeClr val="bg1"/>
              </a:solidFill>
            </a:rPr>
            <a:t>віком</a:t>
          </a:r>
          <a:r>
            <a:rPr lang="ru-RU" sz="1000" kern="1200" dirty="0" smtClean="0">
              <a:solidFill>
                <a:schemeClr val="bg1"/>
              </a:solidFill>
            </a:rPr>
            <a:t> </a:t>
          </a:r>
          <a:r>
            <a:rPr lang="ru-RU" sz="1000" kern="1200" dirty="0" err="1" smtClean="0">
              <a:solidFill>
                <a:schemeClr val="bg1"/>
              </a:solidFill>
            </a:rPr>
            <a:t>від</a:t>
          </a:r>
          <a:r>
            <a:rPr lang="ru-RU" sz="1000" kern="1200" dirty="0" smtClean="0">
              <a:solidFill>
                <a:schemeClr val="bg1"/>
              </a:solidFill>
            </a:rPr>
            <a:t> 20 до 30 </a:t>
          </a:r>
          <a:r>
            <a:rPr lang="ru-RU" sz="1000" kern="1200" dirty="0" err="1" smtClean="0">
              <a:solidFill>
                <a:schemeClr val="bg1"/>
              </a:solidFill>
            </a:rPr>
            <a:t>років</a:t>
          </a:r>
          <a:r>
            <a:rPr lang="ru-RU" sz="1000" kern="1200" dirty="0" smtClean="0">
              <a:solidFill>
                <a:schemeClr val="bg1"/>
              </a:solidFill>
            </a:rPr>
            <a:t> та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успішно</a:t>
          </a:r>
          <a:r>
            <a:rPr lang="ru-RU" sz="1000" kern="1200" dirty="0" smtClean="0">
              <a:solidFill>
                <a:schemeClr val="bg1"/>
              </a:solidFill>
            </a:rPr>
            <a:t> завершили курс </a:t>
          </a:r>
          <a:r>
            <a:rPr lang="ru-RU" sz="1000" kern="1200" dirty="0" err="1" smtClean="0">
              <a:solidFill>
                <a:schemeClr val="bg1"/>
              </a:solidFill>
            </a:rPr>
            <a:t>військової</a:t>
          </a:r>
          <a:r>
            <a:rPr lang="ru-RU" sz="1000" kern="1200" dirty="0" smtClean="0">
              <a:solidFill>
                <a:schemeClr val="bg1"/>
              </a:solidFill>
            </a:rPr>
            <a:t> </a:t>
          </a:r>
          <a:r>
            <a:rPr lang="ru-RU" sz="1000" kern="1200" dirty="0" err="1" smtClean="0">
              <a:solidFill>
                <a:schemeClr val="bg1"/>
              </a:solidFill>
            </a:rPr>
            <a:t>підготовки</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у </a:t>
          </a:r>
          <a:r>
            <a:rPr lang="ru-RU" sz="1000" kern="1200" dirty="0" err="1" smtClean="0">
              <a:solidFill>
                <a:schemeClr val="bg1"/>
              </a:solidFill>
            </a:rPr>
            <a:t>вищому</a:t>
          </a:r>
          <a:r>
            <a:rPr lang="ru-RU" sz="1000" kern="1200" dirty="0" smtClean="0">
              <a:solidFill>
                <a:schemeClr val="bg1"/>
              </a:solidFill>
            </a:rPr>
            <a:t> </a:t>
          </a:r>
          <a:r>
            <a:rPr lang="ru-RU" sz="1000" kern="1200" dirty="0" err="1" smtClean="0">
              <a:solidFill>
                <a:schemeClr val="bg1"/>
              </a:solidFill>
            </a:rPr>
            <a:t>військовому</a:t>
          </a:r>
          <a:r>
            <a:rPr lang="ru-RU" sz="1000" kern="1200" dirty="0" smtClean="0">
              <a:solidFill>
                <a:schemeClr val="bg1"/>
              </a:solidFill>
            </a:rPr>
            <a:t> </a:t>
          </a:r>
          <a:r>
            <a:rPr lang="ru-RU" sz="1000" kern="1200" dirty="0" err="1" smtClean="0">
              <a:solidFill>
                <a:schemeClr val="bg1"/>
              </a:solidFill>
            </a:rPr>
            <a:t>навчальному</a:t>
          </a:r>
          <a:r>
            <a:rPr lang="ru-RU" sz="1000" kern="1200" dirty="0" smtClean="0">
              <a:solidFill>
                <a:schemeClr val="bg1"/>
              </a:solidFill>
            </a:rPr>
            <a:t> </a:t>
          </a:r>
          <a:r>
            <a:rPr lang="ru-RU" sz="1000" kern="1200" dirty="0" err="1" smtClean="0">
              <a:solidFill>
                <a:schemeClr val="bg1"/>
              </a:solidFill>
            </a:rPr>
            <a:t>закладі</a:t>
          </a:r>
          <a:r>
            <a:rPr lang="ru-RU" sz="1000" kern="1200" dirty="0" smtClean="0">
              <a:solidFill>
                <a:schemeClr val="bg1"/>
              </a:solidFill>
            </a:rPr>
            <a:t>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військовому</a:t>
          </a:r>
          <a:r>
            <a:rPr lang="ru-RU" sz="1000" kern="1200" dirty="0" smtClean="0">
              <a:solidFill>
                <a:schemeClr val="bg1"/>
              </a:solidFill>
            </a:rPr>
            <a:t> </a:t>
          </a:r>
          <a:r>
            <a:rPr lang="ru-RU" sz="1000" kern="1200" dirty="0" err="1" smtClean="0">
              <a:solidFill>
                <a:schemeClr val="bg1"/>
              </a:solidFill>
            </a:rPr>
            <a:t>навчальному</a:t>
          </a:r>
          <a:r>
            <a:rPr lang="ru-RU" sz="1000" kern="1200" dirty="0" smtClean="0">
              <a:solidFill>
                <a:schemeClr val="bg1"/>
              </a:solidFill>
            </a:rPr>
            <a:t> </a:t>
          </a:r>
          <a:r>
            <a:rPr lang="ru-RU" sz="1000" kern="1200" dirty="0" err="1" smtClean="0">
              <a:solidFill>
                <a:schemeClr val="bg1"/>
              </a:solidFill>
            </a:rPr>
            <a:t>підрозділі</a:t>
          </a:r>
          <a:r>
            <a:rPr lang="ru-RU" sz="1000" kern="1200" dirty="0" smtClean="0">
              <a:solidFill>
                <a:schemeClr val="bg1"/>
              </a:solidFill>
            </a:rPr>
            <a:t> закладу </a:t>
          </a:r>
          <a:r>
            <a:rPr lang="ru-RU" sz="1000" kern="1200" dirty="0" err="1" smtClean="0">
              <a:solidFill>
                <a:schemeClr val="bg1"/>
              </a:solidFill>
            </a:rPr>
            <a:t>вищої</a:t>
          </a:r>
          <a:r>
            <a:rPr lang="ru-RU" sz="1000" kern="1200" dirty="0" smtClean="0">
              <a:solidFill>
                <a:schemeClr val="bg1"/>
              </a:solidFill>
            </a:rPr>
            <a:t> </a:t>
          </a:r>
          <a:r>
            <a:rPr lang="ru-RU" sz="1000" kern="1200" dirty="0" err="1" smtClean="0">
              <a:solidFill>
                <a:schemeClr val="bg1"/>
              </a:solidFill>
            </a:rPr>
            <a:t>освіти</a:t>
          </a:r>
          <a:r>
            <a:rPr lang="ru-RU" sz="1000" kern="1200" dirty="0" smtClean="0">
              <a:solidFill>
                <a:schemeClr val="bg1"/>
              </a:solidFill>
            </a:rPr>
            <a:t>, - на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осіб</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a:t>
          </a:r>
          <a:endParaRPr lang="ru-RU" sz="1000" kern="1200" dirty="0">
            <a:solidFill>
              <a:schemeClr val="bg1"/>
            </a:solidFill>
          </a:endParaRPr>
        </a:p>
      </dsp:txBody>
      <dsp:txXfrm>
        <a:off x="4599217" y="1786272"/>
        <a:ext cx="2993565" cy="1640236"/>
      </dsp:txXfrm>
    </dsp:sp>
    <dsp:sp modelId="{EB40226C-EB25-4850-B455-E1561F5C276E}">
      <dsp:nvSpPr>
        <dsp:cNvPr id="0" name=""/>
        <dsp:cNvSpPr/>
      </dsp:nvSpPr>
      <dsp:spPr>
        <a:xfrm>
          <a:off x="4548187" y="3745585"/>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особи </a:t>
          </a:r>
          <a:r>
            <a:rPr lang="ru-RU" sz="1000" kern="1200" dirty="0" err="1" smtClean="0">
              <a:solidFill>
                <a:schemeClr val="bg1"/>
              </a:solidFill>
            </a:rPr>
            <a:t>сержантського</a:t>
          </a:r>
          <a:r>
            <a:rPr lang="ru-RU" sz="1000" kern="1200" dirty="0" smtClean="0">
              <a:solidFill>
                <a:schemeClr val="bg1"/>
              </a:solidFill>
            </a:rPr>
            <a:t> і </a:t>
          </a:r>
          <a:r>
            <a:rPr lang="ru-RU" sz="1000" kern="1200" dirty="0" err="1" smtClean="0">
              <a:solidFill>
                <a:schemeClr val="bg1"/>
              </a:solidFill>
            </a:rPr>
            <a:t>старшинського</a:t>
          </a:r>
          <a:r>
            <a:rPr lang="ru-RU" sz="1000" kern="1200" dirty="0" smtClean="0">
              <a:solidFill>
                <a:schemeClr val="bg1"/>
              </a:solidFill>
            </a:rPr>
            <a:t> складу,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проходять</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за призовом </a:t>
          </a:r>
          <a:r>
            <a:rPr lang="ru-RU" sz="1000" kern="1200" dirty="0" err="1" smtClean="0">
              <a:solidFill>
                <a:schemeClr val="bg1"/>
              </a:solidFill>
            </a:rPr>
            <a:t>під</a:t>
          </a:r>
          <a:r>
            <a:rPr lang="ru-RU" sz="1000" kern="1200" dirty="0" smtClean="0">
              <a:solidFill>
                <a:schemeClr val="bg1"/>
              </a:solidFill>
            </a:rPr>
            <a:t> час </a:t>
          </a:r>
          <a:r>
            <a:rPr lang="ru-RU" sz="1000" kern="1200" dirty="0" err="1" smtClean="0">
              <a:solidFill>
                <a:schemeClr val="bg1"/>
              </a:solidFill>
            </a:rPr>
            <a:t>мобілізації</a:t>
          </a:r>
          <a:r>
            <a:rPr lang="ru-RU" sz="1000" kern="1200" dirty="0" smtClean="0">
              <a:solidFill>
                <a:schemeClr val="bg1"/>
              </a:solidFill>
            </a:rPr>
            <a:t>, на </a:t>
          </a:r>
          <a:r>
            <a:rPr lang="ru-RU" sz="1000" kern="1200" dirty="0" err="1" smtClean="0">
              <a:solidFill>
                <a:schemeClr val="bg1"/>
              </a:solidFill>
            </a:rPr>
            <a:t>особливий</a:t>
          </a:r>
          <a:r>
            <a:rPr lang="ru-RU" sz="1000" kern="1200" dirty="0" smtClean="0">
              <a:solidFill>
                <a:schemeClr val="bg1"/>
              </a:solidFill>
            </a:rPr>
            <a:t> </a:t>
          </a:r>
          <a:r>
            <a:rPr lang="ru-RU" sz="1000" kern="1200" dirty="0" err="1" smtClean="0">
              <a:solidFill>
                <a:schemeClr val="bg1"/>
              </a:solidFill>
            </a:rPr>
            <a:t>період</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здобули</a:t>
          </a:r>
          <a:r>
            <a:rPr lang="ru-RU" sz="1000" kern="1200" dirty="0" smtClean="0">
              <a:solidFill>
                <a:schemeClr val="bg1"/>
              </a:solidFill>
            </a:rPr>
            <a:t> </a:t>
          </a:r>
          <a:r>
            <a:rPr lang="ru-RU" sz="1000" kern="1200" dirty="0" err="1" smtClean="0">
              <a:solidFill>
                <a:schemeClr val="bg1"/>
              </a:solidFill>
            </a:rPr>
            <a:t>вищу</a:t>
          </a:r>
          <a:r>
            <a:rPr lang="ru-RU" sz="1000" kern="1200" dirty="0" smtClean="0">
              <a:solidFill>
                <a:schemeClr val="bg1"/>
              </a:solidFill>
            </a:rPr>
            <a:t> </a:t>
          </a:r>
          <a:r>
            <a:rPr lang="ru-RU" sz="1000" kern="1200" dirty="0" err="1" smtClean="0">
              <a:solidFill>
                <a:schemeClr val="bg1"/>
              </a:solidFill>
            </a:rPr>
            <a:t>освіту</a:t>
          </a:r>
          <a:r>
            <a:rPr lang="ru-RU" sz="1000" kern="1200" dirty="0" smtClean="0">
              <a:solidFill>
                <a:schemeClr val="bg1"/>
              </a:solidFill>
            </a:rPr>
            <a:t> за </a:t>
          </a:r>
          <a:r>
            <a:rPr lang="ru-RU" sz="1000" kern="1200" dirty="0" err="1" smtClean="0">
              <a:solidFill>
                <a:schemeClr val="bg1"/>
              </a:solidFill>
            </a:rPr>
            <a:t>ступенем</a:t>
          </a:r>
          <a:r>
            <a:rPr lang="ru-RU" sz="1000" kern="1200" dirty="0" smtClean="0">
              <a:solidFill>
                <a:schemeClr val="bg1"/>
              </a:solidFill>
            </a:rPr>
            <a:t> не </a:t>
          </a:r>
          <a:r>
            <a:rPr lang="ru-RU" sz="1000" kern="1200" dirty="0" err="1" smtClean="0">
              <a:solidFill>
                <a:schemeClr val="bg1"/>
              </a:solidFill>
            </a:rPr>
            <a:t>нижче</a:t>
          </a:r>
          <a:r>
            <a:rPr lang="ru-RU" sz="1000" kern="1200" dirty="0" smtClean="0">
              <a:solidFill>
                <a:schemeClr val="bg1"/>
              </a:solidFill>
            </a:rPr>
            <a:t> бакалавра, </a:t>
          </a:r>
          <a:r>
            <a:rPr lang="ru-RU" sz="1000" kern="1200" dirty="0" err="1" smtClean="0">
              <a:solidFill>
                <a:schemeClr val="bg1"/>
              </a:solidFill>
            </a:rPr>
            <a:t>пройшли</a:t>
          </a:r>
          <a:r>
            <a:rPr lang="ru-RU" sz="1000" kern="1200" dirty="0" smtClean="0">
              <a:solidFill>
                <a:schemeClr val="bg1"/>
              </a:solidFill>
            </a:rPr>
            <a:t> (у </a:t>
          </a:r>
          <a:r>
            <a:rPr lang="ru-RU" sz="1000" kern="1200" dirty="0" err="1" smtClean="0">
              <a:solidFill>
                <a:schemeClr val="bg1"/>
              </a:solidFill>
            </a:rPr>
            <a:t>разі</a:t>
          </a:r>
          <a:r>
            <a:rPr lang="ru-RU" sz="1000" kern="1200" dirty="0" smtClean="0">
              <a:solidFill>
                <a:schemeClr val="bg1"/>
              </a:solidFill>
            </a:rPr>
            <a:t> потреби) курс </a:t>
          </a:r>
          <a:r>
            <a:rPr lang="ru-RU" sz="1000" kern="1200" dirty="0" err="1" smtClean="0">
              <a:solidFill>
                <a:schemeClr val="bg1"/>
              </a:solidFill>
            </a:rPr>
            <a:t>військової</a:t>
          </a:r>
          <a:r>
            <a:rPr lang="ru-RU" sz="1000" kern="1200" dirty="0" smtClean="0">
              <a:solidFill>
                <a:schemeClr val="bg1"/>
              </a:solidFill>
            </a:rPr>
            <a:t> </a:t>
          </a:r>
          <a:r>
            <a:rPr lang="ru-RU" sz="1000" kern="1200" dirty="0" err="1" smtClean="0">
              <a:solidFill>
                <a:schemeClr val="bg1"/>
              </a:solidFill>
            </a:rPr>
            <a:t>підготовки</a:t>
          </a:r>
          <a:r>
            <a:rPr lang="ru-RU" sz="1000" kern="1200" dirty="0" smtClean="0">
              <a:solidFill>
                <a:schemeClr val="bg1"/>
              </a:solidFill>
            </a:rPr>
            <a:t> за </a:t>
          </a:r>
          <a:r>
            <a:rPr lang="ru-RU" sz="1000" kern="1200" dirty="0" err="1" smtClean="0">
              <a:solidFill>
                <a:schemeClr val="bg1"/>
              </a:solidFill>
            </a:rPr>
            <a:t>напрямом</a:t>
          </a:r>
          <a:r>
            <a:rPr lang="ru-RU" sz="1000" kern="1200" dirty="0" smtClean="0">
              <a:solidFill>
                <a:schemeClr val="bg1"/>
              </a:solidFill>
            </a:rPr>
            <a:t>, </a:t>
          </a:r>
          <a:r>
            <a:rPr lang="ru-RU" sz="1000" kern="1200" dirty="0" err="1" smtClean="0">
              <a:solidFill>
                <a:schemeClr val="bg1"/>
              </a:solidFill>
            </a:rPr>
            <a:t>що</a:t>
          </a:r>
          <a:r>
            <a:rPr lang="ru-RU" sz="1000" kern="1200" dirty="0" smtClean="0">
              <a:solidFill>
                <a:schemeClr val="bg1"/>
              </a:solidFill>
            </a:rPr>
            <a:t> </a:t>
          </a:r>
          <a:r>
            <a:rPr lang="ru-RU" sz="1000" kern="1200" dirty="0" err="1" smtClean="0">
              <a:solidFill>
                <a:schemeClr val="bg1"/>
              </a:solidFill>
            </a:rPr>
            <a:t>відповідає</a:t>
          </a:r>
          <a:r>
            <a:rPr lang="ru-RU" sz="1000" kern="1200" dirty="0" smtClean="0">
              <a:solidFill>
                <a:schemeClr val="bg1"/>
              </a:solidFill>
            </a:rPr>
            <a:t> </a:t>
          </a:r>
          <a:r>
            <a:rPr lang="ru-RU" sz="1000" kern="1200" dirty="0" err="1" smtClean="0">
              <a:solidFill>
                <a:schemeClr val="bg1"/>
              </a:solidFill>
            </a:rPr>
            <a:t>профілю</a:t>
          </a:r>
          <a:r>
            <a:rPr lang="ru-RU" sz="1000" kern="1200" dirty="0" smtClean="0">
              <a:solidFill>
                <a:schemeClr val="bg1"/>
              </a:solidFill>
            </a:rPr>
            <a:t> </a:t>
          </a:r>
          <a:r>
            <a:rPr lang="ru-RU" sz="1000" kern="1200" dirty="0" err="1" smtClean="0">
              <a:solidFill>
                <a:schemeClr val="bg1"/>
              </a:solidFill>
            </a:rPr>
            <a:t>службової</a:t>
          </a:r>
          <a:r>
            <a:rPr lang="ru-RU" sz="1000" kern="1200" dirty="0" smtClean="0">
              <a:solidFill>
                <a:schemeClr val="bg1"/>
              </a:solidFill>
            </a:rPr>
            <a:t> </a:t>
          </a:r>
          <a:r>
            <a:rPr lang="ru-RU" sz="1000" kern="1200" dirty="0" err="1" smtClean="0">
              <a:solidFill>
                <a:schemeClr val="bg1"/>
              </a:solidFill>
            </a:rPr>
            <a:t>діяльності</a:t>
          </a:r>
          <a:r>
            <a:rPr lang="ru-RU" sz="1000" kern="1200" dirty="0" smtClean="0">
              <a:solidFill>
                <a:schemeClr val="bg1"/>
              </a:solidFill>
            </a:rPr>
            <a:t>, у тому </a:t>
          </a:r>
          <a:r>
            <a:rPr lang="ru-RU" sz="1000" kern="1200" dirty="0" err="1" smtClean="0">
              <a:solidFill>
                <a:schemeClr val="bg1"/>
              </a:solidFill>
            </a:rPr>
            <a:t>числі</a:t>
          </a:r>
          <a:r>
            <a:rPr lang="ru-RU" sz="1000" kern="1200" dirty="0" smtClean="0">
              <a:solidFill>
                <a:schemeClr val="bg1"/>
              </a:solidFill>
            </a:rPr>
            <a:t> </a:t>
          </a:r>
          <a:r>
            <a:rPr lang="ru-RU" sz="1000" kern="1200" dirty="0" err="1" smtClean="0">
              <a:solidFill>
                <a:schemeClr val="bg1"/>
              </a:solidFill>
            </a:rPr>
            <a:t>ті</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проходять</a:t>
          </a:r>
          <a:r>
            <a:rPr lang="ru-RU" sz="1000" kern="1200" dirty="0" smtClean="0">
              <a:solidFill>
                <a:schemeClr val="bg1"/>
              </a:solidFill>
            </a:rPr>
            <a:t> службу у </a:t>
          </a:r>
          <a:r>
            <a:rPr lang="ru-RU" sz="1000" kern="1200" dirty="0" err="1" smtClean="0">
              <a:solidFill>
                <a:schemeClr val="bg1"/>
              </a:solidFill>
            </a:rPr>
            <a:t>військовому</a:t>
          </a:r>
          <a:r>
            <a:rPr lang="ru-RU" sz="1000" kern="1200" dirty="0" smtClean="0">
              <a:solidFill>
                <a:schemeClr val="bg1"/>
              </a:solidFill>
            </a:rPr>
            <a:t> </a:t>
          </a:r>
          <a:r>
            <a:rPr lang="ru-RU" sz="1000" kern="1200" dirty="0" err="1" smtClean="0">
              <a:solidFill>
                <a:schemeClr val="bg1"/>
              </a:solidFill>
            </a:rPr>
            <a:t>резерві</a:t>
          </a:r>
          <a:r>
            <a:rPr lang="ru-RU" sz="1000" kern="1200" dirty="0" smtClean="0">
              <a:solidFill>
                <a:schemeClr val="bg1"/>
              </a:solidFill>
            </a:rPr>
            <a:t>, з </a:t>
          </a:r>
          <a:r>
            <a:rPr lang="ru-RU" sz="1000" kern="1200" dirty="0" err="1" smtClean="0">
              <a:solidFill>
                <a:schemeClr val="bg1"/>
              </a:solidFill>
            </a:rPr>
            <a:t>одночасним</a:t>
          </a:r>
          <a:r>
            <a:rPr lang="ru-RU" sz="1000" kern="1200" dirty="0" smtClean="0">
              <a:solidFill>
                <a:schemeClr val="bg1"/>
              </a:solidFill>
            </a:rPr>
            <a:t> </a:t>
          </a:r>
          <a:r>
            <a:rPr lang="ru-RU" sz="1000" kern="1200" dirty="0" err="1" smtClean="0">
              <a:solidFill>
                <a:schemeClr val="bg1"/>
              </a:solidFill>
            </a:rPr>
            <a:t>присвоєнням</a:t>
          </a:r>
          <a:r>
            <a:rPr lang="ru-RU" sz="1000" kern="1200" dirty="0" smtClean="0">
              <a:solidFill>
                <a:schemeClr val="bg1"/>
              </a:solidFill>
            </a:rPr>
            <a:t> </a:t>
          </a:r>
          <a:r>
            <a:rPr lang="ru-RU" sz="1000" kern="1200" dirty="0" err="1" smtClean="0">
              <a:solidFill>
                <a:schemeClr val="bg1"/>
              </a:solidFill>
            </a:rPr>
            <a:t>первинного</a:t>
          </a:r>
          <a:r>
            <a:rPr lang="ru-RU" sz="1000" kern="1200" dirty="0" smtClean="0">
              <a:solidFill>
                <a:schemeClr val="bg1"/>
              </a:solidFill>
            </a:rPr>
            <a:t> </a:t>
          </a:r>
          <a:r>
            <a:rPr lang="ru-RU" sz="1000" kern="1200" dirty="0" err="1" smtClean="0">
              <a:solidFill>
                <a:schemeClr val="bg1"/>
              </a:solidFill>
            </a:rPr>
            <a:t>військового</a:t>
          </a:r>
          <a:r>
            <a:rPr lang="ru-RU" sz="1000" kern="1200" dirty="0" smtClean="0">
              <a:solidFill>
                <a:schemeClr val="bg1"/>
              </a:solidFill>
            </a:rPr>
            <a:t> </a:t>
          </a:r>
          <a:r>
            <a:rPr lang="ru-RU" sz="1000" kern="1200" dirty="0" err="1" smtClean="0">
              <a:solidFill>
                <a:schemeClr val="bg1"/>
              </a:solidFill>
            </a:rPr>
            <a:t>звання</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 на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осіб</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a:t>
          </a:r>
          <a:endParaRPr lang="ru-RU" sz="1000" kern="1200" dirty="0">
            <a:solidFill>
              <a:schemeClr val="bg1"/>
            </a:solidFill>
          </a:endParaRPr>
        </a:p>
      </dsp:txBody>
      <dsp:txXfrm>
        <a:off x="4599217" y="3796615"/>
        <a:ext cx="2993565" cy="1640236"/>
      </dsp:txXfrm>
    </dsp:sp>
    <dsp:sp modelId="{7D8F1193-4FEA-4B30-9237-CEC6628A6551}">
      <dsp:nvSpPr>
        <dsp:cNvPr id="0" name=""/>
        <dsp:cNvSpPr/>
      </dsp:nvSpPr>
      <dsp:spPr>
        <a:xfrm>
          <a:off x="8320980" y="0"/>
          <a:ext cx="3869531" cy="57785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ru-RU" sz="1000" kern="1200" dirty="0" err="1" smtClean="0"/>
            <a:t>офіцери</a:t>
          </a:r>
          <a:r>
            <a:rPr lang="ru-RU" sz="1000" kern="1200" dirty="0" smtClean="0"/>
            <a:t> запасу, </a:t>
          </a:r>
          <a:r>
            <a:rPr lang="ru-RU" sz="1000" kern="1200" dirty="0" err="1" smtClean="0"/>
            <a:t>які</a:t>
          </a:r>
          <a:r>
            <a:rPr lang="ru-RU" sz="1000" kern="1200" dirty="0" smtClean="0"/>
            <a:t> не </a:t>
          </a:r>
          <a:r>
            <a:rPr lang="ru-RU" sz="1000" kern="1200" dirty="0" err="1" smtClean="0"/>
            <a:t>досягли</a:t>
          </a:r>
          <a:r>
            <a:rPr lang="ru-RU" sz="1000" kern="1200" dirty="0" smtClean="0"/>
            <a:t> граничного </a:t>
          </a:r>
          <a:r>
            <a:rPr lang="ru-RU" sz="1000" kern="1200" dirty="0" err="1" smtClean="0"/>
            <a:t>віку</a:t>
          </a:r>
          <a:r>
            <a:rPr lang="ru-RU" sz="1000" kern="1200" dirty="0" smtClean="0"/>
            <a:t> </a:t>
          </a:r>
          <a:r>
            <a:rPr lang="ru-RU" sz="1000" kern="1200" dirty="0" err="1" smtClean="0"/>
            <a:t>перебування</a:t>
          </a:r>
          <a:r>
            <a:rPr lang="ru-RU" sz="1000" kern="1200" dirty="0" smtClean="0"/>
            <a:t> на </a:t>
          </a:r>
          <a:r>
            <a:rPr lang="ru-RU" sz="1000" kern="1200" dirty="0" err="1" smtClean="0"/>
            <a:t>військовій</a:t>
          </a:r>
          <a:r>
            <a:rPr lang="ru-RU" sz="1000" kern="1200" dirty="0" smtClean="0"/>
            <a:t> </a:t>
          </a:r>
          <a:r>
            <a:rPr lang="ru-RU" sz="1000" kern="1200" dirty="0" err="1" smtClean="0"/>
            <a:t>службі</a:t>
          </a:r>
          <a:r>
            <a:rPr lang="ru-RU" sz="1000" kern="1200" dirty="0" smtClean="0"/>
            <a:t>, - на </a:t>
          </a:r>
          <a:r>
            <a:rPr lang="ru-RU" sz="1000" kern="1200" dirty="0" err="1" smtClean="0"/>
            <a:t>військову</a:t>
          </a:r>
          <a:r>
            <a:rPr lang="ru-RU" sz="1000" kern="1200" dirty="0" smtClean="0"/>
            <a:t> службу за контрактом </a:t>
          </a:r>
          <a:r>
            <a:rPr lang="ru-RU" sz="1000" kern="1200" dirty="0" err="1" smtClean="0"/>
            <a:t>осіб</a:t>
          </a:r>
          <a:r>
            <a:rPr lang="ru-RU" sz="1000" kern="1200" dirty="0" smtClean="0"/>
            <a:t> </a:t>
          </a:r>
          <a:r>
            <a:rPr lang="ru-RU" sz="1000" kern="1200" dirty="0" err="1" smtClean="0"/>
            <a:t>офіцерського</a:t>
          </a:r>
          <a:r>
            <a:rPr lang="ru-RU" sz="1000" kern="1200" dirty="0" smtClean="0"/>
            <a:t> складу;</a:t>
          </a:r>
        </a:p>
        <a:p>
          <a:pPr lvl="0" algn="ctr" defTabSz="444500">
            <a:lnSpc>
              <a:spcPct val="90000"/>
            </a:lnSpc>
            <a:spcBef>
              <a:spcPct val="0"/>
            </a:spcBef>
            <a:spcAft>
              <a:spcPct val="35000"/>
            </a:spcAft>
          </a:pPr>
          <a:r>
            <a:rPr lang="ru-RU" sz="1000" kern="1200" dirty="0" smtClean="0"/>
            <a:t>особи </a:t>
          </a:r>
          <a:r>
            <a:rPr lang="ru-RU" sz="1000" kern="1200" dirty="0" err="1" smtClean="0"/>
            <a:t>офіцерського</a:t>
          </a:r>
          <a:r>
            <a:rPr lang="ru-RU" sz="1000" kern="1200" dirty="0" smtClean="0"/>
            <a:t> складу, </a:t>
          </a:r>
          <a:r>
            <a:rPr lang="ru-RU" sz="1000" kern="1200" dirty="0" err="1" smtClean="0"/>
            <a:t>які</a:t>
          </a:r>
          <a:r>
            <a:rPr lang="ru-RU" sz="1000" kern="1200" dirty="0" smtClean="0"/>
            <a:t> </a:t>
          </a:r>
          <a:r>
            <a:rPr lang="ru-RU" sz="1000" kern="1200" dirty="0" err="1" smtClean="0"/>
            <a:t>перебувають</a:t>
          </a:r>
          <a:r>
            <a:rPr lang="ru-RU" sz="1000" kern="1200" dirty="0" smtClean="0"/>
            <a:t> на </a:t>
          </a:r>
          <a:r>
            <a:rPr lang="ru-RU" sz="1000" kern="1200" dirty="0" err="1" smtClean="0"/>
            <a:t>кадровій</a:t>
          </a:r>
          <a:r>
            <a:rPr lang="ru-RU" sz="1000" kern="1200" dirty="0" smtClean="0"/>
            <a:t> </a:t>
          </a:r>
          <a:r>
            <a:rPr lang="ru-RU" sz="1000" kern="1200" dirty="0" err="1" smtClean="0"/>
            <a:t>військовій</a:t>
          </a:r>
          <a:r>
            <a:rPr lang="ru-RU" sz="1000" kern="1200" dirty="0" smtClean="0"/>
            <a:t> </a:t>
          </a:r>
          <a:r>
            <a:rPr lang="ru-RU" sz="1000" kern="1200" dirty="0" err="1" smtClean="0"/>
            <a:t>службі</a:t>
          </a:r>
          <a:r>
            <a:rPr lang="ru-RU" sz="1000" kern="1200" dirty="0" smtClean="0"/>
            <a:t>, - на </a:t>
          </a:r>
          <a:r>
            <a:rPr lang="ru-RU" sz="1000" kern="1200" dirty="0" err="1" smtClean="0"/>
            <a:t>військову</a:t>
          </a:r>
          <a:r>
            <a:rPr lang="ru-RU" sz="1000" kern="1200" dirty="0" smtClean="0"/>
            <a:t> службу за контрактом </a:t>
          </a:r>
          <a:r>
            <a:rPr lang="ru-RU" sz="1000" kern="1200" dirty="0" err="1" smtClean="0"/>
            <a:t>осіб</a:t>
          </a:r>
          <a:r>
            <a:rPr lang="ru-RU" sz="1000" kern="1200" dirty="0" smtClean="0"/>
            <a:t> </a:t>
          </a:r>
          <a:r>
            <a:rPr lang="ru-RU" sz="1000" kern="1200" dirty="0" err="1" smtClean="0"/>
            <a:t>офіцерського</a:t>
          </a:r>
          <a:r>
            <a:rPr lang="ru-RU" sz="1000" kern="1200" dirty="0" smtClean="0"/>
            <a:t> складу;</a:t>
          </a:r>
          <a:endParaRPr lang="ru-RU" sz="1000" kern="1200" dirty="0"/>
        </a:p>
      </dsp:txBody>
      <dsp:txXfrm>
        <a:off x="8320980" y="0"/>
        <a:ext cx="3869531" cy="1733550"/>
      </dsp:txXfrm>
    </dsp:sp>
    <dsp:sp modelId="{2D2EDE05-0D0D-4B08-83FF-C4FCCBE041B1}">
      <dsp:nvSpPr>
        <dsp:cNvPr id="0" name=""/>
        <dsp:cNvSpPr/>
      </dsp:nvSpPr>
      <dsp:spPr>
        <a:xfrm>
          <a:off x="8707933" y="1735242"/>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smtClean="0">
              <a:solidFill>
                <a:schemeClr val="bg1"/>
              </a:solidFill>
            </a:rPr>
            <a:t>особи </a:t>
          </a:r>
          <a:r>
            <a:rPr lang="ru-RU" sz="1000" kern="1200" dirty="0" err="1" smtClean="0">
              <a:solidFill>
                <a:schemeClr val="bg1"/>
              </a:solidFill>
            </a:rPr>
            <a:t>офіцерського</a:t>
          </a:r>
          <a:r>
            <a:rPr lang="ru-RU" sz="1000" kern="1200" dirty="0" smtClean="0">
              <a:solidFill>
                <a:schemeClr val="bg1"/>
              </a:solidFill>
            </a:rPr>
            <a:t> складу,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проходять</a:t>
          </a:r>
          <a:r>
            <a:rPr lang="ru-RU" sz="1000" kern="1200" dirty="0" smtClean="0">
              <a:solidFill>
                <a:schemeClr val="bg1"/>
              </a:solidFill>
            </a:rPr>
            <a:t> </a:t>
          </a:r>
          <a:r>
            <a:rPr lang="ru-RU" sz="1000" kern="1200" dirty="0" err="1" smtClean="0">
              <a:solidFill>
                <a:schemeClr val="bg1"/>
              </a:solidFill>
            </a:rPr>
            <a:t>військову</a:t>
          </a:r>
          <a:r>
            <a:rPr lang="ru-RU" sz="1000" kern="1200" dirty="0" smtClean="0">
              <a:solidFill>
                <a:schemeClr val="bg1"/>
              </a:solidFill>
            </a:rPr>
            <a:t> службу за призовом, службу у </a:t>
          </a:r>
          <a:r>
            <a:rPr lang="ru-RU" sz="1000" kern="1200" dirty="0" err="1" smtClean="0">
              <a:solidFill>
                <a:schemeClr val="bg1"/>
              </a:solidFill>
            </a:rPr>
            <a:t>військовому</a:t>
          </a:r>
          <a:r>
            <a:rPr lang="ru-RU" sz="1000" kern="1200" dirty="0" smtClean="0">
              <a:solidFill>
                <a:schemeClr val="bg1"/>
              </a:solidFill>
            </a:rPr>
            <a:t> </a:t>
          </a:r>
          <a:r>
            <a:rPr lang="ru-RU" sz="1000" kern="1200" dirty="0" err="1" smtClean="0">
              <a:solidFill>
                <a:schemeClr val="bg1"/>
              </a:solidFill>
            </a:rPr>
            <a:t>резерві</a:t>
          </a:r>
          <a:r>
            <a:rPr lang="ru-RU" sz="1000" kern="1200" dirty="0" smtClean="0">
              <a:solidFill>
                <a:schemeClr val="bg1"/>
              </a:solidFill>
            </a:rPr>
            <a:t> та </a:t>
          </a:r>
          <a:r>
            <a:rPr lang="ru-RU" sz="1000" kern="1200" dirty="0" err="1" smtClean="0">
              <a:solidFill>
                <a:schemeClr val="bg1"/>
              </a:solidFill>
            </a:rPr>
            <a:t>військову</a:t>
          </a:r>
          <a:r>
            <a:rPr lang="ru-RU" sz="1000" kern="1200" dirty="0" smtClean="0">
              <a:solidFill>
                <a:schemeClr val="bg1"/>
              </a:solidFill>
            </a:rPr>
            <a:t> службу за призовом </a:t>
          </a:r>
          <a:r>
            <a:rPr lang="ru-RU" sz="1000" kern="1200" dirty="0" err="1" smtClean="0">
              <a:solidFill>
                <a:schemeClr val="bg1"/>
              </a:solidFill>
            </a:rPr>
            <a:t>під</a:t>
          </a:r>
          <a:r>
            <a:rPr lang="ru-RU" sz="1000" kern="1200" dirty="0" smtClean="0">
              <a:solidFill>
                <a:schemeClr val="bg1"/>
              </a:solidFill>
            </a:rPr>
            <a:t> час </a:t>
          </a:r>
          <a:r>
            <a:rPr lang="ru-RU" sz="1000" kern="1200" dirty="0" err="1" smtClean="0">
              <a:solidFill>
                <a:schemeClr val="bg1"/>
              </a:solidFill>
            </a:rPr>
            <a:t>мобілізації</a:t>
          </a:r>
          <a:r>
            <a:rPr lang="ru-RU" sz="1000" kern="1200" dirty="0" smtClean="0">
              <a:solidFill>
                <a:schemeClr val="bg1"/>
              </a:solidFill>
            </a:rPr>
            <a:t>, на </a:t>
          </a:r>
          <a:r>
            <a:rPr lang="ru-RU" sz="1000" kern="1200" dirty="0" err="1" smtClean="0">
              <a:solidFill>
                <a:schemeClr val="bg1"/>
              </a:solidFill>
            </a:rPr>
            <a:t>особливий</a:t>
          </a:r>
          <a:r>
            <a:rPr lang="ru-RU" sz="1000" kern="1200" dirty="0" smtClean="0">
              <a:solidFill>
                <a:schemeClr val="bg1"/>
              </a:solidFill>
            </a:rPr>
            <a:t> </a:t>
          </a:r>
          <a:r>
            <a:rPr lang="ru-RU" sz="1000" kern="1200" dirty="0" err="1" smtClean="0">
              <a:solidFill>
                <a:schemeClr val="bg1"/>
              </a:solidFill>
            </a:rPr>
            <a:t>період</a:t>
          </a:r>
          <a:r>
            <a:rPr lang="ru-RU" sz="1000" kern="1200" dirty="0" smtClean="0">
              <a:solidFill>
                <a:schemeClr val="bg1"/>
              </a:solidFill>
            </a:rPr>
            <a:t>, - на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осіб</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a:t>
          </a:r>
          <a:endParaRPr lang="ru-RU" sz="1000" kern="1200" dirty="0">
            <a:solidFill>
              <a:schemeClr val="bg1"/>
            </a:solidFill>
          </a:endParaRPr>
        </a:p>
      </dsp:txBody>
      <dsp:txXfrm>
        <a:off x="8758963" y="1786272"/>
        <a:ext cx="2993565" cy="1640236"/>
      </dsp:txXfrm>
    </dsp:sp>
    <dsp:sp modelId="{6CA8345F-0F45-4130-9CD7-8B832D308731}">
      <dsp:nvSpPr>
        <dsp:cNvPr id="0" name=""/>
        <dsp:cNvSpPr/>
      </dsp:nvSpPr>
      <dsp:spPr>
        <a:xfrm>
          <a:off x="8707933" y="3745585"/>
          <a:ext cx="3095625" cy="174229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lvl="0" algn="ctr" defTabSz="444500">
            <a:lnSpc>
              <a:spcPct val="90000"/>
            </a:lnSpc>
            <a:spcBef>
              <a:spcPct val="0"/>
            </a:spcBef>
            <a:spcAft>
              <a:spcPct val="35000"/>
            </a:spcAft>
          </a:pPr>
          <a:r>
            <a:rPr lang="ru-RU" sz="1000" kern="1200" dirty="0" err="1" smtClean="0">
              <a:solidFill>
                <a:schemeClr val="bg1"/>
              </a:solidFill>
            </a:rPr>
            <a:t>громадяни</a:t>
          </a:r>
          <a:r>
            <a:rPr lang="ru-RU" sz="1000" kern="1200" dirty="0" smtClean="0">
              <a:solidFill>
                <a:schemeClr val="bg1"/>
              </a:solidFill>
            </a:rPr>
            <a:t> </a:t>
          </a:r>
          <a:r>
            <a:rPr lang="ru-RU" sz="1000" kern="1200" dirty="0" err="1" smtClean="0">
              <a:solidFill>
                <a:schemeClr val="bg1"/>
              </a:solidFill>
            </a:rPr>
            <a:t>України</a:t>
          </a:r>
          <a:r>
            <a:rPr lang="ru-RU" sz="1000" kern="1200" dirty="0" smtClean="0">
              <a:solidFill>
                <a:schemeClr val="bg1"/>
              </a:solidFill>
            </a:rPr>
            <a:t>, </a:t>
          </a:r>
          <a:r>
            <a:rPr lang="ru-RU" sz="1000" kern="1200" dirty="0" err="1" smtClean="0">
              <a:solidFill>
                <a:schemeClr val="bg1"/>
              </a:solidFill>
            </a:rPr>
            <a:t>які</a:t>
          </a:r>
          <a:r>
            <a:rPr lang="ru-RU" sz="1000" kern="1200" dirty="0" smtClean="0">
              <a:solidFill>
                <a:schemeClr val="bg1"/>
              </a:solidFill>
            </a:rPr>
            <a:t> </a:t>
          </a:r>
          <a:r>
            <a:rPr lang="ru-RU" sz="1000" kern="1200" dirty="0" err="1" smtClean="0">
              <a:solidFill>
                <a:schemeClr val="bg1"/>
              </a:solidFill>
            </a:rPr>
            <a:t>мають</a:t>
          </a:r>
          <a:r>
            <a:rPr lang="ru-RU" sz="1000" kern="1200" dirty="0" smtClean="0">
              <a:solidFill>
                <a:schemeClr val="bg1"/>
              </a:solidFill>
            </a:rPr>
            <a:t> </a:t>
          </a:r>
          <a:r>
            <a:rPr lang="ru-RU" sz="1000" kern="1200" dirty="0" err="1" smtClean="0">
              <a:solidFill>
                <a:schemeClr val="bg1"/>
              </a:solidFill>
            </a:rPr>
            <a:t>спеціальні</a:t>
          </a:r>
          <a:r>
            <a:rPr lang="ru-RU" sz="1000" kern="1200" dirty="0" smtClean="0">
              <a:solidFill>
                <a:schemeClr val="bg1"/>
              </a:solidFill>
            </a:rPr>
            <a:t> </a:t>
          </a:r>
          <a:r>
            <a:rPr lang="ru-RU" sz="1000" kern="1200" dirty="0" err="1" smtClean="0">
              <a:solidFill>
                <a:schemeClr val="bg1"/>
              </a:solidFill>
            </a:rPr>
            <a:t>звання</a:t>
          </a:r>
          <a:r>
            <a:rPr lang="ru-RU" sz="1000" kern="1200" dirty="0" smtClean="0">
              <a:solidFill>
                <a:schemeClr val="bg1"/>
              </a:solidFill>
            </a:rPr>
            <a:t> </a:t>
          </a:r>
          <a:r>
            <a:rPr lang="ru-RU" sz="1000" kern="1200" dirty="0" err="1" smtClean="0">
              <a:solidFill>
                <a:schemeClr val="bg1"/>
              </a:solidFill>
            </a:rPr>
            <a:t>середнього</a:t>
          </a:r>
          <a:r>
            <a:rPr lang="ru-RU" sz="1000" kern="1200" dirty="0" smtClean="0">
              <a:solidFill>
                <a:schemeClr val="bg1"/>
              </a:solidFill>
            </a:rPr>
            <a:t>, старшого, </a:t>
          </a:r>
          <a:r>
            <a:rPr lang="ru-RU" sz="1000" kern="1200" dirty="0" err="1" smtClean="0">
              <a:solidFill>
                <a:schemeClr val="bg1"/>
              </a:solidFill>
            </a:rPr>
            <a:t>вищого</a:t>
          </a:r>
          <a:r>
            <a:rPr lang="ru-RU" sz="1000" kern="1200" dirty="0" smtClean="0">
              <a:solidFill>
                <a:schemeClr val="bg1"/>
              </a:solidFill>
            </a:rPr>
            <a:t> </a:t>
          </a:r>
          <a:r>
            <a:rPr lang="ru-RU" sz="1000" kern="1200" dirty="0" err="1" smtClean="0">
              <a:solidFill>
                <a:schemeClr val="bg1"/>
              </a:solidFill>
            </a:rPr>
            <a:t>начальницького</a:t>
          </a:r>
          <a:r>
            <a:rPr lang="ru-RU" sz="1000" kern="1200" dirty="0" smtClean="0">
              <a:solidFill>
                <a:schemeClr val="bg1"/>
              </a:solidFill>
            </a:rPr>
            <a:t> складу </a:t>
          </a:r>
          <a:r>
            <a:rPr lang="ru-RU" sz="1000" kern="1200" dirty="0" err="1" smtClean="0">
              <a:solidFill>
                <a:schemeClr val="bg1"/>
              </a:solidFill>
            </a:rPr>
            <a:t>або</a:t>
          </a:r>
          <a:r>
            <a:rPr lang="ru-RU" sz="1000" kern="1200" dirty="0" smtClean="0">
              <a:solidFill>
                <a:schemeClr val="bg1"/>
              </a:solidFill>
            </a:rPr>
            <a:t> </a:t>
          </a:r>
          <a:r>
            <a:rPr lang="ru-RU" sz="1000" kern="1200" dirty="0" err="1" smtClean="0">
              <a:solidFill>
                <a:schemeClr val="bg1"/>
              </a:solidFill>
            </a:rPr>
            <a:t>класні</a:t>
          </a:r>
          <a:r>
            <a:rPr lang="ru-RU" sz="1000" kern="1200" dirty="0" smtClean="0">
              <a:solidFill>
                <a:schemeClr val="bg1"/>
              </a:solidFill>
            </a:rPr>
            <a:t> чини та не </a:t>
          </a:r>
          <a:r>
            <a:rPr lang="ru-RU" sz="1000" kern="1200" dirty="0" err="1" smtClean="0">
              <a:solidFill>
                <a:schemeClr val="bg1"/>
              </a:solidFill>
            </a:rPr>
            <a:t>досягли</a:t>
          </a:r>
          <a:r>
            <a:rPr lang="ru-RU" sz="1000" kern="1200" dirty="0" smtClean="0">
              <a:solidFill>
                <a:schemeClr val="bg1"/>
              </a:solidFill>
            </a:rPr>
            <a:t> граничного </a:t>
          </a:r>
          <a:r>
            <a:rPr lang="ru-RU" sz="1000" kern="1200" dirty="0" err="1" smtClean="0">
              <a:solidFill>
                <a:schemeClr val="bg1"/>
              </a:solidFill>
            </a:rPr>
            <a:t>віку</a:t>
          </a:r>
          <a:r>
            <a:rPr lang="ru-RU" sz="1000" kern="1200" dirty="0" smtClean="0">
              <a:solidFill>
                <a:schemeClr val="bg1"/>
              </a:solidFill>
            </a:rPr>
            <a:t> </a:t>
          </a:r>
          <a:r>
            <a:rPr lang="ru-RU" sz="1000" kern="1200" dirty="0" err="1" smtClean="0">
              <a:solidFill>
                <a:schemeClr val="bg1"/>
              </a:solidFill>
            </a:rPr>
            <a:t>перебування</a:t>
          </a:r>
          <a:r>
            <a:rPr lang="ru-RU" sz="1000" kern="1200" dirty="0" smtClean="0">
              <a:solidFill>
                <a:schemeClr val="bg1"/>
              </a:solidFill>
            </a:rPr>
            <a:t> на </a:t>
          </a:r>
          <a:r>
            <a:rPr lang="ru-RU" sz="1000" kern="1200" dirty="0" err="1" smtClean="0">
              <a:solidFill>
                <a:schemeClr val="bg1"/>
              </a:solidFill>
            </a:rPr>
            <a:t>військовій</a:t>
          </a:r>
          <a:r>
            <a:rPr lang="ru-RU" sz="1000" kern="1200" dirty="0" smtClean="0">
              <a:solidFill>
                <a:schemeClr val="bg1"/>
              </a:solidFill>
            </a:rPr>
            <a:t> </a:t>
          </a:r>
          <a:r>
            <a:rPr lang="ru-RU" sz="1000" kern="1200" dirty="0" err="1" smtClean="0">
              <a:solidFill>
                <a:schemeClr val="bg1"/>
              </a:solidFill>
            </a:rPr>
            <a:t>службі</a:t>
          </a:r>
          <a:r>
            <a:rPr lang="ru-RU" sz="1000" kern="1200" dirty="0" smtClean="0">
              <a:solidFill>
                <a:schemeClr val="bg1"/>
              </a:solidFill>
            </a:rPr>
            <a:t>, - на </a:t>
          </a:r>
          <a:r>
            <a:rPr lang="ru-RU" sz="1000" kern="1200" dirty="0" err="1" smtClean="0">
              <a:solidFill>
                <a:schemeClr val="bg1"/>
              </a:solidFill>
            </a:rPr>
            <a:t>військову</a:t>
          </a:r>
          <a:r>
            <a:rPr lang="ru-RU" sz="1000" kern="1200" dirty="0" smtClean="0">
              <a:solidFill>
                <a:schemeClr val="bg1"/>
              </a:solidFill>
            </a:rPr>
            <a:t> службу за контрактом </a:t>
          </a:r>
          <a:r>
            <a:rPr lang="ru-RU" sz="1000" kern="1200" dirty="0" err="1" smtClean="0">
              <a:solidFill>
                <a:schemeClr val="bg1"/>
              </a:solidFill>
            </a:rPr>
            <a:t>осіб</a:t>
          </a:r>
          <a:r>
            <a:rPr lang="ru-RU" sz="1000" kern="1200" dirty="0" smtClean="0">
              <a:solidFill>
                <a:schemeClr val="bg1"/>
              </a:solidFill>
            </a:rPr>
            <a:t> </a:t>
          </a:r>
          <a:r>
            <a:rPr lang="ru-RU" sz="1000" kern="1200" dirty="0" err="1" smtClean="0">
              <a:solidFill>
                <a:schemeClr val="bg1"/>
              </a:solidFill>
            </a:rPr>
            <a:t>офіцерського</a:t>
          </a:r>
          <a:r>
            <a:rPr lang="ru-RU" sz="1000" kern="1200" dirty="0" smtClean="0">
              <a:solidFill>
                <a:schemeClr val="bg1"/>
              </a:solidFill>
            </a:rPr>
            <a:t> складу з </a:t>
          </a:r>
          <a:r>
            <a:rPr lang="ru-RU" sz="1000" kern="1200" dirty="0" err="1" smtClean="0">
              <a:solidFill>
                <a:schemeClr val="bg1"/>
              </a:solidFill>
            </a:rPr>
            <a:t>одночасним</a:t>
          </a:r>
          <a:r>
            <a:rPr lang="ru-RU" sz="1000" kern="1200" dirty="0" smtClean="0">
              <a:solidFill>
                <a:schemeClr val="bg1"/>
              </a:solidFill>
            </a:rPr>
            <a:t> </a:t>
          </a:r>
          <a:r>
            <a:rPr lang="ru-RU" sz="1000" kern="1200" dirty="0" err="1" smtClean="0">
              <a:solidFill>
                <a:schemeClr val="bg1"/>
              </a:solidFill>
            </a:rPr>
            <a:t>присвоєнням</a:t>
          </a:r>
          <a:r>
            <a:rPr lang="ru-RU" sz="1000" kern="1200" dirty="0" smtClean="0">
              <a:solidFill>
                <a:schemeClr val="bg1"/>
              </a:solidFill>
            </a:rPr>
            <a:t> </a:t>
          </a:r>
          <a:r>
            <a:rPr lang="ru-RU" sz="1000" kern="1200" dirty="0" err="1" smtClean="0">
              <a:solidFill>
                <a:schemeClr val="bg1"/>
              </a:solidFill>
            </a:rPr>
            <a:t>військових</a:t>
          </a:r>
          <a:r>
            <a:rPr lang="ru-RU" sz="1000" kern="1200" dirty="0" smtClean="0">
              <a:solidFill>
                <a:schemeClr val="bg1"/>
              </a:solidFill>
            </a:rPr>
            <a:t> </a:t>
          </a:r>
          <a:r>
            <a:rPr lang="ru-RU" sz="1000" kern="1200" dirty="0" err="1" smtClean="0">
              <a:solidFill>
                <a:schemeClr val="bg1"/>
              </a:solidFill>
            </a:rPr>
            <a:t>звань</a:t>
          </a:r>
          <a:r>
            <a:rPr lang="ru-RU" sz="1000" kern="1200" dirty="0" smtClean="0">
              <a:solidFill>
                <a:schemeClr val="bg1"/>
              </a:solidFill>
            </a:rPr>
            <a:t> у порядку </a:t>
          </a:r>
          <a:r>
            <a:rPr lang="ru-RU" sz="1000" kern="1200" dirty="0" err="1" smtClean="0">
              <a:solidFill>
                <a:schemeClr val="bg1"/>
              </a:solidFill>
            </a:rPr>
            <a:t>переатестації</a:t>
          </a:r>
          <a:r>
            <a:rPr lang="ru-RU" sz="1000" kern="1200" dirty="0" smtClean="0">
              <a:solidFill>
                <a:schemeClr val="bg1"/>
              </a:solidFill>
            </a:rPr>
            <a:t> </a:t>
          </a:r>
          <a:endParaRPr lang="ru-RU" sz="1000" kern="1200" dirty="0">
            <a:solidFill>
              <a:schemeClr val="bg1"/>
            </a:solidFill>
          </a:endParaRPr>
        </a:p>
      </dsp:txBody>
      <dsp:txXfrm>
        <a:off x="8758963" y="3796615"/>
        <a:ext cx="2993565" cy="164023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3/16/2020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
            <a:ext cx="8689976" cy="1193799"/>
          </a:xfrm>
        </p:spPr>
        <p:txBody>
          <a:bodyPr>
            <a:normAutofit/>
          </a:bodyPr>
          <a:lstStyle/>
          <a:p>
            <a:r>
              <a:rPr lang="uk-UA" sz="2800" b="1" dirty="0" smtClean="0">
                <a:solidFill>
                  <a:srgbClr val="FF0000"/>
                </a:solidFill>
              </a:rPr>
              <a:t>Військова служба. </a:t>
            </a:r>
            <a:r>
              <a:rPr lang="uk-UA" sz="3100" b="1" dirty="0" smtClean="0">
                <a:solidFill>
                  <a:srgbClr val="FF0000"/>
                </a:solidFill>
              </a:rPr>
              <a:t>Альтернативна (невійськова служба).</a:t>
            </a:r>
            <a:endParaRPr lang="ru-RU" sz="3100" b="1" dirty="0">
              <a:solidFill>
                <a:srgbClr val="FF0000"/>
              </a:solidFill>
            </a:endParaRPr>
          </a:p>
        </p:txBody>
      </p:sp>
      <p:sp>
        <p:nvSpPr>
          <p:cNvPr id="3" name="Подзаголовок 2"/>
          <p:cNvSpPr>
            <a:spLocks noGrp="1"/>
          </p:cNvSpPr>
          <p:nvPr>
            <p:ph type="subTitle" idx="1"/>
          </p:nvPr>
        </p:nvSpPr>
        <p:spPr>
          <a:xfrm>
            <a:off x="0" y="1193800"/>
            <a:ext cx="12192000" cy="5524500"/>
          </a:xfrm>
        </p:spPr>
        <p:txBody>
          <a:bodyPr/>
          <a:lstStyle/>
          <a:p>
            <a:pPr marL="457200" indent="-457200" algn="l">
              <a:buAutoNum type="arabicPeriod"/>
            </a:pPr>
            <a:r>
              <a:rPr lang="uk-UA" dirty="0" smtClean="0"/>
              <a:t>Організаційно-правові засади та види військової служби</a:t>
            </a:r>
          </a:p>
          <a:p>
            <a:pPr marL="457200" indent="-457200" algn="l">
              <a:buAutoNum type="arabicPeriod"/>
            </a:pPr>
            <a:r>
              <a:rPr lang="uk-UA" dirty="0" smtClean="0"/>
              <a:t>Строкова військова служба</a:t>
            </a:r>
          </a:p>
          <a:p>
            <a:pPr marL="457200" indent="-457200" algn="l">
              <a:buAutoNum type="arabicPeriod"/>
            </a:pPr>
            <a:r>
              <a:rPr lang="uk-UA" dirty="0" smtClean="0"/>
              <a:t>Особливості проходження військової служби за контрактом</a:t>
            </a:r>
          </a:p>
          <a:p>
            <a:pPr marL="457200" indent="-457200" algn="l">
              <a:buAutoNum type="arabicPeriod"/>
            </a:pPr>
            <a:r>
              <a:rPr lang="uk-UA" dirty="0" smtClean="0"/>
              <a:t>Альтернативна (невійськова) служба</a:t>
            </a:r>
            <a:endParaRPr lang="ru-RU" dirty="0"/>
          </a:p>
        </p:txBody>
      </p:sp>
    </p:spTree>
    <p:extLst>
      <p:ext uri="{BB962C8B-B14F-4D97-AF65-F5344CB8AC3E}">
        <p14:creationId xmlns:p14="http://schemas.microsoft.com/office/powerpoint/2010/main" val="242658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0"/>
            <a:ext cx="10364451" cy="6857999"/>
          </a:xfrm>
        </p:spPr>
        <p:txBody>
          <a:bodyPr/>
          <a:lstStyle/>
          <a:p>
            <a:r>
              <a:rPr lang="ru-RU" dirty="0">
                <a:effectLst/>
              </a:rPr>
              <a:t>На </a:t>
            </a:r>
            <a:r>
              <a:rPr lang="ru-RU" dirty="0" err="1">
                <a:effectLst/>
              </a:rPr>
              <a:t>строкову</a:t>
            </a:r>
            <a:r>
              <a:rPr lang="ru-RU" dirty="0">
                <a:effectLst/>
              </a:rPr>
              <a:t> </a:t>
            </a:r>
            <a:r>
              <a:rPr lang="ru-RU" dirty="0" err="1">
                <a:effectLst/>
              </a:rPr>
              <a:t>військову</a:t>
            </a:r>
            <a:r>
              <a:rPr lang="ru-RU" dirty="0">
                <a:effectLst/>
              </a:rPr>
              <a:t> службу </a:t>
            </a:r>
            <a:r>
              <a:rPr lang="ru-RU" dirty="0" err="1">
                <a:effectLst/>
              </a:rPr>
              <a:t>призиваються</a:t>
            </a:r>
            <a:r>
              <a:rPr lang="ru-RU" dirty="0">
                <a:effectLst/>
              </a:rPr>
              <a:t> </a:t>
            </a:r>
            <a:r>
              <a:rPr lang="ru-RU" dirty="0" err="1">
                <a:effectLst/>
              </a:rPr>
              <a:t>придатні</a:t>
            </a:r>
            <a:r>
              <a:rPr lang="ru-RU" dirty="0">
                <a:effectLst/>
              </a:rPr>
              <a:t> для </a:t>
            </a:r>
            <a:r>
              <a:rPr lang="ru-RU" dirty="0" err="1">
                <a:effectLst/>
              </a:rPr>
              <a:t>цього</a:t>
            </a:r>
            <a:r>
              <a:rPr lang="ru-RU" dirty="0">
                <a:effectLst/>
              </a:rPr>
              <a:t> за станом </a:t>
            </a:r>
            <a:r>
              <a:rPr lang="ru-RU" dirty="0" err="1">
                <a:effectLst/>
              </a:rPr>
              <a:t>здоров'я</a:t>
            </a:r>
            <a:r>
              <a:rPr lang="ru-RU" dirty="0">
                <a:effectLst/>
              </a:rPr>
              <a:t> </a:t>
            </a:r>
            <a:r>
              <a:rPr lang="ru-RU" dirty="0" err="1">
                <a:effectLst/>
              </a:rPr>
              <a:t>громадяни</a:t>
            </a:r>
            <a:r>
              <a:rPr lang="ru-RU" dirty="0">
                <a:effectLst/>
              </a:rPr>
              <a:t> </a:t>
            </a:r>
            <a:r>
              <a:rPr lang="ru-RU" dirty="0" err="1">
                <a:effectLst/>
              </a:rPr>
              <a:t>України</a:t>
            </a:r>
            <a:r>
              <a:rPr lang="ru-RU" dirty="0">
                <a:effectLst/>
              </a:rPr>
              <a:t> </a:t>
            </a:r>
            <a:r>
              <a:rPr lang="ru-RU" dirty="0" err="1">
                <a:effectLst/>
              </a:rPr>
              <a:t>чоловічої</a:t>
            </a:r>
            <a:r>
              <a:rPr lang="ru-RU" dirty="0">
                <a:effectLst/>
              </a:rPr>
              <a:t> </a:t>
            </a:r>
            <a:r>
              <a:rPr lang="ru-RU" dirty="0" err="1">
                <a:effectLst/>
              </a:rPr>
              <a:t>статі</a:t>
            </a:r>
            <a:r>
              <a:rPr lang="ru-RU" dirty="0">
                <a:effectLst/>
              </a:rPr>
              <a:t>, </a:t>
            </a:r>
            <a:r>
              <a:rPr lang="ru-RU" dirty="0" err="1">
                <a:effectLst/>
              </a:rPr>
              <a:t>яким</a:t>
            </a:r>
            <a:r>
              <a:rPr lang="ru-RU" dirty="0">
                <a:effectLst/>
              </a:rPr>
              <a:t> до дня </a:t>
            </a:r>
            <a:r>
              <a:rPr lang="ru-RU" dirty="0" err="1">
                <a:effectLst/>
              </a:rPr>
              <a:t>відправлення</a:t>
            </a:r>
            <a:r>
              <a:rPr lang="ru-RU" dirty="0">
                <a:effectLst/>
              </a:rPr>
              <a:t> у </a:t>
            </a:r>
            <a:r>
              <a:rPr lang="ru-RU" dirty="0" err="1">
                <a:effectLst/>
              </a:rPr>
              <a:t>військові</a:t>
            </a:r>
            <a:r>
              <a:rPr lang="ru-RU" dirty="0">
                <a:effectLst/>
              </a:rPr>
              <a:t> </a:t>
            </a:r>
            <a:r>
              <a:rPr lang="ru-RU" dirty="0" err="1">
                <a:effectLst/>
              </a:rPr>
              <a:t>частини</a:t>
            </a:r>
            <a:r>
              <a:rPr lang="ru-RU" dirty="0">
                <a:effectLst/>
              </a:rPr>
              <a:t> </a:t>
            </a:r>
            <a:r>
              <a:rPr lang="ru-RU" dirty="0" err="1">
                <a:effectLst/>
              </a:rPr>
              <a:t>виповнилося</a:t>
            </a:r>
            <a:r>
              <a:rPr lang="ru-RU" dirty="0">
                <a:effectLst/>
              </a:rPr>
              <a:t> 18 </a:t>
            </a:r>
            <a:r>
              <a:rPr lang="ru-RU" dirty="0" err="1">
                <a:effectLst/>
              </a:rPr>
              <a:t>років</a:t>
            </a:r>
            <a:r>
              <a:rPr lang="ru-RU" dirty="0">
                <a:effectLst/>
              </a:rPr>
              <a:t>, та </a:t>
            </a:r>
            <a:r>
              <a:rPr lang="ru-RU" dirty="0" err="1">
                <a:effectLst/>
              </a:rPr>
              <a:t>старші</a:t>
            </a:r>
            <a:r>
              <a:rPr lang="ru-RU" dirty="0">
                <a:effectLst/>
              </a:rPr>
              <a:t> особи, </a:t>
            </a:r>
            <a:r>
              <a:rPr lang="ru-RU" dirty="0" err="1">
                <a:effectLst/>
              </a:rPr>
              <a:t>які</a:t>
            </a:r>
            <a:r>
              <a:rPr lang="ru-RU" dirty="0">
                <a:effectLst/>
              </a:rPr>
              <a:t> не </a:t>
            </a:r>
            <a:r>
              <a:rPr lang="ru-RU" dirty="0" err="1">
                <a:effectLst/>
              </a:rPr>
              <a:t>досягли</a:t>
            </a:r>
            <a:r>
              <a:rPr lang="ru-RU" dirty="0">
                <a:effectLst/>
              </a:rPr>
              <a:t> 27-річного </a:t>
            </a:r>
            <a:r>
              <a:rPr lang="ru-RU" dirty="0" err="1">
                <a:effectLst/>
              </a:rPr>
              <a:t>віку</a:t>
            </a:r>
            <a:r>
              <a:rPr lang="ru-RU" dirty="0">
                <a:effectLst/>
              </a:rPr>
              <a:t> і не </a:t>
            </a:r>
            <a:r>
              <a:rPr lang="ru-RU" dirty="0" err="1">
                <a:effectLst/>
              </a:rPr>
              <a:t>мають</a:t>
            </a:r>
            <a:r>
              <a:rPr lang="ru-RU" dirty="0">
                <a:effectLst/>
              </a:rPr>
              <a:t> права на </a:t>
            </a:r>
            <a:r>
              <a:rPr lang="ru-RU" dirty="0" err="1">
                <a:effectLst/>
              </a:rPr>
              <a:t>звільнення</a:t>
            </a:r>
            <a:r>
              <a:rPr lang="ru-RU" dirty="0">
                <a:effectLst/>
              </a:rPr>
              <a:t> </a:t>
            </a:r>
            <a:r>
              <a:rPr lang="ru-RU" dirty="0" err="1">
                <a:effectLst/>
              </a:rPr>
              <a:t>або</a:t>
            </a:r>
            <a:r>
              <a:rPr lang="ru-RU" dirty="0">
                <a:effectLst/>
              </a:rPr>
              <a:t> </a:t>
            </a:r>
            <a:r>
              <a:rPr lang="ru-RU" dirty="0" err="1">
                <a:effectLst/>
              </a:rPr>
              <a:t>відстрочку</a:t>
            </a:r>
            <a:r>
              <a:rPr lang="ru-RU" dirty="0">
                <a:effectLst/>
              </a:rPr>
              <a:t> </a:t>
            </a:r>
            <a:r>
              <a:rPr lang="ru-RU" dirty="0" err="1">
                <a:effectLst/>
              </a:rPr>
              <a:t>від</a:t>
            </a:r>
            <a:r>
              <a:rPr lang="ru-RU" dirty="0">
                <a:effectLst/>
              </a:rPr>
              <a:t> призову на </a:t>
            </a:r>
            <a:r>
              <a:rPr lang="ru-RU" dirty="0" err="1">
                <a:effectLst/>
              </a:rPr>
              <a:t>строкову</a:t>
            </a:r>
            <a:r>
              <a:rPr lang="ru-RU" dirty="0">
                <a:effectLst/>
              </a:rPr>
              <a:t> </a:t>
            </a:r>
            <a:r>
              <a:rPr lang="ru-RU" dirty="0" err="1">
                <a:effectLst/>
              </a:rPr>
              <a:t>військову</a:t>
            </a:r>
            <a:r>
              <a:rPr lang="ru-RU" dirty="0">
                <a:effectLst/>
              </a:rPr>
              <a:t> службу</a:t>
            </a:r>
            <a:br>
              <a:rPr lang="ru-RU" dirty="0">
                <a:effectLst/>
              </a:rPr>
            </a:br>
            <a:endParaRPr lang="ru-RU" dirty="0"/>
          </a:p>
        </p:txBody>
      </p:sp>
    </p:spTree>
    <p:extLst>
      <p:ext uri="{BB962C8B-B14F-4D97-AF65-F5344CB8AC3E}">
        <p14:creationId xmlns:p14="http://schemas.microsoft.com/office/powerpoint/2010/main" val="1157803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1"/>
            <a:ext cx="10364451" cy="711199"/>
          </a:xfrm>
        </p:spPr>
        <p:txBody>
          <a:bodyPr>
            <a:normAutofit fontScale="90000"/>
          </a:bodyPr>
          <a:lstStyle/>
          <a:p>
            <a:r>
              <a:rPr lang="ru-RU" sz="2800" dirty="0">
                <a:effectLst/>
              </a:rPr>
              <a:t>Для </a:t>
            </a:r>
            <a:r>
              <a:rPr lang="ru-RU" sz="2800" dirty="0" err="1">
                <a:effectLst/>
              </a:rPr>
              <a:t>проведення</a:t>
            </a:r>
            <a:r>
              <a:rPr lang="ru-RU" sz="2800" dirty="0">
                <a:effectLst/>
              </a:rPr>
              <a:t> призову </a:t>
            </a:r>
            <a:r>
              <a:rPr lang="ru-RU" sz="2800" dirty="0" err="1">
                <a:effectLst/>
              </a:rPr>
              <a:t>громадян</a:t>
            </a:r>
            <a:r>
              <a:rPr lang="ru-RU" sz="2800" dirty="0">
                <a:effectLst/>
              </a:rPr>
              <a:t> </a:t>
            </a:r>
            <a:r>
              <a:rPr lang="ru-RU" sz="2800" dirty="0" err="1">
                <a:effectLst/>
              </a:rPr>
              <a:t>України</a:t>
            </a:r>
            <a:r>
              <a:rPr lang="ru-RU" sz="2800" dirty="0">
                <a:effectLst/>
              </a:rPr>
              <a:t> на </a:t>
            </a:r>
            <a:r>
              <a:rPr lang="ru-RU" sz="2800" dirty="0" err="1">
                <a:effectLst/>
              </a:rPr>
              <a:t>строкову</a:t>
            </a:r>
            <a:r>
              <a:rPr lang="ru-RU" sz="2800" dirty="0">
                <a:effectLst/>
              </a:rPr>
              <a:t> </a:t>
            </a:r>
            <a:r>
              <a:rPr lang="ru-RU" sz="2800" dirty="0" err="1">
                <a:effectLst/>
              </a:rPr>
              <a:t>військову</a:t>
            </a:r>
            <a:r>
              <a:rPr lang="ru-RU" sz="2800" dirty="0">
                <a:effectLst/>
              </a:rPr>
              <a:t> службу в районах (</a:t>
            </a:r>
            <a:r>
              <a:rPr lang="ru-RU" sz="2800" dirty="0" err="1">
                <a:effectLst/>
              </a:rPr>
              <a:t>містах</a:t>
            </a:r>
            <a:r>
              <a:rPr lang="ru-RU" sz="2800" dirty="0">
                <a:effectLst/>
              </a:rPr>
              <a:t>) </a:t>
            </a:r>
            <a:r>
              <a:rPr lang="ru-RU" sz="2800" dirty="0" err="1">
                <a:effectLst/>
              </a:rPr>
              <a:t>утворюються</a:t>
            </a:r>
            <a:r>
              <a:rPr lang="ru-RU" sz="2800" dirty="0">
                <a:effectLst/>
              </a:rPr>
              <a:t> </a:t>
            </a:r>
            <a:r>
              <a:rPr lang="ru-RU" sz="2800" dirty="0" err="1">
                <a:effectLst/>
              </a:rPr>
              <a:t>призовні</a:t>
            </a:r>
            <a:r>
              <a:rPr lang="ru-RU" sz="2800" dirty="0">
                <a:effectLst/>
              </a:rPr>
              <a:t> </a:t>
            </a:r>
            <a:r>
              <a:rPr lang="ru-RU" sz="2800" dirty="0" err="1">
                <a:effectLst/>
              </a:rPr>
              <a:t>комісії</a:t>
            </a:r>
            <a:r>
              <a:rPr lang="ru-RU" sz="2800" dirty="0">
                <a:effectLst/>
              </a:rPr>
              <a:t> у такому </a:t>
            </a:r>
            <a:r>
              <a:rPr lang="ru-RU" sz="2800" dirty="0" err="1">
                <a:effectLst/>
              </a:rPr>
              <a:t>складі</a:t>
            </a:r>
            <a:r>
              <a:rPr lang="ru-RU" sz="2800" dirty="0">
                <a:effectLst/>
              </a:rPr>
              <a:t>:</a:t>
            </a:r>
            <a:br>
              <a:rPr lang="ru-RU" sz="2800" dirty="0">
                <a:effectLst/>
              </a:rPr>
            </a:br>
            <a:endParaRPr lang="ru-RU" sz="2800" dirty="0"/>
          </a:p>
        </p:txBody>
      </p:sp>
      <p:sp>
        <p:nvSpPr>
          <p:cNvPr id="3" name="Объект 2"/>
          <p:cNvSpPr>
            <a:spLocks noGrp="1"/>
          </p:cNvSpPr>
          <p:nvPr>
            <p:ph sz="quarter" idx="13"/>
          </p:nvPr>
        </p:nvSpPr>
        <p:spPr>
          <a:xfrm>
            <a:off x="0" y="1079500"/>
            <a:ext cx="12192000" cy="5778500"/>
          </a:xfrm>
        </p:spPr>
        <p:txBody>
          <a:bodyPr>
            <a:normAutofit lnSpcReduction="10000"/>
          </a:bodyPr>
          <a:lstStyle/>
          <a:p>
            <a:r>
              <a:rPr lang="ru-RU" dirty="0">
                <a:effectLst/>
              </a:rPr>
              <a:t>голова </a:t>
            </a:r>
            <a:r>
              <a:rPr lang="ru-RU" dirty="0" err="1">
                <a:effectLst/>
              </a:rPr>
              <a:t>комісії</a:t>
            </a:r>
            <a:r>
              <a:rPr lang="ru-RU" dirty="0">
                <a:effectLst/>
              </a:rPr>
              <a:t> - заступник </a:t>
            </a:r>
            <a:r>
              <a:rPr lang="ru-RU" dirty="0" err="1">
                <a:effectLst/>
              </a:rPr>
              <a:t>голови</a:t>
            </a:r>
            <a:r>
              <a:rPr lang="ru-RU" dirty="0">
                <a:effectLst/>
              </a:rPr>
              <a:t> </a:t>
            </a:r>
            <a:r>
              <a:rPr lang="ru-RU" dirty="0" err="1">
                <a:effectLst/>
              </a:rPr>
              <a:t>районної</a:t>
            </a:r>
            <a:r>
              <a:rPr lang="ru-RU" dirty="0">
                <a:effectLst/>
              </a:rPr>
              <a:t> </a:t>
            </a:r>
            <a:r>
              <a:rPr lang="ru-RU" dirty="0" err="1">
                <a:effectLst/>
              </a:rPr>
              <a:t>державної</a:t>
            </a:r>
            <a:r>
              <a:rPr lang="ru-RU" dirty="0">
                <a:effectLst/>
              </a:rPr>
              <a:t> </a:t>
            </a:r>
            <a:r>
              <a:rPr lang="ru-RU" dirty="0" err="1">
                <a:effectLst/>
              </a:rPr>
              <a:t>адміністрації</a:t>
            </a:r>
            <a:r>
              <a:rPr lang="ru-RU" dirty="0">
                <a:effectLst/>
              </a:rPr>
              <a:t> (</a:t>
            </a:r>
            <a:r>
              <a:rPr lang="ru-RU" dirty="0" err="1">
                <a:effectLst/>
              </a:rPr>
              <a:t>виконавчого</a:t>
            </a:r>
            <a:r>
              <a:rPr lang="ru-RU" dirty="0">
                <a:effectLst/>
              </a:rPr>
              <a:t> органу </a:t>
            </a:r>
            <a:r>
              <a:rPr lang="ru-RU" dirty="0" err="1">
                <a:effectLst/>
              </a:rPr>
              <a:t>міської</a:t>
            </a:r>
            <a:r>
              <a:rPr lang="ru-RU" dirty="0">
                <a:effectLst/>
              </a:rPr>
              <a:t> ради);</a:t>
            </a:r>
          </a:p>
          <a:p>
            <a:r>
              <a:rPr lang="ru-RU" dirty="0">
                <a:solidFill>
                  <a:srgbClr val="FF0000"/>
                </a:solidFill>
                <a:effectLst/>
              </a:rPr>
              <a:t>члени </a:t>
            </a:r>
            <a:r>
              <a:rPr lang="ru-RU" dirty="0" err="1">
                <a:solidFill>
                  <a:srgbClr val="FF0000"/>
                </a:solidFill>
                <a:effectLst/>
              </a:rPr>
              <a:t>комісії</a:t>
            </a:r>
            <a:r>
              <a:rPr lang="ru-RU" dirty="0">
                <a:solidFill>
                  <a:srgbClr val="FF0000"/>
                </a:solidFill>
                <a:effectLst/>
              </a:rPr>
              <a:t>:</a:t>
            </a:r>
          </a:p>
          <a:p>
            <a:r>
              <a:rPr lang="ru-RU" dirty="0" err="1">
                <a:effectLst/>
              </a:rPr>
              <a:t>районний</a:t>
            </a:r>
            <a:r>
              <a:rPr lang="ru-RU" dirty="0">
                <a:effectLst/>
              </a:rPr>
              <a:t> (</a:t>
            </a:r>
            <a:r>
              <a:rPr lang="ru-RU" dirty="0" err="1">
                <a:effectLst/>
              </a:rPr>
              <a:t>міський</a:t>
            </a:r>
            <a:r>
              <a:rPr lang="ru-RU" dirty="0">
                <a:effectLst/>
              </a:rPr>
              <a:t>) </a:t>
            </a:r>
            <a:r>
              <a:rPr lang="ru-RU" dirty="0" err="1">
                <a:effectLst/>
              </a:rPr>
              <a:t>військовий</a:t>
            </a:r>
            <a:r>
              <a:rPr lang="ru-RU" dirty="0">
                <a:effectLst/>
              </a:rPr>
              <a:t> </a:t>
            </a:r>
            <a:r>
              <a:rPr lang="ru-RU" dirty="0" err="1">
                <a:effectLst/>
              </a:rPr>
              <a:t>комісар</a:t>
            </a:r>
            <a:r>
              <a:rPr lang="ru-RU" dirty="0">
                <a:effectLst/>
              </a:rPr>
              <a:t>;</a:t>
            </a:r>
          </a:p>
          <a:p>
            <a:r>
              <a:rPr lang="ru-RU" dirty="0">
                <a:effectLst/>
              </a:rPr>
              <a:t>заступник </a:t>
            </a:r>
            <a:r>
              <a:rPr lang="ru-RU" dirty="0" err="1">
                <a:effectLst/>
              </a:rPr>
              <a:t>керівника</a:t>
            </a:r>
            <a:r>
              <a:rPr lang="ru-RU" dirty="0">
                <a:effectLst/>
              </a:rPr>
              <a:t> районного (</a:t>
            </a:r>
            <a:r>
              <a:rPr lang="ru-RU" dirty="0" err="1">
                <a:effectLst/>
              </a:rPr>
              <a:t>міського</a:t>
            </a:r>
            <a:r>
              <a:rPr lang="ru-RU" dirty="0">
                <a:effectLst/>
              </a:rPr>
              <a:t>) органу </a:t>
            </a:r>
            <a:r>
              <a:rPr lang="ru-RU" dirty="0" err="1">
                <a:effectLst/>
              </a:rPr>
              <a:t>управління</a:t>
            </a:r>
            <a:r>
              <a:rPr lang="ru-RU" dirty="0">
                <a:effectLst/>
              </a:rPr>
              <a:t> </a:t>
            </a:r>
            <a:r>
              <a:rPr lang="ru-RU" dirty="0" err="1">
                <a:effectLst/>
              </a:rPr>
              <a:t>освітою</a:t>
            </a:r>
            <a:r>
              <a:rPr lang="ru-RU" dirty="0">
                <a:effectLst/>
              </a:rPr>
              <a:t>;</a:t>
            </a:r>
          </a:p>
          <a:p>
            <a:r>
              <a:rPr lang="ru-RU" dirty="0">
                <a:effectLst/>
              </a:rPr>
              <a:t>заступник начальника районного (</a:t>
            </a:r>
            <a:r>
              <a:rPr lang="ru-RU" dirty="0" err="1">
                <a:effectLst/>
              </a:rPr>
              <a:t>міського</a:t>
            </a:r>
            <a:r>
              <a:rPr lang="ru-RU" dirty="0">
                <a:effectLst/>
              </a:rPr>
              <a:t>) органу </a:t>
            </a:r>
            <a:r>
              <a:rPr lang="ru-RU" dirty="0" err="1">
                <a:effectLst/>
              </a:rPr>
              <a:t>Національної</a:t>
            </a:r>
            <a:r>
              <a:rPr lang="ru-RU" dirty="0">
                <a:effectLst/>
              </a:rPr>
              <a:t> </a:t>
            </a:r>
            <a:r>
              <a:rPr lang="ru-RU" dirty="0" err="1">
                <a:effectLst/>
              </a:rPr>
              <a:t>поліції</a:t>
            </a:r>
            <a:r>
              <a:rPr lang="ru-RU" dirty="0">
                <a:effectLst/>
              </a:rPr>
              <a:t>;</a:t>
            </a:r>
          </a:p>
          <a:p>
            <a:r>
              <a:rPr lang="ru-RU" dirty="0" err="1">
                <a:effectLst/>
              </a:rPr>
              <a:t>лікар</a:t>
            </a:r>
            <a:r>
              <a:rPr lang="ru-RU" dirty="0">
                <a:effectLst/>
              </a:rPr>
              <a:t>, </a:t>
            </a:r>
            <a:r>
              <a:rPr lang="ru-RU" dirty="0" err="1">
                <a:effectLst/>
              </a:rPr>
              <a:t>який</a:t>
            </a:r>
            <a:r>
              <a:rPr lang="ru-RU" dirty="0">
                <a:effectLst/>
              </a:rPr>
              <a:t> </a:t>
            </a:r>
            <a:r>
              <a:rPr lang="ru-RU" dirty="0" err="1">
                <a:effectLst/>
              </a:rPr>
              <a:t>організовує</a:t>
            </a:r>
            <a:r>
              <a:rPr lang="ru-RU" dirty="0">
                <a:effectLst/>
              </a:rPr>
              <a:t> роботу </a:t>
            </a:r>
            <a:r>
              <a:rPr lang="ru-RU" dirty="0" err="1">
                <a:effectLst/>
              </a:rPr>
              <a:t>медичного</a:t>
            </a:r>
            <a:r>
              <a:rPr lang="ru-RU" dirty="0">
                <a:effectLst/>
              </a:rPr>
              <a:t> персоналу </a:t>
            </a:r>
            <a:r>
              <a:rPr lang="ru-RU" dirty="0" err="1">
                <a:effectLst/>
              </a:rPr>
              <a:t>щодо</a:t>
            </a:r>
            <a:r>
              <a:rPr lang="ru-RU" dirty="0">
                <a:effectLst/>
              </a:rPr>
              <a:t> </a:t>
            </a:r>
            <a:r>
              <a:rPr lang="ru-RU" dirty="0" err="1">
                <a:effectLst/>
              </a:rPr>
              <a:t>медичного</a:t>
            </a:r>
            <a:r>
              <a:rPr lang="ru-RU" dirty="0">
                <a:effectLst/>
              </a:rPr>
              <a:t> </a:t>
            </a:r>
            <a:r>
              <a:rPr lang="ru-RU" dirty="0" err="1">
                <a:effectLst/>
              </a:rPr>
              <a:t>огляду</a:t>
            </a:r>
            <a:r>
              <a:rPr lang="ru-RU" dirty="0">
                <a:effectLst/>
              </a:rPr>
              <a:t> </a:t>
            </a:r>
            <a:r>
              <a:rPr lang="ru-RU" dirty="0" err="1">
                <a:effectLst/>
              </a:rPr>
              <a:t>призовників</a:t>
            </a:r>
            <a:r>
              <a:rPr lang="ru-RU" dirty="0">
                <a:effectLst/>
              </a:rPr>
              <a:t>;</a:t>
            </a:r>
          </a:p>
          <a:p>
            <a:r>
              <a:rPr lang="ru-RU" dirty="0">
                <a:effectLst/>
              </a:rPr>
              <a:t>психолог </a:t>
            </a:r>
            <a:r>
              <a:rPr lang="ru-RU" dirty="0" err="1">
                <a:effectLst/>
              </a:rPr>
              <a:t>відповідного</a:t>
            </a:r>
            <a:r>
              <a:rPr lang="ru-RU" dirty="0">
                <a:effectLst/>
              </a:rPr>
              <a:t> державного (</a:t>
            </a:r>
            <a:r>
              <a:rPr lang="ru-RU" dirty="0" err="1">
                <a:effectLst/>
              </a:rPr>
              <a:t>комунального</a:t>
            </a:r>
            <a:r>
              <a:rPr lang="ru-RU" dirty="0">
                <a:effectLst/>
              </a:rPr>
              <a:t>) закладу, </a:t>
            </a:r>
            <a:r>
              <a:rPr lang="ru-RU" dirty="0" err="1">
                <a:effectLst/>
              </a:rPr>
              <a:t>розташованого</a:t>
            </a:r>
            <a:r>
              <a:rPr lang="ru-RU" dirty="0">
                <a:effectLst/>
              </a:rPr>
              <a:t> на </a:t>
            </a:r>
            <a:r>
              <a:rPr lang="ru-RU" dirty="0" err="1">
                <a:effectLst/>
              </a:rPr>
              <a:t>території</a:t>
            </a:r>
            <a:r>
              <a:rPr lang="ru-RU" dirty="0">
                <a:effectLst/>
              </a:rPr>
              <a:t> району (</a:t>
            </a:r>
            <a:r>
              <a:rPr lang="ru-RU" dirty="0" err="1">
                <a:effectLst/>
              </a:rPr>
              <a:t>міста</a:t>
            </a:r>
            <a:r>
              <a:rPr lang="ru-RU" dirty="0">
                <a:effectLst/>
              </a:rPr>
              <a:t>);</a:t>
            </a:r>
          </a:p>
          <a:p>
            <a:r>
              <a:rPr lang="ru-RU" dirty="0" err="1">
                <a:effectLst/>
              </a:rPr>
              <a:t>представники</a:t>
            </a:r>
            <a:r>
              <a:rPr lang="ru-RU" dirty="0">
                <a:effectLst/>
              </a:rPr>
              <a:t> </a:t>
            </a:r>
            <a:r>
              <a:rPr lang="ru-RU" dirty="0" err="1">
                <a:effectLst/>
              </a:rPr>
              <a:t>Збройних</a:t>
            </a:r>
            <a:r>
              <a:rPr lang="ru-RU" dirty="0">
                <a:effectLst/>
              </a:rPr>
              <a:t> Сил </a:t>
            </a:r>
            <a:r>
              <a:rPr lang="ru-RU" dirty="0" err="1">
                <a:effectLst/>
              </a:rPr>
              <a:t>України</a:t>
            </a:r>
            <a:r>
              <a:rPr lang="ru-RU" dirty="0">
                <a:effectLst/>
              </a:rPr>
              <a:t> та </a:t>
            </a:r>
            <a:r>
              <a:rPr lang="ru-RU" dirty="0" err="1">
                <a:effectLst/>
              </a:rPr>
              <a:t>інших</a:t>
            </a:r>
            <a:r>
              <a:rPr lang="ru-RU" dirty="0">
                <a:effectLst/>
              </a:rPr>
              <a:t> </a:t>
            </a:r>
            <a:r>
              <a:rPr lang="ru-RU" dirty="0" err="1">
                <a:effectLst/>
              </a:rPr>
              <a:t>військових</a:t>
            </a:r>
            <a:r>
              <a:rPr lang="ru-RU" dirty="0">
                <a:effectLst/>
              </a:rPr>
              <a:t> </a:t>
            </a:r>
            <a:r>
              <a:rPr lang="ru-RU" dirty="0" err="1">
                <a:effectLst/>
              </a:rPr>
              <a:t>формувань</a:t>
            </a:r>
            <a:r>
              <a:rPr lang="ru-RU" dirty="0">
                <a:effectLst/>
              </a:rPr>
              <a:t>, </a:t>
            </a:r>
            <a:r>
              <a:rPr lang="ru-RU" dirty="0" err="1">
                <a:effectLst/>
              </a:rPr>
              <a:t>громадських</a:t>
            </a:r>
            <a:r>
              <a:rPr lang="ru-RU" dirty="0">
                <a:effectLst/>
              </a:rPr>
              <a:t> </a:t>
            </a:r>
            <a:r>
              <a:rPr lang="ru-RU" dirty="0" err="1">
                <a:effectLst/>
              </a:rPr>
              <a:t>організацій</a:t>
            </a:r>
            <a:r>
              <a:rPr lang="ru-RU" dirty="0">
                <a:effectLst/>
              </a:rPr>
              <a:t>, </a:t>
            </a:r>
            <a:r>
              <a:rPr lang="ru-RU" dirty="0" err="1">
                <a:effectLst/>
              </a:rPr>
              <a:t>підприємств</a:t>
            </a:r>
            <a:r>
              <a:rPr lang="ru-RU" dirty="0">
                <a:effectLst/>
              </a:rPr>
              <a:t>, </a:t>
            </a:r>
            <a:r>
              <a:rPr lang="ru-RU" dirty="0" err="1">
                <a:effectLst/>
              </a:rPr>
              <a:t>установ</a:t>
            </a:r>
            <a:r>
              <a:rPr lang="ru-RU" dirty="0">
                <a:effectLst/>
              </a:rPr>
              <a:t> і </a:t>
            </a:r>
            <a:r>
              <a:rPr lang="ru-RU" dirty="0" err="1">
                <a:effectLst/>
              </a:rPr>
              <a:t>організацій</a:t>
            </a:r>
            <a:r>
              <a:rPr lang="ru-RU" dirty="0">
                <a:effectLst/>
              </a:rPr>
              <a:t> за </a:t>
            </a:r>
            <a:r>
              <a:rPr lang="ru-RU" dirty="0" err="1">
                <a:effectLst/>
              </a:rPr>
              <a:t>попереднім</a:t>
            </a:r>
            <a:r>
              <a:rPr lang="ru-RU" dirty="0">
                <a:effectLst/>
              </a:rPr>
              <a:t> </a:t>
            </a:r>
            <a:r>
              <a:rPr lang="ru-RU" dirty="0" err="1">
                <a:effectLst/>
              </a:rPr>
              <a:t>узгодженням</a:t>
            </a:r>
            <a:r>
              <a:rPr lang="ru-RU" dirty="0">
                <a:effectLst/>
              </a:rPr>
              <a:t> з головою </a:t>
            </a:r>
            <a:r>
              <a:rPr lang="ru-RU" dirty="0" err="1">
                <a:effectLst/>
              </a:rPr>
              <a:t>комісії</a:t>
            </a:r>
            <a:r>
              <a:rPr lang="ru-RU" dirty="0">
                <a:effectLst/>
              </a:rPr>
              <a:t>;</a:t>
            </a:r>
          </a:p>
          <a:p>
            <a:r>
              <a:rPr lang="ru-RU" dirty="0" err="1">
                <a:effectLst/>
              </a:rPr>
              <a:t>секретар</a:t>
            </a:r>
            <a:r>
              <a:rPr lang="ru-RU" dirty="0">
                <a:effectLst/>
              </a:rPr>
              <a:t> </a:t>
            </a:r>
            <a:r>
              <a:rPr lang="ru-RU" dirty="0" err="1">
                <a:effectLst/>
              </a:rPr>
              <a:t>комісії</a:t>
            </a:r>
            <a:r>
              <a:rPr lang="ru-RU" dirty="0">
                <a:effectLst/>
              </a:rPr>
              <a:t>.</a:t>
            </a:r>
          </a:p>
          <a:p>
            <a:endParaRPr lang="ru-RU" dirty="0"/>
          </a:p>
        </p:txBody>
      </p:sp>
    </p:spTree>
    <p:extLst>
      <p:ext uri="{BB962C8B-B14F-4D97-AF65-F5344CB8AC3E}">
        <p14:creationId xmlns:p14="http://schemas.microsoft.com/office/powerpoint/2010/main" val="3930810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pPr fontAlgn="base"/>
            <a:r>
              <a:rPr lang="ru-RU" dirty="0" err="1">
                <a:effectLst/>
              </a:rPr>
              <a:t>Згідно</a:t>
            </a:r>
            <a:r>
              <a:rPr lang="ru-RU" dirty="0">
                <a:effectLst/>
              </a:rPr>
              <a:t> </a:t>
            </a:r>
            <a:r>
              <a:rPr lang="ru-RU" dirty="0" err="1">
                <a:effectLst/>
              </a:rPr>
              <a:t>статті</a:t>
            </a:r>
            <a:r>
              <a:rPr lang="ru-RU" dirty="0">
                <a:effectLst/>
              </a:rPr>
              <a:t> 23 ЗУ «Про </a:t>
            </a:r>
            <a:r>
              <a:rPr lang="ru-RU" dirty="0" err="1">
                <a:effectLst/>
              </a:rPr>
              <a:t>військовий</a:t>
            </a:r>
            <a:r>
              <a:rPr lang="ru-RU" dirty="0">
                <a:effectLst/>
              </a:rPr>
              <a:t> </a:t>
            </a:r>
            <a:r>
              <a:rPr lang="ru-RU" dirty="0" err="1">
                <a:effectLst/>
              </a:rPr>
              <a:t>обов’язок</a:t>
            </a:r>
            <a:r>
              <a:rPr lang="ru-RU" dirty="0">
                <a:effectLst/>
              </a:rPr>
              <a:t> </a:t>
            </a:r>
            <a:r>
              <a:rPr lang="uk-UA" dirty="0">
                <a:effectLst/>
              </a:rPr>
              <a:t>і</a:t>
            </a:r>
            <a:r>
              <a:rPr lang="ru-RU" dirty="0">
                <a:effectLst/>
              </a:rPr>
              <a:t> </a:t>
            </a:r>
            <a:r>
              <a:rPr lang="ru-RU" dirty="0" err="1">
                <a:effectLst/>
              </a:rPr>
              <a:t>військову</a:t>
            </a:r>
            <a:r>
              <a:rPr lang="ru-RU" dirty="0">
                <a:effectLst/>
              </a:rPr>
              <a:t> службу», </a:t>
            </a:r>
            <a:r>
              <a:rPr lang="ru-RU" dirty="0" err="1">
                <a:effectLst/>
              </a:rPr>
              <a:t>термін</a:t>
            </a:r>
            <a:r>
              <a:rPr lang="ru-RU" dirty="0">
                <a:effectLst/>
              </a:rPr>
              <a:t> </a:t>
            </a:r>
            <a:r>
              <a:rPr lang="ru-RU" dirty="0" err="1">
                <a:effectLst/>
              </a:rPr>
              <a:t>служби</a:t>
            </a:r>
            <a:r>
              <a:rPr lang="ru-RU" dirty="0">
                <a:effectLst/>
              </a:rPr>
              <a:t> в </a:t>
            </a:r>
            <a:r>
              <a:rPr lang="ru-RU" dirty="0" err="1">
                <a:effectLst/>
              </a:rPr>
              <a:t>армії</a:t>
            </a:r>
            <a:r>
              <a:rPr lang="ru-RU" dirty="0">
                <a:effectLst/>
              </a:rPr>
              <a:t> становить</a:t>
            </a:r>
            <a:r>
              <a:rPr lang="ru-RU" dirty="0" smtClean="0">
                <a:effectLst/>
              </a:rPr>
              <a:t>:</a:t>
            </a:r>
            <a:br>
              <a:rPr lang="ru-RU" dirty="0" smtClean="0">
                <a:effectLst/>
              </a:rPr>
            </a:br>
            <a:r>
              <a:rPr lang="ru-RU" dirty="0">
                <a:effectLst/>
              </a:rPr>
              <a:t/>
            </a:r>
            <a:br>
              <a:rPr lang="ru-RU" dirty="0">
                <a:effectLst/>
              </a:rPr>
            </a:br>
            <a:r>
              <a:rPr lang="ru-RU" dirty="0">
                <a:solidFill>
                  <a:srgbClr val="FF0000"/>
                </a:solidFill>
                <a:effectLst/>
              </a:rPr>
              <a:t>18 </a:t>
            </a:r>
            <a:r>
              <a:rPr lang="ru-RU" dirty="0" err="1">
                <a:solidFill>
                  <a:srgbClr val="FF0000"/>
                </a:solidFill>
                <a:effectLst/>
              </a:rPr>
              <a:t>місяців</a:t>
            </a:r>
            <a:r>
              <a:rPr lang="ru-RU" dirty="0">
                <a:solidFill>
                  <a:srgbClr val="FF0000"/>
                </a:solidFill>
                <a:effectLst/>
              </a:rPr>
              <a:t> </a:t>
            </a:r>
            <a:r>
              <a:rPr lang="ru-RU" dirty="0">
                <a:effectLst/>
              </a:rPr>
              <a:t>– для </a:t>
            </a:r>
            <a:r>
              <a:rPr lang="ru-RU" dirty="0" err="1">
                <a:effectLst/>
              </a:rPr>
              <a:t>призовників</a:t>
            </a:r>
            <a:r>
              <a:rPr lang="ru-RU" dirty="0">
                <a:effectLst/>
              </a:rPr>
              <a:t>, </a:t>
            </a:r>
            <a:r>
              <a:rPr lang="ru-RU" dirty="0" err="1">
                <a:effectLst/>
              </a:rPr>
              <a:t>які</a:t>
            </a:r>
            <a:r>
              <a:rPr lang="ru-RU" dirty="0">
                <a:effectLst/>
              </a:rPr>
              <a:t> не </a:t>
            </a:r>
            <a:r>
              <a:rPr lang="ru-RU" dirty="0" err="1">
                <a:effectLst/>
              </a:rPr>
              <a:t>мають</a:t>
            </a:r>
            <a:r>
              <a:rPr lang="ru-RU" dirty="0">
                <a:effectLst/>
              </a:rPr>
              <a:t> </a:t>
            </a:r>
            <a:r>
              <a:rPr lang="ru-RU" dirty="0" err="1">
                <a:effectLst/>
              </a:rPr>
              <a:t>вищої</a:t>
            </a:r>
            <a:r>
              <a:rPr lang="ru-RU" dirty="0">
                <a:effectLst/>
              </a:rPr>
              <a:t> </a:t>
            </a:r>
            <a:r>
              <a:rPr lang="ru-RU" dirty="0" err="1">
                <a:effectLst/>
              </a:rPr>
              <a:t>освіти</a:t>
            </a:r>
            <a:r>
              <a:rPr lang="ru-RU" dirty="0">
                <a:solidFill>
                  <a:srgbClr val="FF0000"/>
                </a:solidFill>
                <a:effectLst/>
              </a:rPr>
              <a:t/>
            </a:r>
            <a:br>
              <a:rPr lang="ru-RU" dirty="0">
                <a:solidFill>
                  <a:srgbClr val="FF0000"/>
                </a:solidFill>
                <a:effectLst/>
              </a:rPr>
            </a:br>
            <a:r>
              <a:rPr lang="ru-RU" dirty="0">
                <a:solidFill>
                  <a:srgbClr val="FF0000"/>
                </a:solidFill>
                <a:effectLst/>
              </a:rPr>
              <a:t>12 </a:t>
            </a:r>
            <a:r>
              <a:rPr lang="ru-RU" dirty="0" err="1">
                <a:solidFill>
                  <a:srgbClr val="FF0000"/>
                </a:solidFill>
                <a:effectLst/>
              </a:rPr>
              <a:t>місяців</a:t>
            </a:r>
            <a:r>
              <a:rPr lang="ru-RU" dirty="0">
                <a:effectLst/>
              </a:rPr>
              <a:t> – для </a:t>
            </a:r>
            <a:r>
              <a:rPr lang="ru-RU" dirty="0" err="1">
                <a:effectLst/>
              </a:rPr>
              <a:t>призовників</a:t>
            </a:r>
            <a:r>
              <a:rPr lang="ru-RU" dirty="0">
                <a:effectLst/>
              </a:rPr>
              <a:t> з </a:t>
            </a:r>
            <a:r>
              <a:rPr lang="ru-RU" dirty="0" err="1">
                <a:effectLst/>
              </a:rPr>
              <a:t>академічним</a:t>
            </a:r>
            <a:r>
              <a:rPr lang="ru-RU" dirty="0">
                <a:effectLst/>
              </a:rPr>
              <a:t> </a:t>
            </a:r>
            <a:r>
              <a:rPr lang="ru-RU" dirty="0" err="1">
                <a:effectLst/>
              </a:rPr>
              <a:t>ступенем</a:t>
            </a:r>
            <a:r>
              <a:rPr lang="ru-RU" dirty="0">
                <a:effectLst/>
              </a:rPr>
              <a:t> </a:t>
            </a:r>
            <a:r>
              <a:rPr lang="ru-RU" dirty="0" err="1" smtClean="0">
                <a:effectLst/>
              </a:rPr>
              <a:t>магістра</a:t>
            </a:r>
            <a:r>
              <a:rPr lang="ru-RU" dirty="0" smtClean="0">
                <a:effectLst/>
              </a:rPr>
              <a:t/>
            </a:r>
            <a:br>
              <a:rPr lang="ru-RU" dirty="0" smtClean="0">
                <a:effectLst/>
              </a:rPr>
            </a:br>
            <a:r>
              <a:rPr lang="ru-RU" dirty="0">
                <a:effectLst/>
              </a:rPr>
              <a:t/>
            </a:r>
            <a:br>
              <a:rPr lang="ru-RU" dirty="0">
                <a:effectLst/>
              </a:rPr>
            </a:br>
            <a:r>
              <a:rPr lang="ru-RU" dirty="0">
                <a:effectLst/>
              </a:rPr>
              <a:t>Як і </a:t>
            </a:r>
            <a:r>
              <a:rPr lang="ru-RU" dirty="0" err="1">
                <a:effectLst/>
              </a:rPr>
              <a:t>раніше</a:t>
            </a:r>
            <a:r>
              <a:rPr lang="ru-RU" dirty="0">
                <a:effectLst/>
              </a:rPr>
              <a:t>, </a:t>
            </a:r>
            <a:r>
              <a:rPr lang="ru-RU" dirty="0" err="1">
                <a:effectLst/>
              </a:rPr>
              <a:t>цього</a:t>
            </a:r>
            <a:r>
              <a:rPr lang="ru-RU" dirty="0">
                <a:effectLst/>
              </a:rPr>
              <a:t> року буде проведено </a:t>
            </a:r>
            <a:r>
              <a:rPr lang="ru-RU" dirty="0" err="1">
                <a:effectLst/>
              </a:rPr>
              <a:t>дві</a:t>
            </a:r>
            <a:r>
              <a:rPr lang="ru-RU" dirty="0">
                <a:effectLst/>
              </a:rPr>
              <a:t> </a:t>
            </a:r>
            <a:r>
              <a:rPr lang="ru-RU" dirty="0" err="1">
                <a:effectLst/>
              </a:rPr>
              <a:t>хвилі</a:t>
            </a:r>
            <a:r>
              <a:rPr lang="ru-RU" dirty="0">
                <a:effectLst/>
              </a:rPr>
              <a:t> </a:t>
            </a:r>
            <a:r>
              <a:rPr lang="ru-RU" dirty="0" err="1">
                <a:effectLst/>
              </a:rPr>
              <a:t>призовів</a:t>
            </a:r>
            <a:r>
              <a:rPr lang="ru-RU" dirty="0">
                <a:effectLst/>
              </a:rPr>
              <a:t> у </a:t>
            </a:r>
            <a:r>
              <a:rPr lang="ru-RU" dirty="0" err="1">
                <a:effectLst/>
              </a:rPr>
              <a:t>армію</a:t>
            </a:r>
            <a:r>
              <a:rPr lang="ru-RU" dirty="0">
                <a:effectLst/>
              </a:rPr>
              <a:t> — </a:t>
            </a:r>
            <a:r>
              <a:rPr lang="ru-RU" dirty="0" err="1">
                <a:effectLst/>
              </a:rPr>
              <a:t>весняний</a:t>
            </a:r>
            <a:r>
              <a:rPr lang="ru-RU" dirty="0">
                <a:effectLst/>
              </a:rPr>
              <a:t> та </a:t>
            </a:r>
            <a:r>
              <a:rPr lang="ru-RU" dirty="0" err="1">
                <a:effectLst/>
              </a:rPr>
              <a:t>осінній</a:t>
            </a:r>
            <a:r>
              <a:rPr lang="ru-RU" dirty="0">
                <a:effectLst/>
              </a:rPr>
              <a:t>. </a:t>
            </a:r>
            <a:r>
              <a:rPr lang="ru-RU" dirty="0" smtClean="0">
                <a:effectLst/>
              </a:rPr>
              <a:t/>
            </a:r>
            <a:br>
              <a:rPr lang="ru-RU" dirty="0" smtClean="0">
                <a:effectLst/>
              </a:rPr>
            </a:br>
            <a:r>
              <a:rPr lang="ru-RU" dirty="0" err="1" smtClean="0">
                <a:effectLst/>
              </a:rPr>
              <a:t>Терміни</a:t>
            </a:r>
            <a:r>
              <a:rPr lang="ru-RU" dirty="0" smtClean="0">
                <a:effectLst/>
              </a:rPr>
              <a:t> </a:t>
            </a:r>
            <a:r>
              <a:rPr lang="ru-RU" dirty="0" err="1">
                <a:effectLst/>
              </a:rPr>
              <a:t>проведення</a:t>
            </a:r>
            <a:r>
              <a:rPr lang="ru-RU" dirty="0">
                <a:effectLst/>
              </a:rPr>
              <a:t> </a:t>
            </a:r>
            <a:r>
              <a:rPr lang="ru-RU" dirty="0" err="1">
                <a:effectLst/>
              </a:rPr>
              <a:t>призовної</a:t>
            </a:r>
            <a:r>
              <a:rPr lang="ru-RU" dirty="0">
                <a:effectLst/>
              </a:rPr>
              <a:t> </a:t>
            </a:r>
            <a:r>
              <a:rPr lang="ru-RU" dirty="0" err="1">
                <a:effectLst/>
              </a:rPr>
              <a:t>кампанії</a:t>
            </a:r>
            <a:r>
              <a:rPr lang="ru-RU" dirty="0">
                <a:effectLst/>
              </a:rPr>
              <a:t> на </a:t>
            </a:r>
            <a:r>
              <a:rPr lang="ru-RU" dirty="0" err="1">
                <a:effectLst/>
              </a:rPr>
              <a:t>строкову</a:t>
            </a:r>
            <a:r>
              <a:rPr lang="ru-RU" dirty="0">
                <a:effectLst/>
              </a:rPr>
              <a:t> </a:t>
            </a:r>
            <a:r>
              <a:rPr lang="ru-RU" dirty="0" err="1">
                <a:effectLst/>
              </a:rPr>
              <a:t>військову</a:t>
            </a:r>
            <a:r>
              <a:rPr lang="ru-RU" dirty="0">
                <a:effectLst/>
              </a:rPr>
              <a:t> службу </a:t>
            </a:r>
            <a:r>
              <a:rPr lang="ru-RU" dirty="0" err="1">
                <a:effectLst/>
              </a:rPr>
              <a:t>визначаються</a:t>
            </a:r>
            <a:r>
              <a:rPr lang="ru-RU" dirty="0">
                <a:effectLst/>
              </a:rPr>
              <a:t> </a:t>
            </a:r>
            <a:r>
              <a:rPr lang="ru-RU" dirty="0" err="1">
                <a:effectLst/>
              </a:rPr>
              <a:t>щорічно</a:t>
            </a:r>
            <a:r>
              <a:rPr lang="ru-RU" dirty="0">
                <a:effectLst/>
              </a:rPr>
              <a:t> Указом Президента </a:t>
            </a:r>
            <a:r>
              <a:rPr lang="ru-RU" dirty="0" err="1">
                <a:effectLst/>
              </a:rPr>
              <a:t>України</a:t>
            </a:r>
            <a:r>
              <a:rPr lang="ru-RU" dirty="0">
                <a:effectLst/>
              </a:rPr>
              <a:t>.</a:t>
            </a:r>
            <a:br>
              <a:rPr lang="ru-RU" dirty="0">
                <a:effectLst/>
              </a:rPr>
            </a:br>
            <a:endParaRPr lang="ru-RU" dirty="0"/>
          </a:p>
        </p:txBody>
      </p:sp>
    </p:spTree>
    <p:extLst>
      <p:ext uri="{BB962C8B-B14F-4D97-AF65-F5344CB8AC3E}">
        <p14:creationId xmlns:p14="http://schemas.microsoft.com/office/powerpoint/2010/main" val="2940076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pPr fontAlgn="base"/>
            <a:r>
              <a:rPr lang="ru-RU" sz="2400" dirty="0">
                <a:solidFill>
                  <a:srgbClr val="FF0000"/>
                </a:solidFill>
                <a:effectLst/>
              </a:rPr>
              <a:t>На 2020 </a:t>
            </a:r>
            <a:r>
              <a:rPr lang="ru-RU" sz="2400" dirty="0" err="1">
                <a:solidFill>
                  <a:srgbClr val="FF0000"/>
                </a:solidFill>
                <a:effectLst/>
              </a:rPr>
              <a:t>рік</a:t>
            </a:r>
            <a:r>
              <a:rPr lang="ru-RU" sz="2400" dirty="0">
                <a:solidFill>
                  <a:srgbClr val="FF0000"/>
                </a:solidFill>
                <a:effectLst/>
              </a:rPr>
              <a:t> </a:t>
            </a:r>
            <a:r>
              <a:rPr lang="ru-RU" sz="2400" dirty="0" err="1">
                <a:solidFill>
                  <a:srgbClr val="FF0000"/>
                </a:solidFill>
                <a:effectLst/>
              </a:rPr>
              <a:t>встановлено</a:t>
            </a:r>
            <a:r>
              <a:rPr lang="ru-RU" sz="2400" dirty="0">
                <a:solidFill>
                  <a:srgbClr val="FF0000"/>
                </a:solidFill>
                <a:effectLst/>
              </a:rPr>
              <a:t> </a:t>
            </a:r>
            <a:r>
              <a:rPr lang="ru-RU" sz="2400" dirty="0" err="1">
                <a:solidFill>
                  <a:srgbClr val="FF0000"/>
                </a:solidFill>
                <a:effectLst/>
              </a:rPr>
              <a:t>такі</a:t>
            </a:r>
            <a:r>
              <a:rPr lang="ru-RU" sz="2400" dirty="0">
                <a:solidFill>
                  <a:srgbClr val="FF0000"/>
                </a:solidFill>
                <a:effectLst/>
              </a:rPr>
              <a:t> </a:t>
            </a:r>
            <a:r>
              <a:rPr lang="ru-RU" sz="2400" dirty="0" err="1">
                <a:solidFill>
                  <a:srgbClr val="FF0000"/>
                </a:solidFill>
                <a:effectLst/>
              </a:rPr>
              <a:t>дати</a:t>
            </a:r>
            <a:r>
              <a:rPr lang="ru-RU" sz="2400" dirty="0">
                <a:solidFill>
                  <a:srgbClr val="FF0000"/>
                </a:solidFill>
                <a:effectLst/>
              </a:rPr>
              <a:t> призову на </a:t>
            </a:r>
            <a:r>
              <a:rPr lang="ru-RU" sz="2400" dirty="0" err="1">
                <a:solidFill>
                  <a:srgbClr val="FF0000"/>
                </a:solidFill>
                <a:effectLst/>
              </a:rPr>
              <a:t>строкову</a:t>
            </a:r>
            <a:r>
              <a:rPr lang="ru-RU" sz="2400" dirty="0">
                <a:solidFill>
                  <a:srgbClr val="FF0000"/>
                </a:solidFill>
                <a:effectLst/>
              </a:rPr>
              <a:t> службу в </a:t>
            </a:r>
            <a:r>
              <a:rPr lang="ru-RU" sz="2400" dirty="0" err="1">
                <a:solidFill>
                  <a:srgbClr val="FF0000"/>
                </a:solidFill>
                <a:effectLst/>
              </a:rPr>
              <a:t>армію</a:t>
            </a:r>
            <a:r>
              <a:rPr lang="ru-RU" sz="2400" dirty="0">
                <a:solidFill>
                  <a:srgbClr val="FF0000"/>
                </a:solidFill>
                <a:effectLst/>
              </a:rPr>
              <a:t>:</a:t>
            </a:r>
            <a:br>
              <a:rPr lang="ru-RU" sz="2400" dirty="0">
                <a:solidFill>
                  <a:srgbClr val="FF0000"/>
                </a:solidFill>
                <a:effectLst/>
              </a:rPr>
            </a:br>
            <a:r>
              <a:rPr lang="ru-RU" sz="2400" dirty="0">
                <a:effectLst/>
              </a:rPr>
              <a:t>з 1 </a:t>
            </a:r>
            <a:r>
              <a:rPr lang="ru-RU" sz="2400" dirty="0" err="1">
                <a:effectLst/>
              </a:rPr>
              <a:t>квітня</a:t>
            </a:r>
            <a:r>
              <a:rPr lang="ru-RU" sz="2400" dirty="0">
                <a:effectLst/>
              </a:rPr>
              <a:t> по 30 </a:t>
            </a:r>
            <a:r>
              <a:rPr lang="ru-RU" sz="2400" dirty="0" err="1">
                <a:effectLst/>
              </a:rPr>
              <a:t>червня</a:t>
            </a:r>
            <a:r>
              <a:rPr lang="ru-RU" sz="2400" dirty="0">
                <a:effectLst/>
              </a:rPr>
              <a:t> — </a:t>
            </a:r>
            <a:r>
              <a:rPr lang="ru-RU" sz="2400" b="1" dirty="0" err="1">
                <a:effectLst/>
              </a:rPr>
              <a:t>весняний</a:t>
            </a:r>
            <a:r>
              <a:rPr lang="ru-RU" sz="2400" dirty="0">
                <a:effectLst/>
              </a:rPr>
              <a:t> призов 2020 року</a:t>
            </a:r>
            <a:br>
              <a:rPr lang="ru-RU" sz="2400" dirty="0">
                <a:effectLst/>
              </a:rPr>
            </a:br>
            <a:r>
              <a:rPr lang="ru-RU" sz="2400" dirty="0">
                <a:effectLst/>
              </a:rPr>
              <a:t>з 1 </a:t>
            </a:r>
            <a:r>
              <a:rPr lang="ru-RU" sz="2400" dirty="0" err="1">
                <a:effectLst/>
              </a:rPr>
              <a:t>жовтня</a:t>
            </a:r>
            <a:r>
              <a:rPr lang="ru-RU" sz="2400" dirty="0">
                <a:effectLst/>
              </a:rPr>
              <a:t> по 31 </a:t>
            </a:r>
            <a:r>
              <a:rPr lang="ru-RU" sz="2400" dirty="0" err="1">
                <a:effectLst/>
              </a:rPr>
              <a:t>грудня</a:t>
            </a:r>
            <a:r>
              <a:rPr lang="ru-RU" sz="2400" dirty="0">
                <a:effectLst/>
              </a:rPr>
              <a:t> — </a:t>
            </a:r>
            <a:r>
              <a:rPr lang="ru-RU" sz="2400" b="1" dirty="0" err="1">
                <a:effectLst/>
              </a:rPr>
              <a:t>осінній</a:t>
            </a:r>
            <a:r>
              <a:rPr lang="ru-RU" sz="2400" dirty="0">
                <a:effectLst/>
              </a:rPr>
              <a:t> призов 2020 </a:t>
            </a:r>
            <a:r>
              <a:rPr lang="ru-RU" sz="2400" dirty="0" smtClean="0">
                <a:effectLst/>
              </a:rPr>
              <a:t>року</a:t>
            </a:r>
            <a:br>
              <a:rPr lang="ru-RU" sz="2400" dirty="0" smtClean="0">
                <a:effectLst/>
              </a:rPr>
            </a:br>
            <a:r>
              <a:rPr lang="ru-RU" sz="2400" dirty="0">
                <a:effectLst/>
              </a:rPr>
              <a:t/>
            </a:r>
            <a:br>
              <a:rPr lang="ru-RU" sz="2400" dirty="0">
                <a:effectLst/>
              </a:rPr>
            </a:br>
            <a:r>
              <a:rPr lang="ru-RU" sz="2400" dirty="0" err="1">
                <a:effectLst/>
              </a:rPr>
              <a:t>Згідно</a:t>
            </a:r>
            <a:r>
              <a:rPr lang="ru-RU" sz="2400" dirty="0">
                <a:effectLst/>
              </a:rPr>
              <a:t> з </a:t>
            </a:r>
            <a:r>
              <a:rPr lang="ru-RU" sz="2400" dirty="0" err="1">
                <a:effectLst/>
              </a:rPr>
              <a:t>українським</a:t>
            </a:r>
            <a:r>
              <a:rPr lang="ru-RU" sz="2400" dirty="0">
                <a:effectLst/>
              </a:rPr>
              <a:t> </a:t>
            </a:r>
            <a:r>
              <a:rPr lang="ru-RU" sz="2400" dirty="0" err="1">
                <a:effectLst/>
              </a:rPr>
              <a:t>законодавством</a:t>
            </a:r>
            <a:r>
              <a:rPr lang="ru-RU" sz="2400" dirty="0">
                <a:effectLst/>
              </a:rPr>
              <a:t>, </a:t>
            </a:r>
            <a:r>
              <a:rPr lang="ru-RU" sz="2400" dirty="0" err="1">
                <a:effectLst/>
              </a:rPr>
              <a:t>призовники</a:t>
            </a:r>
            <a:r>
              <a:rPr lang="ru-RU" sz="2400" dirty="0">
                <a:effectLst/>
              </a:rPr>
              <a:t>, </a:t>
            </a:r>
            <a:r>
              <a:rPr lang="ru-RU" sz="2400" dirty="0" err="1">
                <a:effectLst/>
              </a:rPr>
              <a:t>які</a:t>
            </a:r>
            <a:r>
              <a:rPr lang="ru-RU" sz="2400" dirty="0">
                <a:effectLst/>
              </a:rPr>
              <a:t> </a:t>
            </a:r>
            <a:r>
              <a:rPr lang="ru-RU" sz="2400" dirty="0" err="1">
                <a:effectLst/>
              </a:rPr>
              <a:t>отримали</a:t>
            </a:r>
            <a:r>
              <a:rPr lang="ru-RU" sz="2400" dirty="0">
                <a:effectLst/>
              </a:rPr>
              <a:t> </a:t>
            </a:r>
            <a:r>
              <a:rPr lang="ru-RU" sz="2400" dirty="0" err="1">
                <a:effectLst/>
              </a:rPr>
              <a:t>повістку</a:t>
            </a:r>
            <a:r>
              <a:rPr lang="ru-RU" sz="2400" dirty="0">
                <a:effectLst/>
              </a:rPr>
              <a:t> з </a:t>
            </a:r>
            <a:r>
              <a:rPr lang="ru-RU" sz="2400" dirty="0" err="1">
                <a:effectLst/>
              </a:rPr>
              <a:t>військкомату</a:t>
            </a:r>
            <a:r>
              <a:rPr lang="ru-RU" sz="2400" dirty="0">
                <a:effectLst/>
              </a:rPr>
              <a:t> </a:t>
            </a:r>
            <a:r>
              <a:rPr lang="ru-RU" sz="2400" dirty="0" err="1">
                <a:effectLst/>
              </a:rPr>
              <a:t>зобов’язані</a:t>
            </a:r>
            <a:r>
              <a:rPr lang="ru-RU" sz="2400" dirty="0">
                <a:effectLst/>
              </a:rPr>
              <a:t> </a:t>
            </a:r>
            <a:r>
              <a:rPr lang="ru-RU" sz="2400" dirty="0" err="1">
                <a:effectLst/>
              </a:rPr>
              <a:t>прибути</a:t>
            </a:r>
            <a:r>
              <a:rPr lang="ru-RU" sz="2400" dirty="0">
                <a:effectLst/>
              </a:rPr>
              <a:t> до </a:t>
            </a:r>
            <a:r>
              <a:rPr lang="ru-RU" sz="2400" dirty="0" err="1">
                <a:effectLst/>
              </a:rPr>
              <a:t>призовної</a:t>
            </a:r>
            <a:r>
              <a:rPr lang="ru-RU" sz="2400" dirty="0">
                <a:effectLst/>
              </a:rPr>
              <a:t> </a:t>
            </a:r>
            <a:r>
              <a:rPr lang="ru-RU" sz="2400" dirty="0" err="1">
                <a:effectLst/>
              </a:rPr>
              <a:t>дільниці</a:t>
            </a:r>
            <a:r>
              <a:rPr lang="ru-RU" sz="2400" dirty="0">
                <a:effectLst/>
              </a:rPr>
              <a:t> в </a:t>
            </a:r>
            <a:r>
              <a:rPr lang="ru-RU" sz="2400" dirty="0" err="1">
                <a:effectLst/>
              </a:rPr>
              <a:t>термін</a:t>
            </a:r>
            <a:r>
              <a:rPr lang="ru-RU" sz="2400" dirty="0">
                <a:effectLst/>
              </a:rPr>
              <a:t>, </a:t>
            </a:r>
            <a:r>
              <a:rPr lang="ru-RU" sz="2400" dirty="0" err="1">
                <a:effectLst/>
              </a:rPr>
              <a:t>вказаний</a:t>
            </a:r>
            <a:r>
              <a:rPr lang="ru-RU" sz="2400" dirty="0">
                <a:effectLst/>
              </a:rPr>
              <a:t> у </a:t>
            </a:r>
            <a:r>
              <a:rPr lang="ru-RU" sz="2400" dirty="0" err="1">
                <a:effectLst/>
              </a:rPr>
              <a:t>повістці</a:t>
            </a:r>
            <a:r>
              <a:rPr lang="ru-RU" sz="2400" dirty="0">
                <a:effectLst/>
              </a:rPr>
              <a:t>. При </a:t>
            </a:r>
            <a:r>
              <a:rPr lang="ru-RU" sz="2400" dirty="0" err="1">
                <a:effectLst/>
              </a:rPr>
              <a:t>цьому</a:t>
            </a:r>
            <a:r>
              <a:rPr lang="ru-RU" sz="2400" dirty="0">
                <a:effectLst/>
              </a:rPr>
              <a:t> в </a:t>
            </a:r>
            <a:r>
              <a:rPr lang="ru-RU" sz="2400" dirty="0" err="1">
                <a:effectLst/>
              </a:rPr>
              <a:t>Законі</a:t>
            </a:r>
            <a:r>
              <a:rPr lang="ru-RU" sz="2400" dirty="0">
                <a:effectLst/>
              </a:rPr>
              <a:t> </a:t>
            </a:r>
            <a:r>
              <a:rPr lang="ru-RU" sz="2400" dirty="0" err="1">
                <a:effectLst/>
              </a:rPr>
              <a:t>зазначено</a:t>
            </a:r>
            <a:r>
              <a:rPr lang="ru-RU" sz="2400" dirty="0">
                <a:effectLst/>
              </a:rPr>
              <a:t>, </a:t>
            </a:r>
            <a:r>
              <a:rPr lang="ru-RU" sz="2400" dirty="0" err="1">
                <a:effectLst/>
              </a:rPr>
              <a:t>що</a:t>
            </a:r>
            <a:r>
              <a:rPr lang="ru-RU" sz="2400" dirty="0">
                <a:effectLst/>
              </a:rPr>
              <a:t> </a:t>
            </a:r>
            <a:r>
              <a:rPr lang="ru-RU" sz="2400" dirty="0" err="1">
                <a:effectLst/>
              </a:rPr>
              <a:t>неотримання</a:t>
            </a:r>
            <a:r>
              <a:rPr lang="ru-RU" sz="2400" dirty="0">
                <a:effectLst/>
              </a:rPr>
              <a:t> </a:t>
            </a:r>
            <a:r>
              <a:rPr lang="ru-RU" sz="2400" dirty="0" err="1">
                <a:effectLst/>
              </a:rPr>
              <a:t>повістки</a:t>
            </a:r>
            <a:r>
              <a:rPr lang="ru-RU" sz="2400" dirty="0">
                <a:effectLst/>
              </a:rPr>
              <a:t> з будь-</a:t>
            </a:r>
            <a:r>
              <a:rPr lang="ru-RU" sz="2400" dirty="0" err="1">
                <a:effectLst/>
              </a:rPr>
              <a:t>яких</a:t>
            </a:r>
            <a:r>
              <a:rPr lang="ru-RU" sz="2400" dirty="0">
                <a:effectLst/>
              </a:rPr>
              <a:t> причин не є </a:t>
            </a:r>
            <a:r>
              <a:rPr lang="ru-RU" sz="2400" dirty="0" err="1">
                <a:effectLst/>
              </a:rPr>
              <a:t>підставою</a:t>
            </a:r>
            <a:r>
              <a:rPr lang="ru-RU" sz="2400" dirty="0">
                <a:effectLst/>
              </a:rPr>
              <a:t> для </a:t>
            </a:r>
            <a:r>
              <a:rPr lang="ru-RU" sz="2400" dirty="0" err="1">
                <a:effectLst/>
              </a:rPr>
              <a:t>ігнорування</a:t>
            </a:r>
            <a:r>
              <a:rPr lang="ru-RU" sz="2400" dirty="0">
                <a:effectLst/>
              </a:rPr>
              <a:t> призову</a:t>
            </a:r>
            <a:r>
              <a:rPr lang="ru-RU" sz="2400" dirty="0" smtClean="0">
                <a:effectLst/>
              </a:rPr>
              <a:t>.</a:t>
            </a:r>
            <a:br>
              <a:rPr lang="ru-RU" sz="2400" dirty="0" smtClean="0">
                <a:effectLst/>
              </a:rPr>
            </a:br>
            <a:r>
              <a:rPr lang="ru-RU" sz="2400" dirty="0" smtClean="0">
                <a:effectLst/>
              </a:rPr>
              <a:t> </a:t>
            </a:r>
            <a:r>
              <a:rPr lang="ru-RU" sz="2400" dirty="0" err="1">
                <a:effectLst/>
              </a:rPr>
              <a:t>Отже</a:t>
            </a:r>
            <a:r>
              <a:rPr lang="ru-RU" sz="2400" dirty="0">
                <a:effectLst/>
              </a:rPr>
              <a:t>, як </a:t>
            </a:r>
            <a:r>
              <a:rPr lang="ru-RU" sz="2400" dirty="0" err="1">
                <a:effectLst/>
              </a:rPr>
              <a:t>тільки</a:t>
            </a:r>
            <a:r>
              <a:rPr lang="ru-RU" sz="2400" dirty="0">
                <a:effectLst/>
              </a:rPr>
              <a:t> в </a:t>
            </a:r>
            <a:r>
              <a:rPr lang="ru-RU" sz="2400" dirty="0" err="1">
                <a:effectLst/>
              </a:rPr>
              <a:t>країні</a:t>
            </a:r>
            <a:r>
              <a:rPr lang="ru-RU" sz="2400" dirty="0">
                <a:effectLst/>
              </a:rPr>
              <a:t> </a:t>
            </a:r>
            <a:r>
              <a:rPr lang="ru-RU" sz="2400" dirty="0" err="1">
                <a:effectLst/>
              </a:rPr>
              <a:t>оголошено</a:t>
            </a:r>
            <a:r>
              <a:rPr lang="ru-RU" sz="2400" dirty="0">
                <a:effectLst/>
              </a:rPr>
              <a:t> про початок нового призову в </a:t>
            </a:r>
            <a:r>
              <a:rPr lang="ru-RU" sz="2400" dirty="0" err="1">
                <a:effectLst/>
              </a:rPr>
              <a:t>армію</a:t>
            </a:r>
            <a:r>
              <a:rPr lang="ru-RU" sz="2400" dirty="0">
                <a:effectLst/>
              </a:rPr>
              <a:t>, </a:t>
            </a:r>
            <a:r>
              <a:rPr lang="ru-RU" sz="2400" dirty="0" err="1">
                <a:effectLst/>
              </a:rPr>
              <a:t>військовозобов’язаним</a:t>
            </a:r>
            <a:r>
              <a:rPr lang="ru-RU" sz="2400" dirty="0">
                <a:effectLst/>
              </a:rPr>
              <a:t> </a:t>
            </a:r>
            <a:r>
              <a:rPr lang="ru-RU" sz="2400" dirty="0" err="1">
                <a:effectLst/>
              </a:rPr>
              <a:t>громадянам</a:t>
            </a:r>
            <a:r>
              <a:rPr lang="ru-RU" sz="2400" dirty="0">
                <a:effectLst/>
              </a:rPr>
              <a:t> </a:t>
            </a:r>
            <a:r>
              <a:rPr lang="ru-RU" sz="2400" dirty="0" err="1">
                <a:effectLst/>
              </a:rPr>
              <a:t>дається</a:t>
            </a:r>
            <a:r>
              <a:rPr lang="ru-RU" sz="2400" dirty="0">
                <a:effectLst/>
              </a:rPr>
              <a:t> 10 </a:t>
            </a:r>
            <a:r>
              <a:rPr lang="ru-RU" sz="2400" dirty="0" err="1">
                <a:effectLst/>
              </a:rPr>
              <a:t>днів</a:t>
            </a:r>
            <a:r>
              <a:rPr lang="ru-RU" sz="2400" dirty="0">
                <a:effectLst/>
              </a:rPr>
              <a:t> на </a:t>
            </a:r>
            <a:r>
              <a:rPr lang="ru-RU" sz="2400" dirty="0" err="1">
                <a:effectLst/>
              </a:rPr>
              <a:t>добровільну</a:t>
            </a:r>
            <a:r>
              <a:rPr lang="ru-RU" sz="2400" dirty="0">
                <a:effectLst/>
              </a:rPr>
              <a:t> явку у </a:t>
            </a:r>
            <a:r>
              <a:rPr lang="ru-RU" sz="2400" dirty="0" err="1">
                <a:effectLst/>
              </a:rPr>
              <a:t>військовий</a:t>
            </a:r>
            <a:r>
              <a:rPr lang="ru-RU" sz="2400" dirty="0">
                <a:effectLst/>
              </a:rPr>
              <a:t> </a:t>
            </a:r>
            <a:r>
              <a:rPr lang="ru-RU" sz="2400" dirty="0" err="1">
                <a:effectLst/>
              </a:rPr>
              <a:t>комісаріат</a:t>
            </a:r>
            <a:r>
              <a:rPr lang="ru-RU" sz="2400" dirty="0">
                <a:effectLst/>
              </a:rPr>
              <a:t>.</a:t>
            </a:r>
            <a:br>
              <a:rPr lang="ru-RU" sz="2400" dirty="0">
                <a:effectLst/>
              </a:rPr>
            </a:br>
            <a:r>
              <a:rPr lang="ru-RU" sz="2400" dirty="0" err="1">
                <a:effectLst/>
              </a:rPr>
              <a:t>Поважними</a:t>
            </a:r>
            <a:r>
              <a:rPr lang="ru-RU" sz="2400" dirty="0">
                <a:effectLst/>
              </a:rPr>
              <a:t> причинами неявки до </a:t>
            </a:r>
            <a:r>
              <a:rPr lang="ru-RU" sz="2400" dirty="0" err="1">
                <a:effectLst/>
              </a:rPr>
              <a:t>військкомату</a:t>
            </a:r>
            <a:r>
              <a:rPr lang="ru-RU" sz="2400" dirty="0">
                <a:effectLst/>
              </a:rPr>
              <a:t> </a:t>
            </a:r>
            <a:r>
              <a:rPr lang="ru-RU" sz="2400" dirty="0" err="1">
                <a:effectLst/>
              </a:rPr>
              <a:t>можуть</a:t>
            </a:r>
            <a:r>
              <a:rPr lang="ru-RU" sz="2400" dirty="0">
                <a:effectLst/>
              </a:rPr>
              <a:t> </a:t>
            </a:r>
            <a:r>
              <a:rPr lang="ru-RU" sz="2400" dirty="0" err="1">
                <a:effectLst/>
              </a:rPr>
              <a:t>вважатися</a:t>
            </a:r>
            <a:r>
              <a:rPr lang="ru-RU" sz="2400" dirty="0">
                <a:effectLst/>
              </a:rPr>
              <a:t> </a:t>
            </a:r>
            <a:r>
              <a:rPr lang="ru-RU" sz="2400" dirty="0" err="1">
                <a:effectLst/>
              </a:rPr>
              <a:t>тільки</a:t>
            </a:r>
            <a:r>
              <a:rPr lang="ru-RU" sz="2400" dirty="0">
                <a:effectLst/>
              </a:rPr>
              <a:t> форс-</a:t>
            </a:r>
            <a:r>
              <a:rPr lang="ru-RU" sz="2400" dirty="0" err="1">
                <a:effectLst/>
              </a:rPr>
              <a:t>мажорні</a:t>
            </a:r>
            <a:r>
              <a:rPr lang="ru-RU" sz="2400" dirty="0">
                <a:effectLst/>
              </a:rPr>
              <a:t> </a:t>
            </a:r>
            <a:r>
              <a:rPr lang="ru-RU" sz="2400" dirty="0" err="1">
                <a:effectLst/>
              </a:rPr>
              <a:t>ситуації</a:t>
            </a:r>
            <a:r>
              <a:rPr lang="ru-RU" sz="2400" dirty="0">
                <a:effectLst/>
              </a:rPr>
              <a:t>: </a:t>
            </a:r>
            <a:r>
              <a:rPr lang="ru-RU" sz="2400" dirty="0" err="1">
                <a:effectLst/>
              </a:rPr>
              <a:t>стихійне</a:t>
            </a:r>
            <a:r>
              <a:rPr lang="ru-RU" sz="2400" dirty="0">
                <a:effectLst/>
              </a:rPr>
              <a:t> лихо, </a:t>
            </a:r>
            <a:r>
              <a:rPr lang="ru-RU" sz="2400" dirty="0" err="1">
                <a:effectLst/>
              </a:rPr>
              <a:t>важка</a:t>
            </a:r>
            <a:r>
              <a:rPr lang="ru-RU" sz="2400" dirty="0">
                <a:effectLst/>
              </a:rPr>
              <a:t> хвороба </a:t>
            </a:r>
            <a:r>
              <a:rPr lang="ru-RU" sz="2400" dirty="0" err="1">
                <a:effectLst/>
              </a:rPr>
              <a:t>призовника</a:t>
            </a:r>
            <a:r>
              <a:rPr lang="ru-RU" sz="2400" dirty="0">
                <a:effectLst/>
              </a:rPr>
              <a:t>, смерть </a:t>
            </a:r>
            <a:r>
              <a:rPr lang="ru-RU" sz="2400" dirty="0" err="1">
                <a:effectLst/>
              </a:rPr>
              <a:t>близького</a:t>
            </a:r>
            <a:r>
              <a:rPr lang="ru-RU" sz="2400" dirty="0">
                <a:effectLst/>
              </a:rPr>
              <a:t> родича (</a:t>
            </a:r>
            <a:r>
              <a:rPr lang="ru-RU" sz="2400" dirty="0" err="1">
                <a:effectLst/>
              </a:rPr>
              <a:t>батьків</a:t>
            </a:r>
            <a:r>
              <a:rPr lang="ru-RU" sz="2400" dirty="0">
                <a:effectLst/>
              </a:rPr>
              <a:t>, </a:t>
            </a:r>
            <a:r>
              <a:rPr lang="ru-RU" sz="2400" dirty="0" err="1">
                <a:effectLst/>
              </a:rPr>
              <a:t>дружини</a:t>
            </a:r>
            <a:r>
              <a:rPr lang="ru-RU" sz="2400" dirty="0">
                <a:effectLst/>
              </a:rPr>
              <a:t>, </a:t>
            </a:r>
            <a:r>
              <a:rPr lang="ru-RU" sz="2400" dirty="0" err="1">
                <a:effectLst/>
              </a:rPr>
              <a:t>дитини</a:t>
            </a:r>
            <a:r>
              <a:rPr lang="ru-RU" sz="2400" dirty="0">
                <a:effectLst/>
              </a:rPr>
              <a:t>, </a:t>
            </a:r>
            <a:r>
              <a:rPr lang="ru-RU" sz="2400" dirty="0" err="1">
                <a:effectLst/>
              </a:rPr>
              <a:t>рідних</a:t>
            </a:r>
            <a:r>
              <a:rPr lang="ru-RU" sz="2400" dirty="0">
                <a:effectLst/>
              </a:rPr>
              <a:t> брата, </a:t>
            </a:r>
            <a:r>
              <a:rPr lang="ru-RU" sz="2400" dirty="0" err="1">
                <a:effectLst/>
              </a:rPr>
              <a:t>сестри</a:t>
            </a:r>
            <a:r>
              <a:rPr lang="ru-RU" sz="2400" dirty="0">
                <a:effectLst/>
              </a:rPr>
              <a:t>, </a:t>
            </a:r>
            <a:r>
              <a:rPr lang="ru-RU" sz="2400" dirty="0" err="1">
                <a:effectLst/>
              </a:rPr>
              <a:t>дідуся</a:t>
            </a:r>
            <a:r>
              <a:rPr lang="ru-RU" sz="2400" dirty="0">
                <a:effectLst/>
              </a:rPr>
              <a:t>, </a:t>
            </a:r>
            <a:r>
              <a:rPr lang="ru-RU" sz="2400" dirty="0" err="1">
                <a:effectLst/>
              </a:rPr>
              <a:t>бабусі</a:t>
            </a:r>
            <a:r>
              <a:rPr lang="ru-RU" sz="2400" dirty="0">
                <a:effectLst/>
              </a:rPr>
              <a:t>) </a:t>
            </a:r>
            <a:r>
              <a:rPr lang="ru-RU" sz="2400" dirty="0" err="1">
                <a:effectLst/>
              </a:rPr>
              <a:t>або</a:t>
            </a:r>
            <a:r>
              <a:rPr lang="ru-RU" sz="2400" dirty="0">
                <a:effectLst/>
              </a:rPr>
              <a:t> </a:t>
            </a:r>
            <a:r>
              <a:rPr lang="ru-RU" sz="2400" dirty="0" err="1">
                <a:effectLst/>
              </a:rPr>
              <a:t>близького</a:t>
            </a:r>
            <a:r>
              <a:rPr lang="ru-RU" sz="2400" dirty="0">
                <a:effectLst/>
              </a:rPr>
              <a:t> родича </a:t>
            </a:r>
            <a:r>
              <a:rPr lang="ru-RU" sz="2400" dirty="0" err="1">
                <a:effectLst/>
              </a:rPr>
              <a:t>дружини</a:t>
            </a:r>
            <a:r>
              <a:rPr lang="ru-RU" sz="2400" dirty="0">
                <a:effectLst/>
              </a:rPr>
              <a:t>. Будь-</a:t>
            </a:r>
            <a:r>
              <a:rPr lang="ru-RU" sz="2400" dirty="0" err="1">
                <a:effectLst/>
              </a:rPr>
              <a:t>які</a:t>
            </a:r>
            <a:r>
              <a:rPr lang="ru-RU" sz="2400" dirty="0">
                <a:effectLst/>
              </a:rPr>
              <a:t> </a:t>
            </a:r>
            <a:r>
              <a:rPr lang="ru-RU" sz="2400" dirty="0" err="1">
                <a:effectLst/>
              </a:rPr>
              <a:t>інші</a:t>
            </a:r>
            <a:r>
              <a:rPr lang="ru-RU" sz="2400" dirty="0">
                <a:effectLst/>
              </a:rPr>
              <a:t> причини не є </a:t>
            </a:r>
            <a:r>
              <a:rPr lang="ru-RU" sz="2400" dirty="0" err="1">
                <a:effectLst/>
              </a:rPr>
              <a:t>достатньо</a:t>
            </a:r>
            <a:r>
              <a:rPr lang="ru-RU" sz="2400" dirty="0">
                <a:effectLst/>
              </a:rPr>
              <a:t> </a:t>
            </a:r>
            <a:r>
              <a:rPr lang="ru-RU" sz="2400" dirty="0" err="1">
                <a:effectLst/>
              </a:rPr>
              <a:t>вагомими</a:t>
            </a:r>
            <a:r>
              <a:rPr lang="ru-RU" sz="2400" dirty="0">
                <a:effectLst/>
              </a:rPr>
              <a:t> і </a:t>
            </a:r>
            <a:r>
              <a:rPr lang="ru-RU" sz="2400" dirty="0" err="1">
                <a:effectLst/>
              </a:rPr>
              <a:t>можуть</a:t>
            </a:r>
            <a:r>
              <a:rPr lang="ru-RU" sz="2400" dirty="0">
                <a:effectLst/>
              </a:rPr>
              <a:t> бути </a:t>
            </a:r>
            <a:r>
              <a:rPr lang="ru-RU" sz="2400" dirty="0" err="1">
                <a:effectLst/>
              </a:rPr>
              <a:t>прирівняні</a:t>
            </a:r>
            <a:r>
              <a:rPr lang="ru-RU" sz="2400" dirty="0">
                <a:effectLst/>
              </a:rPr>
              <a:t> до </a:t>
            </a:r>
            <a:r>
              <a:rPr lang="ru-RU" sz="2400" dirty="0" err="1">
                <a:effectLst/>
              </a:rPr>
              <a:t>ухилення</a:t>
            </a:r>
            <a:r>
              <a:rPr lang="ru-RU" sz="2400" dirty="0">
                <a:effectLst/>
              </a:rPr>
              <a:t> </a:t>
            </a:r>
            <a:r>
              <a:rPr lang="ru-RU" sz="2400" dirty="0" err="1">
                <a:effectLst/>
              </a:rPr>
              <a:t>від</a:t>
            </a:r>
            <a:r>
              <a:rPr lang="ru-RU" sz="2400" dirty="0">
                <a:effectLst/>
              </a:rPr>
              <a:t> </a:t>
            </a:r>
            <a:r>
              <a:rPr lang="ru-RU" sz="2400" dirty="0" err="1">
                <a:effectLst/>
              </a:rPr>
              <a:t>армії</a:t>
            </a:r>
            <a:r>
              <a:rPr lang="ru-RU" sz="2400" dirty="0">
                <a:effectLst/>
              </a:rPr>
              <a:t>.</a:t>
            </a:r>
            <a:br>
              <a:rPr lang="ru-RU" sz="2400" dirty="0">
                <a:effectLst/>
              </a:rPr>
            </a:br>
            <a:endParaRPr lang="ru-RU" sz="2400" dirty="0"/>
          </a:p>
        </p:txBody>
      </p:sp>
    </p:spTree>
    <p:extLst>
      <p:ext uri="{BB962C8B-B14F-4D97-AF65-F5344CB8AC3E}">
        <p14:creationId xmlns:p14="http://schemas.microsoft.com/office/powerpoint/2010/main" val="1273678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1999" cy="6857999"/>
          </a:xfrm>
        </p:spPr>
        <p:txBody>
          <a:bodyPr>
            <a:normAutofit fontScale="90000"/>
          </a:bodyPr>
          <a:lstStyle/>
          <a:p>
            <a:pPr fontAlgn="base"/>
            <a:r>
              <a:rPr lang="ru-RU" sz="2000" b="1" dirty="0" smtClean="0">
                <a:solidFill>
                  <a:srgbClr val="FF0000"/>
                </a:solidFill>
                <a:effectLst/>
              </a:rPr>
              <a:t/>
            </a:r>
            <a:br>
              <a:rPr lang="ru-RU" sz="2000" b="1" dirty="0" smtClean="0">
                <a:solidFill>
                  <a:srgbClr val="FF0000"/>
                </a:solidFill>
                <a:effectLst/>
              </a:rPr>
            </a:br>
            <a:r>
              <a:rPr lang="ru-RU" sz="2000" b="1" dirty="0">
                <a:solidFill>
                  <a:srgbClr val="FF0000"/>
                </a:solidFill>
                <a:effectLst/>
              </a:rPr>
              <a:t/>
            </a:r>
            <a:br>
              <a:rPr lang="ru-RU" sz="2000" b="1" dirty="0">
                <a:solidFill>
                  <a:srgbClr val="FF0000"/>
                </a:solidFill>
                <a:effectLst/>
              </a:rPr>
            </a:br>
            <a:r>
              <a:rPr lang="ru-RU" sz="2000" b="1" dirty="0" smtClean="0">
                <a:solidFill>
                  <a:srgbClr val="FF0000"/>
                </a:solidFill>
                <a:effectLst/>
              </a:rPr>
              <a:t>На </a:t>
            </a:r>
            <a:r>
              <a:rPr lang="ru-RU" sz="2000" b="1" dirty="0" err="1">
                <a:solidFill>
                  <a:srgbClr val="FF0000"/>
                </a:solidFill>
                <a:effectLst/>
              </a:rPr>
              <a:t>підставі</a:t>
            </a:r>
            <a:r>
              <a:rPr lang="ru-RU" sz="2000" b="1" dirty="0">
                <a:solidFill>
                  <a:srgbClr val="FF0000"/>
                </a:solidFill>
                <a:effectLst/>
              </a:rPr>
              <a:t> </a:t>
            </a:r>
            <a:r>
              <a:rPr lang="ru-RU" sz="2000" b="1" dirty="0" err="1">
                <a:solidFill>
                  <a:srgbClr val="FF0000"/>
                </a:solidFill>
                <a:effectLst/>
              </a:rPr>
              <a:t>статті</a:t>
            </a:r>
            <a:r>
              <a:rPr lang="ru-RU" sz="2000" b="1" dirty="0">
                <a:solidFill>
                  <a:srgbClr val="FF0000"/>
                </a:solidFill>
                <a:effectLst/>
              </a:rPr>
              <a:t> 17 Закону </a:t>
            </a:r>
            <a:r>
              <a:rPr lang="ru-RU" sz="2000" b="1" dirty="0" err="1">
                <a:solidFill>
                  <a:srgbClr val="FF0000"/>
                </a:solidFill>
                <a:effectLst/>
              </a:rPr>
              <a:t>України</a:t>
            </a:r>
            <a:r>
              <a:rPr lang="ru-RU" sz="2000" b="1" dirty="0">
                <a:solidFill>
                  <a:srgbClr val="FF0000"/>
                </a:solidFill>
                <a:effectLst/>
              </a:rPr>
              <a:t> «Про </a:t>
            </a:r>
            <a:r>
              <a:rPr lang="ru-RU" sz="2000" b="1" dirty="0" err="1">
                <a:solidFill>
                  <a:srgbClr val="FF0000"/>
                </a:solidFill>
                <a:effectLst/>
              </a:rPr>
              <a:t>військовий</a:t>
            </a:r>
            <a:r>
              <a:rPr lang="ru-RU" sz="2000" b="1" dirty="0">
                <a:solidFill>
                  <a:srgbClr val="FF0000"/>
                </a:solidFill>
                <a:effectLst/>
              </a:rPr>
              <a:t> </a:t>
            </a:r>
            <a:r>
              <a:rPr lang="ru-RU" sz="2000" b="1" dirty="0" err="1">
                <a:solidFill>
                  <a:srgbClr val="FF0000"/>
                </a:solidFill>
                <a:effectLst/>
              </a:rPr>
              <a:t>обов’язок</a:t>
            </a:r>
            <a:r>
              <a:rPr lang="ru-RU" sz="2000" b="1" dirty="0">
                <a:solidFill>
                  <a:srgbClr val="FF0000"/>
                </a:solidFill>
                <a:effectLst/>
              </a:rPr>
              <a:t> і </a:t>
            </a:r>
            <a:r>
              <a:rPr lang="ru-RU" sz="2000" b="1" dirty="0" err="1">
                <a:solidFill>
                  <a:srgbClr val="FF0000"/>
                </a:solidFill>
                <a:effectLst/>
              </a:rPr>
              <a:t>військову</a:t>
            </a:r>
            <a:r>
              <a:rPr lang="ru-RU" sz="2000" b="1" dirty="0">
                <a:solidFill>
                  <a:srgbClr val="FF0000"/>
                </a:solidFill>
                <a:effectLst/>
              </a:rPr>
              <a:t> службу», </a:t>
            </a:r>
            <a:r>
              <a:rPr lang="ru-RU" sz="2000" b="1" dirty="0" err="1">
                <a:solidFill>
                  <a:srgbClr val="FF0000"/>
                </a:solidFill>
                <a:effectLst/>
              </a:rPr>
              <a:t>відстрочка</a:t>
            </a:r>
            <a:r>
              <a:rPr lang="ru-RU" sz="2000" b="1" dirty="0">
                <a:solidFill>
                  <a:srgbClr val="FF0000"/>
                </a:solidFill>
                <a:effectLst/>
              </a:rPr>
              <a:t> </a:t>
            </a:r>
            <a:r>
              <a:rPr lang="ru-RU" sz="2000" b="1" dirty="0" err="1">
                <a:solidFill>
                  <a:srgbClr val="FF0000"/>
                </a:solidFill>
                <a:effectLst/>
              </a:rPr>
              <a:t>від</a:t>
            </a:r>
            <a:r>
              <a:rPr lang="ru-RU" sz="2000" b="1" dirty="0">
                <a:solidFill>
                  <a:srgbClr val="FF0000"/>
                </a:solidFill>
                <a:effectLst/>
              </a:rPr>
              <a:t> призову в </a:t>
            </a:r>
            <a:r>
              <a:rPr lang="ru-RU" sz="2000" b="1" dirty="0" err="1">
                <a:solidFill>
                  <a:srgbClr val="FF0000"/>
                </a:solidFill>
                <a:effectLst/>
              </a:rPr>
              <a:t>армію</a:t>
            </a:r>
            <a:r>
              <a:rPr lang="ru-RU" sz="2000" b="1" dirty="0">
                <a:solidFill>
                  <a:srgbClr val="FF0000"/>
                </a:solidFill>
                <a:effectLst/>
              </a:rPr>
              <a:t> </a:t>
            </a:r>
            <a:r>
              <a:rPr lang="ru-RU" sz="2000" b="1" dirty="0" err="1">
                <a:solidFill>
                  <a:srgbClr val="FF0000"/>
                </a:solidFill>
                <a:effectLst/>
              </a:rPr>
              <a:t>надається</a:t>
            </a:r>
            <a:r>
              <a:rPr lang="ru-RU" sz="2000" b="1" dirty="0" smtClean="0">
                <a:solidFill>
                  <a:srgbClr val="FF0000"/>
                </a:solidFill>
                <a:effectLst/>
              </a:rPr>
              <a:t>:</a:t>
            </a:r>
            <a:br>
              <a:rPr lang="ru-RU" sz="2000" b="1" dirty="0" smtClean="0">
                <a:solidFill>
                  <a:srgbClr val="FF0000"/>
                </a:solidFill>
                <a:effectLst/>
              </a:rPr>
            </a:br>
            <a:r>
              <a:rPr lang="ru-RU" sz="2000" b="1" dirty="0">
                <a:effectLst/>
              </a:rPr>
              <a:t/>
            </a:r>
            <a:br>
              <a:rPr lang="ru-RU" sz="2000" b="1" dirty="0">
                <a:effectLst/>
              </a:rPr>
            </a:br>
            <a:r>
              <a:rPr lang="ru-RU" sz="2400" dirty="0" err="1">
                <a:effectLst/>
              </a:rPr>
              <a:t>призовникам</a:t>
            </a:r>
            <a:r>
              <a:rPr lang="ru-RU" sz="2400" dirty="0">
                <a:effectLst/>
              </a:rPr>
              <a:t>, у </a:t>
            </a:r>
            <a:r>
              <a:rPr lang="ru-RU" sz="2400" dirty="0" err="1">
                <a:effectLst/>
              </a:rPr>
              <a:t>яких</a:t>
            </a:r>
            <a:r>
              <a:rPr lang="ru-RU" sz="2400" dirty="0">
                <a:effectLst/>
              </a:rPr>
              <a:t> є </a:t>
            </a:r>
            <a:r>
              <a:rPr lang="ru-RU" sz="2400" dirty="0" err="1">
                <a:effectLst/>
              </a:rPr>
              <a:t>дитина</a:t>
            </a:r>
            <a:r>
              <a:rPr lang="ru-RU" sz="2400" dirty="0">
                <a:effectLst/>
              </a:rPr>
              <a:t> </a:t>
            </a:r>
            <a:r>
              <a:rPr lang="ru-RU" sz="2400" dirty="0" err="1">
                <a:effectLst/>
              </a:rPr>
              <a:t>віком</a:t>
            </a:r>
            <a:r>
              <a:rPr lang="ru-RU" sz="2400" dirty="0">
                <a:effectLst/>
              </a:rPr>
              <a:t> до </a:t>
            </a:r>
            <a:r>
              <a:rPr lang="ru-RU" sz="2400" dirty="0" err="1">
                <a:effectLst/>
              </a:rPr>
              <a:t>трьох</a:t>
            </a:r>
            <a:r>
              <a:rPr lang="ru-RU" sz="2400" dirty="0">
                <a:effectLst/>
              </a:rPr>
              <a:t> </a:t>
            </a:r>
            <a:r>
              <a:rPr lang="ru-RU" sz="2400" dirty="0" err="1" smtClean="0">
                <a:effectLst/>
              </a:rPr>
              <a:t>років</a:t>
            </a:r>
            <a:r>
              <a:rPr lang="ru-RU" sz="2400" dirty="0" smtClean="0">
                <a:effectLst/>
              </a:rPr>
              <a:t/>
            </a:r>
            <a:br>
              <a:rPr lang="ru-RU" sz="2400" dirty="0" smtClean="0">
                <a:effectLst/>
              </a:rPr>
            </a:br>
            <a:r>
              <a:rPr lang="ru-RU" sz="2400" dirty="0">
                <a:effectLst/>
              </a:rPr>
              <a:t/>
            </a:r>
            <a:br>
              <a:rPr lang="ru-RU" sz="2400" dirty="0">
                <a:effectLst/>
              </a:rPr>
            </a:br>
            <a:r>
              <a:rPr lang="ru-RU" sz="2400" dirty="0" err="1">
                <a:effectLst/>
              </a:rPr>
              <a:t>чоловікам</a:t>
            </a:r>
            <a:r>
              <a:rPr lang="ru-RU" sz="2400" dirty="0">
                <a:effectLst/>
              </a:rPr>
              <a:t>, </a:t>
            </a:r>
            <a:r>
              <a:rPr lang="ru-RU" sz="2400" dirty="0" err="1">
                <a:effectLst/>
              </a:rPr>
              <a:t>які</a:t>
            </a:r>
            <a:r>
              <a:rPr lang="ru-RU" sz="2400" dirty="0">
                <a:effectLst/>
              </a:rPr>
              <a:t> </a:t>
            </a:r>
            <a:r>
              <a:rPr lang="ru-RU" sz="2400" dirty="0" err="1">
                <a:effectLst/>
              </a:rPr>
              <a:t>мають</a:t>
            </a:r>
            <a:r>
              <a:rPr lang="ru-RU" sz="2400" dirty="0">
                <a:effectLst/>
              </a:rPr>
              <a:t> </a:t>
            </a:r>
            <a:r>
              <a:rPr lang="ru-RU" sz="2400" dirty="0" err="1">
                <a:effectLst/>
              </a:rPr>
              <a:t>двох</a:t>
            </a:r>
            <a:r>
              <a:rPr lang="ru-RU" sz="2400" dirty="0">
                <a:effectLst/>
              </a:rPr>
              <a:t> і </a:t>
            </a:r>
            <a:r>
              <a:rPr lang="ru-RU" sz="2400" dirty="0" err="1">
                <a:effectLst/>
              </a:rPr>
              <a:t>більше</a:t>
            </a:r>
            <a:r>
              <a:rPr lang="ru-RU" sz="2400" dirty="0">
                <a:effectLst/>
              </a:rPr>
              <a:t> </a:t>
            </a:r>
            <a:r>
              <a:rPr lang="ru-RU" sz="2400" dirty="0" err="1">
                <a:effectLst/>
              </a:rPr>
              <a:t>дітей</a:t>
            </a:r>
            <a:r>
              <a:rPr lang="ru-RU" sz="2400" dirty="0">
                <a:effectLst/>
              </a:rPr>
              <a:t> </a:t>
            </a:r>
            <a:r>
              <a:rPr lang="ru-RU" sz="2400" dirty="0" err="1">
                <a:effectLst/>
              </a:rPr>
              <a:t>або</a:t>
            </a:r>
            <a:r>
              <a:rPr lang="ru-RU" sz="2400" dirty="0">
                <a:effectLst/>
              </a:rPr>
              <a:t> </a:t>
            </a:r>
            <a:r>
              <a:rPr lang="ru-RU" sz="2400" dirty="0" err="1">
                <a:effectLst/>
              </a:rPr>
              <a:t>вагітну</a:t>
            </a:r>
            <a:r>
              <a:rPr lang="ru-RU" sz="2400" dirty="0">
                <a:effectLst/>
              </a:rPr>
              <a:t> </a:t>
            </a:r>
            <a:r>
              <a:rPr lang="ru-RU" sz="2400" dirty="0" smtClean="0">
                <a:effectLst/>
              </a:rPr>
              <a:t>дружину</a:t>
            </a:r>
            <a:br>
              <a:rPr lang="ru-RU" sz="2400" dirty="0" smtClean="0">
                <a:effectLst/>
              </a:rPr>
            </a:br>
            <a:r>
              <a:rPr lang="ru-RU" sz="2400" dirty="0">
                <a:effectLst/>
              </a:rPr>
              <a:t/>
            </a:r>
            <a:br>
              <a:rPr lang="ru-RU" sz="2400" dirty="0">
                <a:effectLst/>
              </a:rPr>
            </a:br>
            <a:r>
              <a:rPr lang="ru-RU" sz="2400" dirty="0">
                <a:effectLst/>
              </a:rPr>
              <a:t>студентам </a:t>
            </a:r>
            <a:r>
              <a:rPr lang="ru-RU" sz="2400" dirty="0" err="1">
                <a:effectLst/>
              </a:rPr>
              <a:t>денних</a:t>
            </a:r>
            <a:r>
              <a:rPr lang="ru-RU" sz="2400" dirty="0">
                <a:effectLst/>
              </a:rPr>
              <a:t> </a:t>
            </a:r>
            <a:r>
              <a:rPr lang="ru-RU" sz="2400" dirty="0" err="1">
                <a:effectLst/>
              </a:rPr>
              <a:t>відділень</a:t>
            </a:r>
            <a:r>
              <a:rPr lang="ru-RU" sz="2400" dirty="0">
                <a:effectLst/>
              </a:rPr>
              <a:t> </a:t>
            </a:r>
            <a:r>
              <a:rPr lang="ru-RU" sz="2400" dirty="0" err="1">
                <a:effectLst/>
              </a:rPr>
              <a:t>українських</a:t>
            </a:r>
            <a:r>
              <a:rPr lang="ru-RU" sz="2400" dirty="0">
                <a:effectLst/>
              </a:rPr>
              <a:t> ВНЗ (бюджет і контракт)</a:t>
            </a:r>
            <a:br>
              <a:rPr lang="ru-RU" sz="2400" dirty="0">
                <a:effectLst/>
              </a:rPr>
            </a:br>
            <a:r>
              <a:rPr lang="ru-RU" sz="2400" dirty="0">
                <a:effectLst/>
              </a:rPr>
              <a:t>при </a:t>
            </a:r>
            <a:r>
              <a:rPr lang="ru-RU" sz="2400" dirty="0" err="1">
                <a:effectLst/>
              </a:rPr>
              <a:t>вступі</a:t>
            </a:r>
            <a:r>
              <a:rPr lang="ru-RU" sz="2400" dirty="0">
                <a:effectLst/>
              </a:rPr>
              <a:t> і </a:t>
            </a:r>
            <a:r>
              <a:rPr lang="ru-RU" sz="2400" dirty="0" err="1">
                <a:effectLst/>
              </a:rPr>
              <a:t>навчанні</a:t>
            </a:r>
            <a:r>
              <a:rPr lang="ru-RU" sz="2400" dirty="0">
                <a:effectLst/>
              </a:rPr>
              <a:t> в </a:t>
            </a:r>
            <a:r>
              <a:rPr lang="ru-RU" sz="2400" dirty="0" err="1">
                <a:effectLst/>
              </a:rPr>
              <a:t>інтернатурі</a:t>
            </a:r>
            <a:r>
              <a:rPr lang="ru-RU" sz="2400" dirty="0">
                <a:effectLst/>
              </a:rPr>
              <a:t>, </a:t>
            </a:r>
            <a:r>
              <a:rPr lang="ru-RU" sz="2400" dirty="0" err="1">
                <a:effectLst/>
              </a:rPr>
              <a:t>аспірантурі</a:t>
            </a:r>
            <a:r>
              <a:rPr lang="ru-RU" sz="2400" dirty="0">
                <a:effectLst/>
              </a:rPr>
              <a:t> </a:t>
            </a:r>
            <a:r>
              <a:rPr lang="ru-RU" sz="2400" dirty="0" err="1">
                <a:effectLst/>
              </a:rPr>
              <a:t>або</a:t>
            </a:r>
            <a:r>
              <a:rPr lang="ru-RU" sz="2400" dirty="0">
                <a:effectLst/>
              </a:rPr>
              <a:t> </a:t>
            </a:r>
            <a:r>
              <a:rPr lang="ru-RU" sz="2400" dirty="0" err="1" smtClean="0">
                <a:effectLst/>
              </a:rPr>
              <a:t>докторантурі</a:t>
            </a:r>
            <a:r>
              <a:rPr lang="ru-RU" sz="2400" dirty="0" smtClean="0">
                <a:effectLst/>
              </a:rPr>
              <a:t/>
            </a:r>
            <a:br>
              <a:rPr lang="ru-RU" sz="2400" dirty="0" smtClean="0">
                <a:effectLst/>
              </a:rPr>
            </a:br>
            <a:r>
              <a:rPr lang="ru-RU" sz="2400" dirty="0">
                <a:effectLst/>
              </a:rPr>
              <a:t/>
            </a:r>
            <a:br>
              <a:rPr lang="ru-RU" sz="2400" dirty="0">
                <a:effectLst/>
              </a:rPr>
            </a:br>
            <a:r>
              <a:rPr lang="ru-RU" sz="2400" dirty="0" err="1">
                <a:effectLst/>
              </a:rPr>
              <a:t>громадянам</a:t>
            </a:r>
            <a:r>
              <a:rPr lang="ru-RU" sz="2400" dirty="0">
                <a:effectLst/>
              </a:rPr>
              <a:t>, у </a:t>
            </a:r>
            <a:r>
              <a:rPr lang="ru-RU" sz="2400" dirty="0" err="1">
                <a:effectLst/>
              </a:rPr>
              <a:t>яких</a:t>
            </a:r>
            <a:r>
              <a:rPr lang="ru-RU" sz="2400" dirty="0">
                <a:effectLst/>
              </a:rPr>
              <a:t> є </a:t>
            </a:r>
            <a:r>
              <a:rPr lang="ru-RU" sz="2400" dirty="0" err="1">
                <a:effectLst/>
              </a:rPr>
              <a:t>непрацездатні</a:t>
            </a:r>
            <a:r>
              <a:rPr lang="ru-RU" sz="2400" dirty="0">
                <a:effectLst/>
              </a:rPr>
              <a:t> батьки (одинока </a:t>
            </a:r>
            <a:r>
              <a:rPr lang="ru-RU" sz="2400" dirty="0" err="1">
                <a:effectLst/>
              </a:rPr>
              <a:t>мати</a:t>
            </a:r>
            <a:r>
              <a:rPr lang="ru-RU" sz="2400" dirty="0">
                <a:effectLst/>
              </a:rPr>
              <a:t>/</a:t>
            </a:r>
            <a:r>
              <a:rPr lang="ru-RU" sz="2400" dirty="0" err="1">
                <a:effectLst/>
              </a:rPr>
              <a:t>батько</a:t>
            </a:r>
            <a:r>
              <a:rPr lang="ru-RU" sz="2400" dirty="0" smtClean="0">
                <a:effectLst/>
              </a:rPr>
              <a:t>)</a:t>
            </a:r>
            <a:br>
              <a:rPr lang="ru-RU" sz="2400" dirty="0" smtClean="0">
                <a:effectLst/>
              </a:rPr>
            </a:br>
            <a:r>
              <a:rPr lang="ru-RU" sz="2400" dirty="0">
                <a:effectLst/>
              </a:rPr>
              <a:t/>
            </a:r>
            <a:br>
              <a:rPr lang="ru-RU" sz="2400" dirty="0">
                <a:effectLst/>
              </a:rPr>
            </a:br>
            <a:r>
              <a:rPr lang="ru-RU" sz="2400" dirty="0" err="1">
                <a:effectLst/>
              </a:rPr>
              <a:t>призовникам</a:t>
            </a:r>
            <a:r>
              <a:rPr lang="ru-RU" sz="2400" dirty="0">
                <a:effectLst/>
              </a:rPr>
              <a:t>, </a:t>
            </a:r>
            <a:r>
              <a:rPr lang="ru-RU" sz="2400" dirty="0" err="1">
                <a:effectLst/>
              </a:rPr>
              <a:t>які</a:t>
            </a:r>
            <a:r>
              <a:rPr lang="ru-RU" sz="2400" dirty="0">
                <a:effectLst/>
              </a:rPr>
              <a:t> </a:t>
            </a:r>
            <a:r>
              <a:rPr lang="ru-RU" sz="2400" dirty="0" err="1">
                <a:effectLst/>
              </a:rPr>
              <a:t>працюють</a:t>
            </a:r>
            <a:r>
              <a:rPr lang="ru-RU" sz="2400" dirty="0">
                <a:effectLst/>
              </a:rPr>
              <a:t> і є </a:t>
            </a:r>
            <a:r>
              <a:rPr lang="ru-RU" sz="2400" dirty="0" err="1">
                <a:effectLst/>
              </a:rPr>
              <a:t>єдиними</a:t>
            </a:r>
            <a:r>
              <a:rPr lang="ru-RU" sz="2400" dirty="0">
                <a:effectLst/>
              </a:rPr>
              <a:t> </a:t>
            </a:r>
            <a:r>
              <a:rPr lang="ru-RU" sz="2400" dirty="0" err="1">
                <a:effectLst/>
              </a:rPr>
              <a:t>годувальниками</a:t>
            </a:r>
            <a:r>
              <a:rPr lang="ru-RU" sz="2400" dirty="0">
                <a:effectLst/>
              </a:rPr>
              <a:t> в </a:t>
            </a:r>
            <a:r>
              <a:rPr lang="ru-RU" sz="2400" dirty="0" err="1">
                <a:effectLst/>
              </a:rPr>
              <a:t>сім’ї</a:t>
            </a:r>
            <a:r>
              <a:rPr lang="ru-RU" sz="2400" dirty="0">
                <a:effectLst/>
              </a:rPr>
              <a:t> (</a:t>
            </a:r>
            <a:r>
              <a:rPr lang="ru-RU" sz="2400" dirty="0" err="1">
                <a:effectLst/>
              </a:rPr>
              <a:t>родині</a:t>
            </a:r>
            <a:r>
              <a:rPr lang="ru-RU" sz="2400" dirty="0" smtClean="0">
                <a:effectLst/>
              </a:rPr>
              <a:t>)</a:t>
            </a:r>
            <a:br>
              <a:rPr lang="ru-RU" sz="2400" dirty="0" smtClean="0">
                <a:effectLst/>
              </a:rPr>
            </a:br>
            <a:r>
              <a:rPr lang="ru-RU" sz="2400" dirty="0">
                <a:effectLst/>
              </a:rPr>
              <a:t/>
            </a:r>
            <a:br>
              <a:rPr lang="ru-RU" sz="2400" dirty="0">
                <a:effectLst/>
              </a:rPr>
            </a:br>
            <a:r>
              <a:rPr lang="ru-RU" sz="2400" dirty="0" err="1">
                <a:effectLst/>
              </a:rPr>
              <a:t>опікунам</a:t>
            </a:r>
            <a:r>
              <a:rPr lang="ru-RU" sz="2400" dirty="0">
                <a:effectLst/>
              </a:rPr>
              <a:t> та </a:t>
            </a:r>
            <a:r>
              <a:rPr lang="ru-RU" sz="2400" dirty="0" err="1">
                <a:effectLst/>
              </a:rPr>
              <a:t>піклувальникам</a:t>
            </a:r>
            <a:r>
              <a:rPr lang="ru-RU" sz="2400" dirty="0">
                <a:effectLst/>
              </a:rPr>
              <a:t> (за </a:t>
            </a:r>
            <a:r>
              <a:rPr lang="ru-RU" sz="2400" dirty="0" err="1">
                <a:effectLst/>
              </a:rPr>
              <a:t>умови</a:t>
            </a:r>
            <a:r>
              <a:rPr lang="ru-RU" sz="2400" dirty="0">
                <a:effectLst/>
              </a:rPr>
              <a:t> </a:t>
            </a:r>
            <a:r>
              <a:rPr lang="ru-RU" sz="2400" dirty="0" err="1">
                <a:effectLst/>
              </a:rPr>
              <a:t>відсутності</a:t>
            </a:r>
            <a:r>
              <a:rPr lang="ru-RU" sz="2400" dirty="0">
                <a:effectLst/>
              </a:rPr>
              <a:t> </a:t>
            </a:r>
            <a:r>
              <a:rPr lang="ru-RU" sz="2400" dirty="0" err="1">
                <a:effectLst/>
              </a:rPr>
              <a:t>працездатних</a:t>
            </a:r>
            <a:r>
              <a:rPr lang="ru-RU" sz="2400" dirty="0">
                <a:effectLst/>
              </a:rPr>
              <a:t> </a:t>
            </a:r>
            <a:r>
              <a:rPr lang="ru-RU" sz="2400" dirty="0" err="1">
                <a:effectLst/>
              </a:rPr>
              <a:t>родичів</a:t>
            </a:r>
            <a:r>
              <a:rPr lang="ru-RU" sz="2400" dirty="0" smtClean="0">
                <a:effectLst/>
              </a:rPr>
              <a:t>)</a:t>
            </a:r>
            <a:br>
              <a:rPr lang="ru-RU" sz="2400" dirty="0" smtClean="0">
                <a:effectLst/>
              </a:rPr>
            </a:br>
            <a:r>
              <a:rPr lang="ru-RU" sz="2400" dirty="0">
                <a:effectLst/>
              </a:rPr>
              <a:t/>
            </a:r>
            <a:br>
              <a:rPr lang="ru-RU" sz="2400" dirty="0">
                <a:effectLst/>
              </a:rPr>
            </a:br>
            <a:r>
              <a:rPr lang="ru-RU" sz="2400" dirty="0">
                <a:effectLst/>
              </a:rPr>
              <a:t>священнослужителям, </a:t>
            </a:r>
            <a:r>
              <a:rPr lang="ru-RU" sz="2400" dirty="0" err="1">
                <a:effectLst/>
              </a:rPr>
              <a:t>поліцейським</a:t>
            </a:r>
            <a:r>
              <a:rPr lang="ru-RU" sz="2400" dirty="0">
                <a:effectLst/>
              </a:rPr>
              <a:t>, </a:t>
            </a:r>
            <a:r>
              <a:rPr lang="ru-RU" sz="2400" dirty="0" err="1">
                <a:effectLst/>
              </a:rPr>
              <a:t>деяким</a:t>
            </a:r>
            <a:r>
              <a:rPr lang="ru-RU" sz="2400" dirty="0">
                <a:effectLst/>
              </a:rPr>
              <a:t> педагогам і </a:t>
            </a:r>
            <a:r>
              <a:rPr lang="ru-RU" sz="2400" dirty="0" err="1">
                <a:effectLst/>
              </a:rPr>
              <a:t>лікарям</a:t>
            </a:r>
            <a:r>
              <a:rPr lang="ru-RU" sz="2400" dirty="0">
                <a:effectLst/>
              </a:rPr>
              <a:t> (на </a:t>
            </a:r>
            <a:r>
              <a:rPr lang="ru-RU" sz="2400" dirty="0" err="1">
                <a:effectLst/>
              </a:rPr>
              <a:t>повній</a:t>
            </a:r>
            <a:r>
              <a:rPr lang="ru-RU" sz="2400" dirty="0">
                <a:effectLst/>
              </a:rPr>
              <a:t> </a:t>
            </a:r>
            <a:r>
              <a:rPr lang="ru-RU" sz="2400" dirty="0" err="1">
                <a:effectLst/>
              </a:rPr>
              <a:t>ставці</a:t>
            </a:r>
            <a:r>
              <a:rPr lang="ru-RU" sz="2400" dirty="0" smtClean="0">
                <a:effectLst/>
              </a:rPr>
              <a:t>)</a:t>
            </a:r>
            <a:br>
              <a:rPr lang="ru-RU" sz="2400" dirty="0" smtClean="0">
                <a:effectLst/>
              </a:rPr>
            </a:br>
            <a:r>
              <a:rPr lang="ru-RU" sz="2400" dirty="0">
                <a:effectLst/>
              </a:rPr>
              <a:t/>
            </a:r>
            <a:br>
              <a:rPr lang="ru-RU" sz="2400" dirty="0">
                <a:effectLst/>
              </a:rPr>
            </a:br>
            <a:r>
              <a:rPr lang="ru-RU" sz="2400" dirty="0" err="1">
                <a:effectLst/>
              </a:rPr>
              <a:t>призовникам</a:t>
            </a:r>
            <a:r>
              <a:rPr lang="ru-RU" sz="2400" dirty="0">
                <a:effectLst/>
              </a:rPr>
              <a:t>, </a:t>
            </a:r>
            <a:r>
              <a:rPr lang="ru-RU" sz="2400" dirty="0" err="1">
                <a:effectLst/>
              </a:rPr>
              <a:t>які</a:t>
            </a:r>
            <a:r>
              <a:rPr lang="ru-RU" sz="2400" dirty="0">
                <a:effectLst/>
              </a:rPr>
              <a:t> </a:t>
            </a:r>
            <a:r>
              <a:rPr lang="ru-RU" sz="2400" dirty="0" err="1">
                <a:effectLst/>
              </a:rPr>
              <a:t>визнані</a:t>
            </a:r>
            <a:r>
              <a:rPr lang="ru-RU" sz="2400" dirty="0">
                <a:effectLst/>
              </a:rPr>
              <a:t> </a:t>
            </a:r>
            <a:r>
              <a:rPr lang="ru-RU" sz="2400" dirty="0" err="1">
                <a:effectLst/>
              </a:rPr>
              <a:t>медкомісією</a:t>
            </a:r>
            <a:r>
              <a:rPr lang="ru-RU" sz="2400" dirty="0">
                <a:effectLst/>
              </a:rPr>
              <a:t> </a:t>
            </a:r>
            <a:r>
              <a:rPr lang="ru-RU" sz="2400" dirty="0" err="1">
                <a:effectLst/>
              </a:rPr>
              <a:t>тимчасово</a:t>
            </a:r>
            <a:r>
              <a:rPr lang="ru-RU" sz="2400" dirty="0">
                <a:effectLst/>
              </a:rPr>
              <a:t> </a:t>
            </a:r>
            <a:r>
              <a:rPr lang="ru-RU" sz="2400" dirty="0" err="1">
                <a:effectLst/>
              </a:rPr>
              <a:t>непридатними</a:t>
            </a:r>
            <a:r>
              <a:rPr lang="ru-RU" sz="2400" dirty="0">
                <a:effectLst/>
              </a:rPr>
              <a:t> до </a:t>
            </a:r>
            <a:r>
              <a:rPr lang="ru-RU" sz="2400" dirty="0" err="1">
                <a:effectLst/>
              </a:rPr>
              <a:t>військової</a:t>
            </a:r>
            <a:r>
              <a:rPr lang="ru-RU" sz="2400" dirty="0">
                <a:effectLst/>
              </a:rPr>
              <a:t> </a:t>
            </a:r>
            <a:r>
              <a:rPr lang="ru-RU" sz="2400" dirty="0" err="1" smtClean="0">
                <a:effectLst/>
              </a:rPr>
              <a:t>служби</a:t>
            </a:r>
            <a:r>
              <a:rPr lang="ru-RU" sz="2400" dirty="0" smtClean="0">
                <a:effectLst/>
              </a:rPr>
              <a:t/>
            </a:r>
            <a:br>
              <a:rPr lang="ru-RU" sz="2400" dirty="0" smtClean="0">
                <a:effectLst/>
              </a:rPr>
            </a:br>
            <a:r>
              <a:rPr lang="ru-RU" sz="2400" dirty="0">
                <a:effectLst/>
              </a:rPr>
              <a:t/>
            </a:r>
            <a:br>
              <a:rPr lang="ru-RU" sz="2400" dirty="0">
                <a:effectLst/>
              </a:rPr>
            </a:br>
            <a:r>
              <a:rPr lang="ru-RU" sz="2400" dirty="0">
                <a:effectLst/>
              </a:rPr>
              <a:t>при </a:t>
            </a:r>
            <a:r>
              <a:rPr lang="ru-RU" sz="2400" dirty="0" err="1">
                <a:effectLst/>
              </a:rPr>
              <a:t>навчанні</a:t>
            </a:r>
            <a:r>
              <a:rPr lang="ru-RU" sz="2400" dirty="0">
                <a:effectLst/>
              </a:rPr>
              <a:t> на </a:t>
            </a:r>
            <a:r>
              <a:rPr lang="ru-RU" sz="2400" dirty="0" err="1">
                <a:effectLst/>
              </a:rPr>
              <a:t>військовій</a:t>
            </a:r>
            <a:r>
              <a:rPr lang="ru-RU" sz="2400" dirty="0">
                <a:effectLst/>
              </a:rPr>
              <a:t> </a:t>
            </a:r>
            <a:r>
              <a:rPr lang="ru-RU" sz="2400" dirty="0" err="1">
                <a:effectLst/>
              </a:rPr>
              <a:t>кафедрі</a:t>
            </a:r>
            <a:r>
              <a:rPr lang="ru-RU" sz="2400" dirty="0">
                <a:effectLst/>
              </a:rPr>
              <a:t> (до </a:t>
            </a:r>
            <a:r>
              <a:rPr lang="ru-RU" sz="2400" dirty="0" err="1">
                <a:effectLst/>
              </a:rPr>
              <a:t>закінчення</a:t>
            </a:r>
            <a:r>
              <a:rPr lang="ru-RU" sz="2400" dirty="0">
                <a:effectLst/>
              </a:rPr>
              <a:t> і </a:t>
            </a:r>
            <a:r>
              <a:rPr lang="ru-RU" sz="2400" dirty="0" err="1">
                <a:effectLst/>
              </a:rPr>
              <a:t>присвоєння</a:t>
            </a:r>
            <a:r>
              <a:rPr lang="ru-RU" sz="2400" dirty="0">
                <a:effectLst/>
              </a:rPr>
              <a:t> </a:t>
            </a:r>
            <a:r>
              <a:rPr lang="ru-RU" sz="2400" dirty="0" err="1">
                <a:effectLst/>
              </a:rPr>
              <a:t>звання</a:t>
            </a:r>
            <a:r>
              <a:rPr lang="ru-RU" sz="2400" dirty="0">
                <a:effectLst/>
              </a:rPr>
              <a:t> </a:t>
            </a:r>
            <a:r>
              <a:rPr lang="ru-RU" sz="2400" dirty="0" err="1">
                <a:effectLst/>
              </a:rPr>
              <a:t>офіцера</a:t>
            </a:r>
            <a:r>
              <a:rPr lang="ru-RU" sz="2400" dirty="0">
                <a:effectLst/>
              </a:rPr>
              <a:t> запасу)</a:t>
            </a:r>
            <a:br>
              <a:rPr lang="ru-RU" sz="2400" dirty="0">
                <a:effectLst/>
              </a:rPr>
            </a:br>
            <a:r>
              <a:rPr lang="ru-RU" sz="2400" dirty="0">
                <a:effectLst/>
              </a:rPr>
              <a:t> </a:t>
            </a:r>
            <a:br>
              <a:rPr lang="ru-RU" sz="2400" dirty="0">
                <a:effectLst/>
              </a:rPr>
            </a:br>
            <a:endParaRPr lang="ru-RU" sz="2400" dirty="0"/>
          </a:p>
        </p:txBody>
      </p:sp>
    </p:spTree>
    <p:extLst>
      <p:ext uri="{BB962C8B-B14F-4D97-AF65-F5344CB8AC3E}">
        <p14:creationId xmlns:p14="http://schemas.microsoft.com/office/powerpoint/2010/main" val="566019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pPr fontAlgn="base"/>
            <a:r>
              <a:rPr lang="ru-RU" sz="2000" b="1" dirty="0" err="1">
                <a:solidFill>
                  <a:srgbClr val="FF0000"/>
                </a:solidFill>
                <a:effectLst/>
              </a:rPr>
              <a:t>Згідно</a:t>
            </a:r>
            <a:r>
              <a:rPr lang="ru-RU" sz="2000" b="1" dirty="0">
                <a:solidFill>
                  <a:srgbClr val="FF0000"/>
                </a:solidFill>
                <a:effectLst/>
              </a:rPr>
              <a:t> ст. 18 ЗУ «Про </a:t>
            </a:r>
            <a:r>
              <a:rPr lang="ru-RU" sz="2000" b="1" dirty="0" err="1">
                <a:solidFill>
                  <a:srgbClr val="FF0000"/>
                </a:solidFill>
                <a:effectLst/>
              </a:rPr>
              <a:t>військовий</a:t>
            </a:r>
            <a:r>
              <a:rPr lang="ru-RU" sz="2000" b="1" dirty="0">
                <a:solidFill>
                  <a:srgbClr val="FF0000"/>
                </a:solidFill>
                <a:effectLst/>
              </a:rPr>
              <a:t> </a:t>
            </a:r>
            <a:r>
              <a:rPr lang="ru-RU" sz="2000" b="1" dirty="0" err="1">
                <a:solidFill>
                  <a:srgbClr val="FF0000"/>
                </a:solidFill>
                <a:effectLst/>
              </a:rPr>
              <a:t>обов’язок</a:t>
            </a:r>
            <a:r>
              <a:rPr lang="ru-RU" sz="2000" b="1" dirty="0">
                <a:solidFill>
                  <a:srgbClr val="FF0000"/>
                </a:solidFill>
                <a:effectLst/>
              </a:rPr>
              <a:t> і </a:t>
            </a:r>
            <a:r>
              <a:rPr lang="ru-RU" sz="2000" b="1" dirty="0" err="1">
                <a:solidFill>
                  <a:srgbClr val="FF0000"/>
                </a:solidFill>
                <a:effectLst/>
              </a:rPr>
              <a:t>військову</a:t>
            </a:r>
            <a:r>
              <a:rPr lang="ru-RU" sz="2000" b="1" dirty="0">
                <a:solidFill>
                  <a:srgbClr val="FF0000"/>
                </a:solidFill>
                <a:effectLst/>
              </a:rPr>
              <a:t> службу», </a:t>
            </a:r>
            <a:r>
              <a:rPr lang="ru-RU" sz="2000" b="1" dirty="0" err="1">
                <a:solidFill>
                  <a:srgbClr val="FF0000"/>
                </a:solidFill>
                <a:effectLst/>
              </a:rPr>
              <a:t>повне</a:t>
            </a:r>
            <a:r>
              <a:rPr lang="ru-RU" sz="2000" b="1" dirty="0">
                <a:solidFill>
                  <a:srgbClr val="FF0000"/>
                </a:solidFill>
                <a:effectLst/>
              </a:rPr>
              <a:t> </a:t>
            </a:r>
            <a:r>
              <a:rPr lang="ru-RU" sz="2000" b="1" dirty="0" err="1">
                <a:solidFill>
                  <a:srgbClr val="FF0000"/>
                </a:solidFill>
                <a:effectLst/>
              </a:rPr>
              <a:t>звільнення</a:t>
            </a:r>
            <a:r>
              <a:rPr lang="ru-RU" sz="2000" b="1" dirty="0">
                <a:solidFill>
                  <a:srgbClr val="FF0000"/>
                </a:solidFill>
                <a:effectLst/>
              </a:rPr>
              <a:t> </a:t>
            </a:r>
            <a:r>
              <a:rPr lang="ru-RU" sz="2000" b="1" dirty="0" err="1">
                <a:solidFill>
                  <a:srgbClr val="FF0000"/>
                </a:solidFill>
                <a:effectLst/>
              </a:rPr>
              <a:t>від</a:t>
            </a:r>
            <a:r>
              <a:rPr lang="ru-RU" sz="2000" b="1" dirty="0">
                <a:solidFill>
                  <a:srgbClr val="FF0000"/>
                </a:solidFill>
                <a:effectLst/>
              </a:rPr>
              <a:t> </a:t>
            </a:r>
            <a:r>
              <a:rPr lang="ru-RU" sz="2000" b="1" dirty="0" err="1">
                <a:solidFill>
                  <a:srgbClr val="FF0000"/>
                </a:solidFill>
                <a:effectLst/>
              </a:rPr>
              <a:t>служби</a:t>
            </a:r>
            <a:r>
              <a:rPr lang="ru-RU" sz="2000" b="1" dirty="0">
                <a:solidFill>
                  <a:srgbClr val="FF0000"/>
                </a:solidFill>
                <a:effectLst/>
              </a:rPr>
              <a:t> в </a:t>
            </a:r>
            <a:r>
              <a:rPr lang="ru-RU" sz="2000" b="1" dirty="0" err="1">
                <a:solidFill>
                  <a:srgbClr val="FF0000"/>
                </a:solidFill>
                <a:effectLst/>
              </a:rPr>
              <a:t>армії</a:t>
            </a:r>
            <a:r>
              <a:rPr lang="ru-RU" sz="2000" b="1" dirty="0">
                <a:solidFill>
                  <a:srgbClr val="FF0000"/>
                </a:solidFill>
                <a:effectLst/>
              </a:rPr>
              <a:t> </a:t>
            </a:r>
            <a:r>
              <a:rPr lang="ru-RU" sz="2000" b="1" dirty="0" err="1">
                <a:solidFill>
                  <a:srgbClr val="FF0000"/>
                </a:solidFill>
                <a:effectLst/>
              </a:rPr>
              <a:t>можуть</a:t>
            </a:r>
            <a:r>
              <a:rPr lang="ru-RU" sz="2000" b="1" dirty="0">
                <a:solidFill>
                  <a:srgbClr val="FF0000"/>
                </a:solidFill>
                <a:effectLst/>
              </a:rPr>
              <a:t> </a:t>
            </a:r>
            <a:r>
              <a:rPr lang="ru-RU" sz="2000" b="1" dirty="0" err="1">
                <a:solidFill>
                  <a:srgbClr val="FF0000"/>
                </a:solidFill>
                <a:effectLst/>
              </a:rPr>
              <a:t>отримати</a:t>
            </a:r>
            <a:r>
              <a:rPr lang="ru-RU" sz="2000" b="1" dirty="0">
                <a:solidFill>
                  <a:srgbClr val="FF0000"/>
                </a:solidFill>
                <a:effectLst/>
              </a:rPr>
              <a:t> </a:t>
            </a:r>
            <a:r>
              <a:rPr lang="ru-RU" sz="2000" b="1" dirty="0" err="1">
                <a:solidFill>
                  <a:srgbClr val="FF0000"/>
                </a:solidFill>
                <a:effectLst/>
              </a:rPr>
              <a:t>призовники</a:t>
            </a:r>
            <a:r>
              <a:rPr lang="ru-RU" sz="2000" b="1" dirty="0" smtClean="0">
                <a:solidFill>
                  <a:srgbClr val="FF0000"/>
                </a:solidFill>
                <a:effectLst/>
              </a:rPr>
              <a:t>:</a:t>
            </a:r>
            <a:br>
              <a:rPr lang="ru-RU" sz="2000" b="1" dirty="0" smtClean="0">
                <a:solidFill>
                  <a:srgbClr val="FF0000"/>
                </a:solidFill>
                <a:effectLst/>
              </a:rPr>
            </a:br>
            <a:r>
              <a:rPr lang="ru-RU" sz="2000" b="1" dirty="0">
                <a:solidFill>
                  <a:srgbClr val="FF0000"/>
                </a:solidFill>
                <a:effectLst/>
              </a:rPr>
              <a:t/>
            </a:r>
            <a:br>
              <a:rPr lang="ru-RU" sz="2000" b="1" dirty="0">
                <a:solidFill>
                  <a:srgbClr val="FF0000"/>
                </a:solidFill>
                <a:effectLst/>
              </a:rPr>
            </a:br>
            <a:r>
              <a:rPr lang="ru-RU" sz="2000" dirty="0" err="1">
                <a:effectLst/>
              </a:rPr>
              <a:t>визнані</a:t>
            </a:r>
            <a:r>
              <a:rPr lang="ru-RU" sz="2000" dirty="0">
                <a:effectLst/>
              </a:rPr>
              <a:t> за станом </a:t>
            </a:r>
            <a:r>
              <a:rPr lang="ru-RU" sz="2000" dirty="0" err="1">
                <a:effectLst/>
              </a:rPr>
              <a:t>здоров’я</a:t>
            </a:r>
            <a:r>
              <a:rPr lang="ru-RU" sz="2000" dirty="0">
                <a:effectLst/>
              </a:rPr>
              <a:t> </a:t>
            </a:r>
            <a:r>
              <a:rPr lang="ru-RU" sz="2000" dirty="0" err="1">
                <a:effectLst/>
              </a:rPr>
              <a:t>непридатними</a:t>
            </a:r>
            <a:r>
              <a:rPr lang="ru-RU" sz="2000" dirty="0">
                <a:effectLst/>
              </a:rPr>
              <a:t> до </a:t>
            </a:r>
            <a:r>
              <a:rPr lang="ru-RU" sz="2000" dirty="0" err="1">
                <a:effectLst/>
              </a:rPr>
              <a:t>військової</a:t>
            </a:r>
            <a:r>
              <a:rPr lang="ru-RU" sz="2000" dirty="0">
                <a:effectLst/>
              </a:rPr>
              <a:t> </a:t>
            </a:r>
            <a:r>
              <a:rPr lang="ru-RU" sz="2000" dirty="0" err="1">
                <a:effectLst/>
              </a:rPr>
              <a:t>служби</a:t>
            </a:r>
            <a:r>
              <a:rPr lang="ru-RU" sz="2000" dirty="0">
                <a:effectLst/>
              </a:rPr>
              <a:t/>
            </a:r>
            <a:br>
              <a:rPr lang="ru-RU" sz="2000" dirty="0">
                <a:effectLst/>
              </a:rPr>
            </a:br>
            <a:r>
              <a:rPr lang="ru-RU" sz="2000" dirty="0" err="1">
                <a:effectLst/>
              </a:rPr>
              <a:t>досягли</a:t>
            </a:r>
            <a:r>
              <a:rPr lang="ru-RU" sz="2000" dirty="0">
                <a:effectLst/>
              </a:rPr>
              <a:t> 27-річного </a:t>
            </a:r>
            <a:r>
              <a:rPr lang="ru-RU" sz="2000" dirty="0" err="1">
                <a:effectLst/>
              </a:rPr>
              <a:t>віку</a:t>
            </a:r>
            <a:r>
              <a:rPr lang="ru-RU" sz="2000" dirty="0">
                <a:effectLst/>
              </a:rPr>
              <a:t> (на день </a:t>
            </a:r>
            <a:r>
              <a:rPr lang="ru-RU" sz="2000" dirty="0" err="1">
                <a:effectLst/>
              </a:rPr>
              <a:t>відправлення</a:t>
            </a:r>
            <a:r>
              <a:rPr lang="ru-RU" sz="2000" dirty="0">
                <a:effectLst/>
              </a:rPr>
              <a:t> на </a:t>
            </a:r>
            <a:r>
              <a:rPr lang="ru-RU" sz="2000" dirty="0" err="1">
                <a:effectLst/>
              </a:rPr>
              <a:t>строкову</a:t>
            </a:r>
            <a:r>
              <a:rPr lang="ru-RU" sz="2000" dirty="0">
                <a:effectLst/>
              </a:rPr>
              <a:t> службу)</a:t>
            </a:r>
            <a:br>
              <a:rPr lang="ru-RU" sz="2000" dirty="0">
                <a:effectLst/>
              </a:rPr>
            </a:br>
            <a:r>
              <a:rPr lang="ru-RU" sz="2000" dirty="0" err="1">
                <a:effectLst/>
              </a:rPr>
              <a:t>які</a:t>
            </a:r>
            <a:r>
              <a:rPr lang="ru-RU" sz="2000" dirty="0">
                <a:effectLst/>
              </a:rPr>
              <a:t> до </a:t>
            </a:r>
            <a:r>
              <a:rPr lang="ru-RU" sz="2000" dirty="0" err="1">
                <a:effectLst/>
              </a:rPr>
              <a:t>набуття</a:t>
            </a:r>
            <a:r>
              <a:rPr lang="ru-RU" sz="2000" dirty="0">
                <a:effectLst/>
              </a:rPr>
              <a:t> </a:t>
            </a:r>
            <a:r>
              <a:rPr lang="ru-RU" sz="2000" dirty="0" err="1">
                <a:effectLst/>
              </a:rPr>
              <a:t>громадянства</a:t>
            </a:r>
            <a:r>
              <a:rPr lang="ru-RU" sz="2000" dirty="0">
                <a:effectLst/>
              </a:rPr>
              <a:t> </a:t>
            </a:r>
            <a:r>
              <a:rPr lang="ru-RU" sz="2000" dirty="0" err="1">
                <a:effectLst/>
              </a:rPr>
              <a:t>України</a:t>
            </a:r>
            <a:r>
              <a:rPr lang="ru-RU" sz="2000" dirty="0">
                <a:effectLst/>
              </a:rPr>
              <a:t> </a:t>
            </a:r>
            <a:r>
              <a:rPr lang="ru-RU" sz="2000" dirty="0" err="1">
                <a:effectLst/>
              </a:rPr>
              <a:t>пройшли</a:t>
            </a:r>
            <a:r>
              <a:rPr lang="ru-RU" sz="2000" dirty="0">
                <a:effectLst/>
              </a:rPr>
              <a:t> службу в </a:t>
            </a:r>
            <a:r>
              <a:rPr lang="ru-RU" sz="2000" dirty="0" err="1">
                <a:effectLst/>
              </a:rPr>
              <a:t>інших</a:t>
            </a:r>
            <a:r>
              <a:rPr lang="ru-RU" sz="2000" dirty="0">
                <a:effectLst/>
              </a:rPr>
              <a:t> державах</a:t>
            </a:r>
            <a:br>
              <a:rPr lang="ru-RU" sz="2000" dirty="0">
                <a:effectLst/>
              </a:rPr>
            </a:br>
            <a:r>
              <a:rPr lang="ru-RU" sz="2000" dirty="0" err="1">
                <a:effectLst/>
              </a:rPr>
              <a:t>виконали</a:t>
            </a:r>
            <a:r>
              <a:rPr lang="ru-RU" sz="2000" dirty="0">
                <a:effectLst/>
              </a:rPr>
              <a:t> </a:t>
            </a:r>
            <a:r>
              <a:rPr lang="ru-RU" sz="2000" dirty="0" err="1">
                <a:effectLst/>
              </a:rPr>
              <a:t>обов’язки</a:t>
            </a:r>
            <a:r>
              <a:rPr lang="ru-RU" sz="2000" dirty="0">
                <a:effectLst/>
              </a:rPr>
              <a:t> </a:t>
            </a:r>
            <a:r>
              <a:rPr lang="ru-RU" sz="2000" dirty="0" err="1">
                <a:effectLst/>
              </a:rPr>
              <a:t>служби</a:t>
            </a:r>
            <a:r>
              <a:rPr lang="ru-RU" sz="2000" dirty="0">
                <a:effectLst/>
              </a:rPr>
              <a:t> у </a:t>
            </a:r>
            <a:r>
              <a:rPr lang="ru-RU" sz="2000" dirty="0" err="1">
                <a:effectLst/>
              </a:rPr>
              <a:t>військовому</a:t>
            </a:r>
            <a:r>
              <a:rPr lang="ru-RU" sz="2000" dirty="0">
                <a:effectLst/>
              </a:rPr>
              <a:t> </a:t>
            </a:r>
            <a:r>
              <a:rPr lang="ru-RU" sz="2000" dirty="0" err="1">
                <a:effectLst/>
              </a:rPr>
              <a:t>резерві</a:t>
            </a:r>
            <a:r>
              <a:rPr lang="ru-RU" sz="2000" dirty="0">
                <a:effectLst/>
              </a:rPr>
              <a:t> </a:t>
            </a:r>
            <a:r>
              <a:rPr lang="ru-RU" sz="2000" dirty="0" err="1">
                <a:effectLst/>
              </a:rPr>
              <a:t>протягом</a:t>
            </a:r>
            <a:r>
              <a:rPr lang="ru-RU" sz="2000" dirty="0">
                <a:effectLst/>
              </a:rPr>
              <a:t> </a:t>
            </a:r>
            <a:r>
              <a:rPr lang="ru-RU" sz="2000" dirty="0" err="1">
                <a:effectLst/>
              </a:rPr>
              <a:t>строків</a:t>
            </a:r>
            <a:r>
              <a:rPr lang="ru-RU" sz="2000" dirty="0">
                <a:effectLst/>
              </a:rPr>
              <a:t> 1 і 2 </a:t>
            </a:r>
            <a:r>
              <a:rPr lang="ru-RU" sz="2000" dirty="0" err="1">
                <a:effectLst/>
              </a:rPr>
              <a:t>контрактів</a:t>
            </a:r>
            <a:r>
              <a:rPr lang="ru-RU" sz="2000" dirty="0">
                <a:effectLst/>
              </a:rPr>
              <a:t/>
            </a:r>
            <a:br>
              <a:rPr lang="ru-RU" sz="2000" dirty="0">
                <a:effectLst/>
              </a:rPr>
            </a:br>
            <a:r>
              <a:rPr lang="ru-RU" sz="2000" dirty="0" err="1">
                <a:effectLst/>
              </a:rPr>
              <a:t>яким</a:t>
            </a:r>
            <a:r>
              <a:rPr lang="ru-RU" sz="2000" dirty="0">
                <a:effectLst/>
              </a:rPr>
              <a:t> </a:t>
            </a:r>
            <a:r>
              <a:rPr lang="ru-RU" sz="2000" dirty="0" err="1">
                <a:effectLst/>
              </a:rPr>
              <a:t>після</a:t>
            </a:r>
            <a:r>
              <a:rPr lang="ru-RU" sz="2000" dirty="0">
                <a:effectLst/>
              </a:rPr>
              <a:t> </a:t>
            </a:r>
            <a:r>
              <a:rPr lang="ru-RU" sz="2000" dirty="0" err="1">
                <a:effectLst/>
              </a:rPr>
              <a:t>закінчення</a:t>
            </a:r>
            <a:r>
              <a:rPr lang="ru-RU" sz="2000" dirty="0">
                <a:effectLst/>
              </a:rPr>
              <a:t> </a:t>
            </a:r>
            <a:r>
              <a:rPr lang="ru-RU" sz="2000" dirty="0" err="1">
                <a:effectLst/>
              </a:rPr>
              <a:t>вищих</a:t>
            </a:r>
            <a:r>
              <a:rPr lang="ru-RU" sz="2000" dirty="0">
                <a:effectLst/>
              </a:rPr>
              <a:t> </a:t>
            </a:r>
            <a:r>
              <a:rPr lang="ru-RU" sz="2000" dirty="0" err="1">
                <a:effectLst/>
              </a:rPr>
              <a:t>навчальних</a:t>
            </a:r>
            <a:r>
              <a:rPr lang="ru-RU" sz="2000" dirty="0">
                <a:effectLst/>
              </a:rPr>
              <a:t> </a:t>
            </a:r>
            <a:r>
              <a:rPr lang="ru-RU" sz="2000" dirty="0" err="1">
                <a:effectLst/>
              </a:rPr>
              <a:t>закладів</a:t>
            </a:r>
            <a:r>
              <a:rPr lang="ru-RU" sz="2000" dirty="0">
                <a:effectLst/>
              </a:rPr>
              <a:t> </a:t>
            </a:r>
            <a:r>
              <a:rPr lang="ru-RU" sz="2000" dirty="0" err="1">
                <a:effectLst/>
              </a:rPr>
              <a:t>присвоєно</a:t>
            </a:r>
            <a:r>
              <a:rPr lang="ru-RU" sz="2000" dirty="0">
                <a:effectLst/>
              </a:rPr>
              <a:t> </a:t>
            </a:r>
            <a:r>
              <a:rPr lang="ru-RU" sz="2000" dirty="0" err="1">
                <a:effectLst/>
              </a:rPr>
              <a:t>військові</a:t>
            </a:r>
            <a:r>
              <a:rPr lang="ru-RU" sz="2000" dirty="0">
                <a:effectLst/>
              </a:rPr>
              <a:t> (</a:t>
            </a:r>
            <a:r>
              <a:rPr lang="ru-RU" sz="2000" dirty="0" err="1">
                <a:effectLst/>
              </a:rPr>
              <a:t>спеціальні</a:t>
            </a:r>
            <a:r>
              <a:rPr lang="ru-RU" sz="2000" dirty="0">
                <a:effectLst/>
              </a:rPr>
              <a:t>) </a:t>
            </a:r>
            <a:r>
              <a:rPr lang="ru-RU" sz="2000" dirty="0" err="1">
                <a:effectLst/>
              </a:rPr>
              <a:t>звання</a:t>
            </a:r>
            <a:r>
              <a:rPr lang="ru-RU" sz="2000" dirty="0">
                <a:effectLst/>
              </a:rPr>
              <a:t> </a:t>
            </a:r>
            <a:r>
              <a:rPr lang="ru-RU" sz="2000" dirty="0" err="1">
                <a:effectLst/>
              </a:rPr>
              <a:t>офіцерського</a:t>
            </a:r>
            <a:r>
              <a:rPr lang="ru-RU" sz="2000" dirty="0">
                <a:effectLst/>
              </a:rPr>
              <a:t> (</a:t>
            </a:r>
            <a:r>
              <a:rPr lang="ru-RU" sz="2000" dirty="0" err="1">
                <a:effectLst/>
              </a:rPr>
              <a:t>начальницького</a:t>
            </a:r>
            <a:r>
              <a:rPr lang="ru-RU" sz="2000" dirty="0">
                <a:effectLst/>
              </a:rPr>
              <a:t>) складу</a:t>
            </a:r>
            <a:br>
              <a:rPr lang="ru-RU" sz="2000" dirty="0">
                <a:effectLst/>
              </a:rPr>
            </a:br>
            <a:r>
              <a:rPr lang="ru-RU" sz="2000" dirty="0" err="1">
                <a:effectLst/>
              </a:rPr>
              <a:t>засуджені</a:t>
            </a:r>
            <a:r>
              <a:rPr lang="ru-RU" sz="2000" dirty="0">
                <a:effectLst/>
              </a:rPr>
              <a:t> за </a:t>
            </a:r>
            <a:r>
              <a:rPr lang="ru-RU" sz="2000" dirty="0" err="1">
                <a:effectLst/>
              </a:rPr>
              <a:t>вчинення</a:t>
            </a:r>
            <a:r>
              <a:rPr lang="ru-RU" sz="2000" dirty="0">
                <a:effectLst/>
              </a:rPr>
              <a:t> </a:t>
            </a:r>
            <a:r>
              <a:rPr lang="ru-RU" sz="2000" dirty="0" err="1">
                <a:effectLst/>
              </a:rPr>
              <a:t>злочину</a:t>
            </a:r>
            <a:r>
              <a:rPr lang="ru-RU" sz="2000" dirty="0">
                <a:effectLst/>
              </a:rPr>
              <a:t> до </a:t>
            </a:r>
            <a:r>
              <a:rPr lang="ru-RU" sz="2000" dirty="0" err="1">
                <a:effectLst/>
              </a:rPr>
              <a:t>позбавлення</a:t>
            </a:r>
            <a:r>
              <a:rPr lang="ru-RU" sz="2000" dirty="0">
                <a:effectLst/>
              </a:rPr>
              <a:t> </a:t>
            </a:r>
            <a:r>
              <a:rPr lang="ru-RU" sz="2000" dirty="0" err="1">
                <a:effectLst/>
              </a:rPr>
              <a:t>волі</a:t>
            </a:r>
            <a:r>
              <a:rPr lang="ru-RU" sz="2000" dirty="0">
                <a:effectLst/>
              </a:rPr>
              <a:t>, </a:t>
            </a:r>
            <a:r>
              <a:rPr lang="ru-RU" sz="2000" dirty="0" err="1">
                <a:effectLst/>
              </a:rPr>
              <a:t>обмеження</a:t>
            </a:r>
            <a:r>
              <a:rPr lang="ru-RU" sz="2000" dirty="0">
                <a:effectLst/>
              </a:rPr>
              <a:t> </a:t>
            </a:r>
            <a:r>
              <a:rPr lang="ru-RU" sz="2000" dirty="0" err="1">
                <a:effectLst/>
              </a:rPr>
              <a:t>волі</a:t>
            </a:r>
            <a:r>
              <a:rPr lang="ru-RU" sz="2000" dirty="0">
                <a:effectLst/>
              </a:rPr>
              <a:t>, в тому </a:t>
            </a:r>
            <a:r>
              <a:rPr lang="ru-RU" sz="2000" dirty="0" err="1">
                <a:effectLst/>
              </a:rPr>
              <a:t>числі</a:t>
            </a:r>
            <a:r>
              <a:rPr lang="ru-RU" sz="2000" dirty="0">
                <a:effectLst/>
              </a:rPr>
              <a:t> </a:t>
            </a:r>
            <a:r>
              <a:rPr lang="ru-RU" sz="2000" dirty="0" err="1">
                <a:effectLst/>
              </a:rPr>
              <a:t>із</a:t>
            </a:r>
            <a:r>
              <a:rPr lang="ru-RU" sz="2000" dirty="0">
                <a:effectLst/>
              </a:rPr>
              <a:t> </a:t>
            </a:r>
            <a:r>
              <a:rPr lang="ru-RU" sz="2000" dirty="0" err="1">
                <a:effectLst/>
              </a:rPr>
              <a:t>звільненням</a:t>
            </a:r>
            <a:r>
              <a:rPr lang="ru-RU" sz="2000" dirty="0">
                <a:effectLst/>
              </a:rPr>
              <a:t> </a:t>
            </a:r>
            <a:r>
              <a:rPr lang="ru-RU" sz="2000" dirty="0" err="1">
                <a:effectLst/>
              </a:rPr>
              <a:t>від</a:t>
            </a:r>
            <a:r>
              <a:rPr lang="ru-RU" sz="2000" dirty="0">
                <a:effectLst/>
              </a:rPr>
              <a:t> </a:t>
            </a:r>
            <a:r>
              <a:rPr lang="ru-RU" sz="2000" dirty="0" err="1">
                <a:effectLst/>
              </a:rPr>
              <a:t>відбування</a:t>
            </a:r>
            <a:r>
              <a:rPr lang="ru-RU" sz="2000" dirty="0">
                <a:effectLst/>
              </a:rPr>
              <a:t> </a:t>
            </a:r>
            <a:r>
              <a:rPr lang="ru-RU" sz="2000" dirty="0" err="1">
                <a:effectLst/>
              </a:rPr>
              <a:t>покарання</a:t>
            </a:r>
            <a:r>
              <a:rPr lang="ru-RU" sz="2000" dirty="0">
                <a:effectLst/>
              </a:rPr>
              <a:t/>
            </a:r>
            <a:br>
              <a:rPr lang="ru-RU" sz="2000" dirty="0">
                <a:effectLst/>
              </a:rPr>
            </a:br>
            <a:r>
              <a:rPr lang="ru-RU" sz="2000" dirty="0" err="1">
                <a:effectLst/>
              </a:rPr>
              <a:t>чиї</a:t>
            </a:r>
            <a:r>
              <a:rPr lang="ru-RU" sz="2000" dirty="0">
                <a:effectLst/>
              </a:rPr>
              <a:t> </a:t>
            </a:r>
            <a:r>
              <a:rPr lang="ru-RU" sz="2000" dirty="0" err="1">
                <a:effectLst/>
              </a:rPr>
              <a:t>близькі</a:t>
            </a:r>
            <a:r>
              <a:rPr lang="ru-RU" sz="2000" dirty="0">
                <a:effectLst/>
              </a:rPr>
              <a:t> </a:t>
            </a:r>
            <a:r>
              <a:rPr lang="ru-RU" sz="2000" dirty="0" err="1">
                <a:effectLst/>
              </a:rPr>
              <a:t>родичі</a:t>
            </a:r>
            <a:r>
              <a:rPr lang="ru-RU" sz="2000" dirty="0">
                <a:effectLst/>
              </a:rPr>
              <a:t> </a:t>
            </a:r>
            <a:r>
              <a:rPr lang="ru-RU" sz="2000" dirty="0" err="1">
                <a:effectLst/>
              </a:rPr>
              <a:t>загинули</a:t>
            </a:r>
            <a:r>
              <a:rPr lang="ru-RU" sz="2000" dirty="0">
                <a:effectLst/>
              </a:rPr>
              <a:t>, померли </a:t>
            </a:r>
            <a:r>
              <a:rPr lang="ru-RU" sz="2000" dirty="0" err="1">
                <a:effectLst/>
              </a:rPr>
              <a:t>або</a:t>
            </a:r>
            <a:r>
              <a:rPr lang="ru-RU" sz="2000" dirty="0">
                <a:effectLst/>
              </a:rPr>
              <a:t> стали </a:t>
            </a:r>
            <a:r>
              <a:rPr lang="ru-RU" sz="2000" dirty="0" err="1">
                <a:effectLst/>
              </a:rPr>
              <a:t>інвалідами</a:t>
            </a:r>
            <a:r>
              <a:rPr lang="ru-RU" sz="2000" dirty="0">
                <a:effectLst/>
              </a:rPr>
              <a:t> </a:t>
            </a:r>
            <a:r>
              <a:rPr lang="ru-RU" sz="2000" dirty="0" err="1">
                <a:effectLst/>
              </a:rPr>
              <a:t>під</a:t>
            </a:r>
            <a:r>
              <a:rPr lang="ru-RU" sz="2000" dirty="0">
                <a:effectLst/>
              </a:rPr>
              <a:t> час </a:t>
            </a:r>
            <a:r>
              <a:rPr lang="ru-RU" sz="2000" dirty="0" err="1">
                <a:effectLst/>
              </a:rPr>
              <a:t>проходження</a:t>
            </a:r>
            <a:r>
              <a:rPr lang="ru-RU" sz="2000" dirty="0">
                <a:effectLst/>
              </a:rPr>
              <a:t> </a:t>
            </a:r>
            <a:r>
              <a:rPr lang="ru-RU" sz="2000" dirty="0" err="1">
                <a:effectLst/>
              </a:rPr>
              <a:t>військової</a:t>
            </a:r>
            <a:r>
              <a:rPr lang="ru-RU" sz="2000" dirty="0">
                <a:effectLst/>
              </a:rPr>
              <a:t> </a:t>
            </a:r>
            <a:r>
              <a:rPr lang="ru-RU" sz="2000" dirty="0" err="1">
                <a:effectLst/>
              </a:rPr>
              <a:t>служби</a:t>
            </a:r>
            <a:r>
              <a:rPr lang="ru-RU" sz="2000" dirty="0">
                <a:effectLst/>
              </a:rPr>
              <a:t> </a:t>
            </a:r>
            <a:r>
              <a:rPr lang="ru-RU" sz="2000" dirty="0" err="1">
                <a:effectLst/>
              </a:rPr>
              <a:t>або</a:t>
            </a:r>
            <a:r>
              <a:rPr lang="ru-RU" sz="2000" dirty="0">
                <a:effectLst/>
              </a:rPr>
              <a:t> </a:t>
            </a:r>
            <a:r>
              <a:rPr lang="ru-RU" sz="2000" dirty="0" err="1">
                <a:effectLst/>
              </a:rPr>
              <a:t>зборів</a:t>
            </a:r>
            <a:r>
              <a:rPr lang="ru-RU" sz="2000" dirty="0">
                <a:effectLst/>
              </a:rPr>
              <a:t> </a:t>
            </a:r>
            <a:r>
              <a:rPr lang="ru-RU" sz="2000" dirty="0" err="1">
                <a:effectLst/>
              </a:rPr>
              <a:t>військовозобов’язаних</a:t>
            </a:r>
            <a:endParaRPr lang="ru-RU" sz="2000" dirty="0">
              <a:effectLst/>
            </a:endParaRPr>
          </a:p>
        </p:txBody>
      </p:sp>
    </p:spTree>
    <p:extLst>
      <p:ext uri="{BB962C8B-B14F-4D97-AF65-F5344CB8AC3E}">
        <p14:creationId xmlns:p14="http://schemas.microsoft.com/office/powerpoint/2010/main" val="631491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pPr fontAlgn="base"/>
            <a:r>
              <a:rPr lang="ru-RU" dirty="0">
                <a:effectLst/>
              </a:rPr>
              <a:t>В </a:t>
            </a:r>
            <a:r>
              <a:rPr lang="ru-RU" dirty="0" err="1">
                <a:effectLst/>
              </a:rPr>
              <a:t>Україні</a:t>
            </a:r>
            <a:r>
              <a:rPr lang="ru-RU" dirty="0">
                <a:effectLst/>
              </a:rPr>
              <a:t> </a:t>
            </a:r>
            <a:r>
              <a:rPr lang="ru-RU" dirty="0" err="1">
                <a:effectLst/>
              </a:rPr>
              <a:t>передбачено</a:t>
            </a:r>
            <a:r>
              <a:rPr lang="ru-RU" dirty="0">
                <a:effectLst/>
              </a:rPr>
              <a:t> два </a:t>
            </a:r>
            <a:r>
              <a:rPr lang="ru-RU" dirty="0" err="1">
                <a:effectLst/>
              </a:rPr>
              <a:t>види</a:t>
            </a:r>
            <a:r>
              <a:rPr lang="ru-RU" dirty="0">
                <a:effectLst/>
              </a:rPr>
              <a:t> </a:t>
            </a:r>
            <a:r>
              <a:rPr lang="ru-RU" dirty="0" err="1">
                <a:effectLst/>
              </a:rPr>
              <a:t>відповідальності</a:t>
            </a:r>
            <a:r>
              <a:rPr lang="ru-RU" dirty="0">
                <a:effectLst/>
              </a:rPr>
              <a:t> за </a:t>
            </a:r>
            <a:r>
              <a:rPr lang="ru-RU" dirty="0" err="1">
                <a:effectLst/>
              </a:rPr>
              <a:t>порушення</a:t>
            </a:r>
            <a:r>
              <a:rPr lang="ru-RU" dirty="0">
                <a:effectLst/>
              </a:rPr>
              <a:t> </a:t>
            </a:r>
            <a:r>
              <a:rPr lang="ru-RU" dirty="0" err="1">
                <a:effectLst/>
              </a:rPr>
              <a:t>законодавства</a:t>
            </a:r>
            <a:r>
              <a:rPr lang="ru-RU" dirty="0">
                <a:effectLst/>
              </a:rPr>
              <a:t> про </a:t>
            </a:r>
            <a:r>
              <a:rPr lang="ru-RU" dirty="0" err="1">
                <a:effectLst/>
              </a:rPr>
              <a:t>військову</a:t>
            </a:r>
            <a:r>
              <a:rPr lang="ru-RU" dirty="0">
                <a:effectLst/>
              </a:rPr>
              <a:t> службу — </a:t>
            </a:r>
            <a:r>
              <a:rPr lang="ru-RU" dirty="0" err="1">
                <a:solidFill>
                  <a:srgbClr val="FF0000"/>
                </a:solidFill>
                <a:effectLst/>
              </a:rPr>
              <a:t>адміністративна</a:t>
            </a:r>
            <a:r>
              <a:rPr lang="ru-RU" dirty="0">
                <a:solidFill>
                  <a:srgbClr val="FF0000"/>
                </a:solidFill>
                <a:effectLst/>
              </a:rPr>
              <a:t> і </a:t>
            </a:r>
            <a:r>
              <a:rPr lang="ru-RU" dirty="0" err="1">
                <a:solidFill>
                  <a:srgbClr val="FF0000"/>
                </a:solidFill>
                <a:effectLst/>
              </a:rPr>
              <a:t>кримінальна</a:t>
            </a:r>
            <a:r>
              <a:rPr lang="ru-RU" dirty="0">
                <a:effectLst/>
              </a:rPr>
              <a:t>. В </a:t>
            </a:r>
            <a:r>
              <a:rPr lang="ru-RU" dirty="0" err="1">
                <a:effectLst/>
              </a:rPr>
              <a:t>якості</a:t>
            </a:r>
            <a:r>
              <a:rPr lang="ru-RU" dirty="0">
                <a:effectLst/>
              </a:rPr>
              <a:t> </a:t>
            </a:r>
            <a:r>
              <a:rPr lang="ru-RU" dirty="0" err="1">
                <a:effectLst/>
              </a:rPr>
              <a:t>адмін</a:t>
            </a:r>
            <a:r>
              <a:rPr lang="ru-RU" dirty="0">
                <a:effectLst/>
              </a:rPr>
              <a:t> </a:t>
            </a:r>
            <a:r>
              <a:rPr lang="ru-RU" dirty="0" err="1">
                <a:effectLst/>
              </a:rPr>
              <a:t>покарання</a:t>
            </a:r>
            <a:r>
              <a:rPr lang="ru-RU" dirty="0">
                <a:effectLst/>
              </a:rPr>
              <a:t> за неявку у </a:t>
            </a:r>
            <a:r>
              <a:rPr lang="ru-RU" dirty="0" err="1">
                <a:effectLst/>
              </a:rPr>
              <a:t>військкомат</a:t>
            </a:r>
            <a:r>
              <a:rPr lang="ru-RU" dirty="0">
                <a:effectLst/>
              </a:rPr>
              <a:t> </a:t>
            </a:r>
            <a:r>
              <a:rPr lang="ru-RU" dirty="0" err="1">
                <a:effectLst/>
              </a:rPr>
              <a:t>застосовуються</a:t>
            </a:r>
            <a:r>
              <a:rPr lang="ru-RU" dirty="0">
                <a:effectLst/>
              </a:rPr>
              <a:t> </a:t>
            </a:r>
            <a:r>
              <a:rPr lang="ru-RU" dirty="0" err="1">
                <a:effectLst/>
              </a:rPr>
              <a:t>штрафні</a:t>
            </a:r>
            <a:r>
              <a:rPr lang="ru-RU" dirty="0">
                <a:effectLst/>
              </a:rPr>
              <a:t> </a:t>
            </a:r>
            <a:r>
              <a:rPr lang="ru-RU" dirty="0" err="1">
                <a:effectLst/>
              </a:rPr>
              <a:t>санкції</a:t>
            </a:r>
            <a:r>
              <a:rPr lang="ru-RU" dirty="0">
                <a:effectLst/>
              </a:rPr>
              <a:t>, </a:t>
            </a:r>
            <a:r>
              <a:rPr lang="ru-RU" dirty="0" err="1">
                <a:effectLst/>
              </a:rPr>
              <a:t>передбачені</a:t>
            </a:r>
            <a:r>
              <a:rPr lang="ru-RU" dirty="0">
                <a:effectLst/>
              </a:rPr>
              <a:t> ст. 210 Кодексу </a:t>
            </a:r>
            <a:r>
              <a:rPr lang="ru-RU" dirty="0" err="1">
                <a:effectLst/>
              </a:rPr>
              <a:t>України</a:t>
            </a:r>
            <a:r>
              <a:rPr lang="ru-RU" dirty="0">
                <a:effectLst/>
              </a:rPr>
              <a:t> про </a:t>
            </a:r>
            <a:r>
              <a:rPr lang="ru-RU" dirty="0" err="1">
                <a:effectLst/>
              </a:rPr>
              <a:t>адміністративні</a:t>
            </a:r>
            <a:r>
              <a:rPr lang="ru-RU" dirty="0">
                <a:effectLst/>
              </a:rPr>
              <a:t> </a:t>
            </a:r>
            <a:r>
              <a:rPr lang="ru-RU" dirty="0" err="1">
                <a:effectLst/>
              </a:rPr>
              <a:t>правопорушення</a:t>
            </a:r>
            <a:r>
              <a:rPr lang="ru-RU" dirty="0">
                <a:effectLst/>
              </a:rPr>
              <a:t>:</a:t>
            </a:r>
            <a:br>
              <a:rPr lang="ru-RU" dirty="0">
                <a:effectLst/>
              </a:rPr>
            </a:br>
            <a:r>
              <a:rPr lang="ru-RU" dirty="0">
                <a:solidFill>
                  <a:srgbClr val="FF0000"/>
                </a:solidFill>
                <a:effectLst/>
              </a:rPr>
              <a:t>штраф </a:t>
            </a:r>
            <a:r>
              <a:rPr lang="ru-RU" dirty="0" err="1">
                <a:solidFill>
                  <a:srgbClr val="FF0000"/>
                </a:solidFill>
                <a:effectLst/>
              </a:rPr>
              <a:t>від</a:t>
            </a:r>
            <a:r>
              <a:rPr lang="ru-RU" dirty="0">
                <a:solidFill>
                  <a:srgbClr val="FF0000"/>
                </a:solidFill>
                <a:effectLst/>
              </a:rPr>
              <a:t> 85 до 119 </a:t>
            </a:r>
            <a:r>
              <a:rPr lang="ru-RU" dirty="0" err="1">
                <a:solidFill>
                  <a:srgbClr val="FF0000"/>
                </a:solidFill>
                <a:effectLst/>
              </a:rPr>
              <a:t>гривень</a:t>
            </a:r>
            <a:r>
              <a:rPr lang="ru-RU" dirty="0">
                <a:solidFill>
                  <a:srgbClr val="FF0000"/>
                </a:solidFill>
                <a:effectLst/>
              </a:rPr>
              <a:t> за перше </a:t>
            </a:r>
            <a:r>
              <a:rPr lang="ru-RU" dirty="0" err="1">
                <a:solidFill>
                  <a:srgbClr val="FF0000"/>
                </a:solidFill>
                <a:effectLst/>
              </a:rPr>
              <a:t>порушення</a:t>
            </a:r>
            <a:r>
              <a:rPr lang="ru-RU" dirty="0">
                <a:solidFill>
                  <a:srgbClr val="FF0000"/>
                </a:solidFill>
                <a:effectLst/>
              </a:rPr>
              <a:t/>
            </a:r>
            <a:br>
              <a:rPr lang="ru-RU" dirty="0">
                <a:solidFill>
                  <a:srgbClr val="FF0000"/>
                </a:solidFill>
                <a:effectLst/>
              </a:rPr>
            </a:br>
            <a:r>
              <a:rPr lang="ru-RU" dirty="0">
                <a:solidFill>
                  <a:srgbClr val="FF0000"/>
                </a:solidFill>
                <a:effectLst/>
              </a:rPr>
              <a:t>штраф 170-255 </a:t>
            </a:r>
            <a:r>
              <a:rPr lang="ru-RU" dirty="0" err="1">
                <a:solidFill>
                  <a:srgbClr val="FF0000"/>
                </a:solidFill>
                <a:effectLst/>
              </a:rPr>
              <a:t>гривень</a:t>
            </a:r>
            <a:r>
              <a:rPr lang="ru-RU" dirty="0">
                <a:solidFill>
                  <a:srgbClr val="FF0000"/>
                </a:solidFill>
                <a:effectLst/>
              </a:rPr>
              <a:t> </a:t>
            </a:r>
            <a:r>
              <a:rPr lang="ru-RU" dirty="0">
                <a:effectLst/>
              </a:rPr>
              <a:t>— за </a:t>
            </a:r>
            <a:r>
              <a:rPr lang="ru-RU" dirty="0" err="1">
                <a:effectLst/>
              </a:rPr>
              <a:t>повторне</a:t>
            </a:r>
            <a:r>
              <a:rPr lang="ru-RU" dirty="0">
                <a:effectLst/>
              </a:rPr>
              <a:t> </a:t>
            </a:r>
            <a:r>
              <a:rPr lang="ru-RU" dirty="0" err="1">
                <a:effectLst/>
              </a:rPr>
              <a:t>порушення</a:t>
            </a:r>
            <a:r>
              <a:rPr lang="ru-RU" dirty="0">
                <a:effectLst/>
              </a:rPr>
              <a:t/>
            </a:r>
            <a:br>
              <a:rPr lang="ru-RU" dirty="0">
                <a:effectLst/>
              </a:rPr>
            </a:br>
            <a:r>
              <a:rPr lang="ru-RU" dirty="0" err="1">
                <a:effectLst/>
              </a:rPr>
              <a:t>Кримінальна</a:t>
            </a:r>
            <a:r>
              <a:rPr lang="ru-RU" dirty="0">
                <a:effectLst/>
              </a:rPr>
              <a:t> </a:t>
            </a:r>
            <a:r>
              <a:rPr lang="ru-RU" dirty="0" err="1">
                <a:effectLst/>
              </a:rPr>
              <a:t>відповідальність</a:t>
            </a:r>
            <a:r>
              <a:rPr lang="ru-RU" dirty="0">
                <a:effectLst/>
              </a:rPr>
              <a:t> за </a:t>
            </a:r>
            <a:r>
              <a:rPr lang="ru-RU" dirty="0" err="1">
                <a:effectLst/>
              </a:rPr>
              <a:t>ухилення</a:t>
            </a:r>
            <a:r>
              <a:rPr lang="ru-RU" dirty="0">
                <a:effectLst/>
              </a:rPr>
              <a:t> </a:t>
            </a:r>
            <a:r>
              <a:rPr lang="ru-RU" dirty="0" err="1">
                <a:effectLst/>
              </a:rPr>
              <a:t>від</a:t>
            </a:r>
            <a:r>
              <a:rPr lang="ru-RU" dirty="0">
                <a:effectLst/>
              </a:rPr>
              <a:t> призову на </a:t>
            </a:r>
            <a:r>
              <a:rPr lang="ru-RU" dirty="0" err="1">
                <a:effectLst/>
              </a:rPr>
              <a:t>строкову</a:t>
            </a:r>
            <a:r>
              <a:rPr lang="ru-RU" dirty="0">
                <a:effectLst/>
              </a:rPr>
              <a:t> </a:t>
            </a:r>
            <a:r>
              <a:rPr lang="ru-RU" dirty="0" err="1">
                <a:effectLst/>
              </a:rPr>
              <a:t>військову</a:t>
            </a:r>
            <a:r>
              <a:rPr lang="ru-RU" dirty="0">
                <a:effectLst/>
              </a:rPr>
              <a:t> службу </a:t>
            </a:r>
            <a:r>
              <a:rPr lang="ru-RU" dirty="0" err="1">
                <a:solidFill>
                  <a:srgbClr val="FF0000"/>
                </a:solidFill>
                <a:effectLst/>
              </a:rPr>
              <a:t>настає</a:t>
            </a:r>
            <a:r>
              <a:rPr lang="ru-RU" dirty="0">
                <a:solidFill>
                  <a:srgbClr val="FF0000"/>
                </a:solidFill>
                <a:effectLst/>
              </a:rPr>
              <a:t> за </a:t>
            </a:r>
            <a:r>
              <a:rPr lang="ru-RU" dirty="0" err="1">
                <a:solidFill>
                  <a:srgbClr val="FF0000"/>
                </a:solidFill>
                <a:effectLst/>
              </a:rPr>
              <a:t>статтею</a:t>
            </a:r>
            <a:r>
              <a:rPr lang="ru-RU" dirty="0">
                <a:solidFill>
                  <a:srgbClr val="FF0000"/>
                </a:solidFill>
                <a:effectLst/>
              </a:rPr>
              <a:t> 335 КК </a:t>
            </a:r>
            <a:r>
              <a:rPr lang="ru-RU" dirty="0" err="1">
                <a:solidFill>
                  <a:srgbClr val="FF0000"/>
                </a:solidFill>
                <a:effectLst/>
              </a:rPr>
              <a:t>України</a:t>
            </a:r>
            <a:r>
              <a:rPr lang="ru-RU" dirty="0">
                <a:solidFill>
                  <a:srgbClr val="FF0000"/>
                </a:solidFill>
                <a:effectLst/>
              </a:rPr>
              <a:t> </a:t>
            </a:r>
            <a:r>
              <a:rPr lang="ru-RU" dirty="0">
                <a:effectLst/>
              </a:rPr>
              <a:t>і </a:t>
            </a:r>
            <a:r>
              <a:rPr lang="ru-RU" dirty="0" err="1">
                <a:effectLst/>
              </a:rPr>
              <a:t>передбачає</a:t>
            </a:r>
            <a:r>
              <a:rPr lang="ru-RU" dirty="0">
                <a:effectLst/>
              </a:rPr>
              <a:t> </a:t>
            </a:r>
            <a:r>
              <a:rPr lang="ru-RU" dirty="0" err="1">
                <a:effectLst/>
              </a:rPr>
              <a:t>обмеження</a:t>
            </a:r>
            <a:r>
              <a:rPr lang="ru-RU" dirty="0">
                <a:effectLst/>
              </a:rPr>
              <a:t> </a:t>
            </a:r>
            <a:r>
              <a:rPr lang="ru-RU" dirty="0" err="1">
                <a:effectLst/>
              </a:rPr>
              <a:t>волі</a:t>
            </a:r>
            <a:r>
              <a:rPr lang="ru-RU" dirty="0">
                <a:effectLst/>
              </a:rPr>
              <a:t> на строк до 3-х </a:t>
            </a:r>
            <a:r>
              <a:rPr lang="ru-RU" dirty="0" err="1">
                <a:effectLst/>
              </a:rPr>
              <a:t>років</a:t>
            </a:r>
            <a:r>
              <a:rPr lang="ru-RU" dirty="0">
                <a:effectLst/>
              </a:rPr>
              <a:t>. </a:t>
            </a:r>
            <a:r>
              <a:rPr lang="ru-RU" dirty="0" err="1">
                <a:effectLst/>
              </a:rPr>
              <a:t>Слід</a:t>
            </a:r>
            <a:r>
              <a:rPr lang="ru-RU" dirty="0">
                <a:effectLst/>
              </a:rPr>
              <a:t> </a:t>
            </a:r>
            <a:r>
              <a:rPr lang="ru-RU" dirty="0" err="1">
                <a:effectLst/>
              </a:rPr>
              <a:t>зазначити</a:t>
            </a:r>
            <a:r>
              <a:rPr lang="ru-RU" dirty="0">
                <a:effectLst/>
              </a:rPr>
              <a:t>, </a:t>
            </a:r>
            <a:r>
              <a:rPr lang="ru-RU" dirty="0" err="1">
                <a:effectLst/>
              </a:rPr>
              <a:t>що</a:t>
            </a:r>
            <a:r>
              <a:rPr lang="ru-RU" dirty="0">
                <a:effectLst/>
              </a:rPr>
              <a:t> в </a:t>
            </a:r>
            <a:r>
              <a:rPr lang="ru-RU" dirty="0" err="1">
                <a:effectLst/>
              </a:rPr>
              <a:t>більшості</a:t>
            </a:r>
            <a:r>
              <a:rPr lang="ru-RU" dirty="0">
                <a:effectLst/>
              </a:rPr>
              <a:t> </a:t>
            </a:r>
            <a:r>
              <a:rPr lang="ru-RU" dirty="0" err="1">
                <a:effectLst/>
              </a:rPr>
              <a:t>випадків</a:t>
            </a:r>
            <a:r>
              <a:rPr lang="ru-RU" dirty="0">
                <a:effectLst/>
              </a:rPr>
              <a:t> </a:t>
            </a:r>
            <a:r>
              <a:rPr lang="ru-RU" dirty="0" err="1">
                <a:effectLst/>
              </a:rPr>
              <a:t>покарання</a:t>
            </a:r>
            <a:r>
              <a:rPr lang="ru-RU" dirty="0">
                <a:effectLst/>
              </a:rPr>
              <a:t> за ст. 335 </a:t>
            </a:r>
            <a:r>
              <a:rPr lang="ru-RU" dirty="0" err="1">
                <a:effectLst/>
              </a:rPr>
              <a:t>Кримінального</a:t>
            </a:r>
            <a:r>
              <a:rPr lang="ru-RU" dirty="0">
                <a:effectLst/>
              </a:rPr>
              <a:t> кодексу є </a:t>
            </a:r>
            <a:r>
              <a:rPr lang="ru-RU" dirty="0" err="1">
                <a:effectLst/>
              </a:rPr>
              <a:t>умовним</a:t>
            </a:r>
            <a:r>
              <a:rPr lang="ru-RU" dirty="0">
                <a:effectLst/>
              </a:rPr>
              <a:t> (але </a:t>
            </a:r>
            <a:r>
              <a:rPr lang="ru-RU" dirty="0" err="1">
                <a:effectLst/>
              </a:rPr>
              <a:t>судимість</a:t>
            </a:r>
            <a:r>
              <a:rPr lang="ru-RU" dirty="0">
                <a:effectLst/>
              </a:rPr>
              <a:t> буде).</a:t>
            </a:r>
            <a:br>
              <a:rPr lang="ru-RU" dirty="0">
                <a:effectLst/>
              </a:rPr>
            </a:br>
            <a:endParaRPr lang="ru-RU" dirty="0"/>
          </a:p>
        </p:txBody>
      </p:sp>
    </p:spTree>
    <p:extLst>
      <p:ext uri="{BB962C8B-B14F-4D97-AF65-F5344CB8AC3E}">
        <p14:creationId xmlns:p14="http://schemas.microsoft.com/office/powerpoint/2010/main" val="274406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lstStyle/>
          <a:p>
            <a:r>
              <a:rPr lang="ru-RU" dirty="0" err="1">
                <a:effectLst/>
              </a:rPr>
              <a:t>Військовослужбовці</a:t>
            </a:r>
            <a:r>
              <a:rPr lang="ru-RU" dirty="0">
                <a:effectLst/>
              </a:rPr>
              <a:t>, </a:t>
            </a:r>
            <a:r>
              <a:rPr lang="ru-RU" dirty="0" err="1">
                <a:effectLst/>
              </a:rPr>
              <a:t>які</a:t>
            </a:r>
            <a:r>
              <a:rPr lang="ru-RU" dirty="0">
                <a:effectLst/>
              </a:rPr>
              <a:t> </a:t>
            </a:r>
            <a:r>
              <a:rPr lang="ru-RU" dirty="0" err="1">
                <a:effectLst/>
              </a:rPr>
              <a:t>проходять</a:t>
            </a:r>
            <a:r>
              <a:rPr lang="ru-RU" dirty="0">
                <a:effectLst/>
              </a:rPr>
              <a:t> </a:t>
            </a:r>
            <a:r>
              <a:rPr lang="ru-RU" dirty="0" err="1">
                <a:effectLst/>
              </a:rPr>
              <a:t>кадрову</a:t>
            </a:r>
            <a:r>
              <a:rPr lang="ru-RU" dirty="0">
                <a:effectLst/>
              </a:rPr>
              <a:t> </a:t>
            </a:r>
            <a:r>
              <a:rPr lang="ru-RU" dirty="0" err="1">
                <a:effectLst/>
              </a:rPr>
              <a:t>або</a:t>
            </a:r>
            <a:r>
              <a:rPr lang="ru-RU" dirty="0">
                <a:effectLst/>
              </a:rPr>
              <a:t> </a:t>
            </a:r>
            <a:r>
              <a:rPr lang="ru-RU" dirty="0" err="1">
                <a:effectLst/>
              </a:rPr>
              <a:t>строкову</a:t>
            </a:r>
            <a:r>
              <a:rPr lang="ru-RU" dirty="0">
                <a:effectLst/>
              </a:rPr>
              <a:t> </a:t>
            </a:r>
            <a:r>
              <a:rPr lang="ru-RU" dirty="0" err="1">
                <a:effectLst/>
              </a:rPr>
              <a:t>військову</a:t>
            </a:r>
            <a:r>
              <a:rPr lang="ru-RU" dirty="0">
                <a:effectLst/>
              </a:rPr>
              <a:t> службу, </a:t>
            </a:r>
            <a:r>
              <a:rPr lang="ru-RU" dirty="0" err="1">
                <a:effectLst/>
              </a:rPr>
              <a:t>військову</a:t>
            </a:r>
            <a:r>
              <a:rPr lang="ru-RU" dirty="0">
                <a:effectLst/>
              </a:rPr>
              <a:t> службу за призовом </a:t>
            </a:r>
            <a:r>
              <a:rPr lang="ru-RU" dirty="0" err="1">
                <a:effectLst/>
              </a:rPr>
              <a:t>під</a:t>
            </a:r>
            <a:r>
              <a:rPr lang="ru-RU" dirty="0">
                <a:effectLst/>
              </a:rPr>
              <a:t> час </a:t>
            </a:r>
            <a:r>
              <a:rPr lang="ru-RU" dirty="0" err="1">
                <a:effectLst/>
              </a:rPr>
              <a:t>мобілізації</a:t>
            </a:r>
            <a:r>
              <a:rPr lang="ru-RU" dirty="0">
                <a:effectLst/>
              </a:rPr>
              <a:t>, на </a:t>
            </a:r>
            <a:r>
              <a:rPr lang="ru-RU" dirty="0" err="1">
                <a:effectLst/>
              </a:rPr>
              <a:t>особливий</a:t>
            </a:r>
            <a:r>
              <a:rPr lang="ru-RU" dirty="0">
                <a:effectLst/>
              </a:rPr>
              <a:t> </a:t>
            </a:r>
            <a:r>
              <a:rPr lang="ru-RU" dirty="0" err="1">
                <a:effectLst/>
              </a:rPr>
              <a:t>період</a:t>
            </a:r>
            <a:r>
              <a:rPr lang="ru-RU" dirty="0">
                <a:effectLst/>
              </a:rPr>
              <a:t>, </a:t>
            </a:r>
            <a:r>
              <a:rPr lang="ru-RU" dirty="0" err="1">
                <a:effectLst/>
              </a:rPr>
              <a:t>військову</a:t>
            </a:r>
            <a:r>
              <a:rPr lang="ru-RU" dirty="0">
                <a:effectLst/>
              </a:rPr>
              <a:t> службу за призовом </a:t>
            </a:r>
            <a:r>
              <a:rPr lang="ru-RU" dirty="0" err="1">
                <a:effectLst/>
              </a:rPr>
              <a:t>осіб</a:t>
            </a:r>
            <a:r>
              <a:rPr lang="ru-RU" dirty="0">
                <a:effectLst/>
              </a:rPr>
              <a:t> </a:t>
            </a:r>
            <a:r>
              <a:rPr lang="ru-RU" dirty="0" err="1">
                <a:effectLst/>
              </a:rPr>
              <a:t>офіцерського</a:t>
            </a:r>
            <a:r>
              <a:rPr lang="ru-RU" dirty="0">
                <a:effectLst/>
              </a:rPr>
              <a:t> складу, </a:t>
            </a:r>
            <a:r>
              <a:rPr lang="ru-RU" dirty="0" err="1">
                <a:effectLst/>
              </a:rPr>
              <a:t>громадяни</a:t>
            </a:r>
            <a:r>
              <a:rPr lang="ru-RU" dirty="0">
                <a:effectLst/>
              </a:rPr>
              <a:t> </a:t>
            </a:r>
            <a:r>
              <a:rPr lang="ru-RU" dirty="0" err="1">
                <a:effectLst/>
              </a:rPr>
              <a:t>призовного</a:t>
            </a:r>
            <a:r>
              <a:rPr lang="ru-RU" dirty="0">
                <a:effectLst/>
              </a:rPr>
              <a:t> </a:t>
            </a:r>
            <a:r>
              <a:rPr lang="ru-RU" dirty="0" err="1">
                <a:effectLst/>
              </a:rPr>
              <a:t>віку</a:t>
            </a:r>
            <a:r>
              <a:rPr lang="ru-RU" dirty="0">
                <a:effectLst/>
              </a:rPr>
              <a:t>, </a:t>
            </a:r>
            <a:r>
              <a:rPr lang="ru-RU" dirty="0" err="1">
                <a:effectLst/>
              </a:rPr>
              <a:t>які</a:t>
            </a:r>
            <a:r>
              <a:rPr lang="ru-RU" dirty="0">
                <a:effectLst/>
              </a:rPr>
              <a:t> </a:t>
            </a:r>
            <a:r>
              <a:rPr lang="ru-RU" dirty="0" err="1">
                <a:effectLst/>
              </a:rPr>
              <a:t>мають</a:t>
            </a:r>
            <a:r>
              <a:rPr lang="ru-RU" dirty="0">
                <a:effectLst/>
              </a:rPr>
              <a:t> </a:t>
            </a:r>
            <a:r>
              <a:rPr lang="ru-RU" dirty="0" err="1">
                <a:effectLst/>
              </a:rPr>
              <a:t>вищу</a:t>
            </a:r>
            <a:r>
              <a:rPr lang="ru-RU" dirty="0">
                <a:effectLst/>
              </a:rPr>
              <a:t>, </a:t>
            </a:r>
            <a:r>
              <a:rPr lang="ru-RU" dirty="0" err="1">
                <a:effectLst/>
              </a:rPr>
              <a:t>професійно-технічну</a:t>
            </a:r>
            <a:r>
              <a:rPr lang="ru-RU" dirty="0">
                <a:effectLst/>
              </a:rPr>
              <a:t>, </a:t>
            </a:r>
            <a:r>
              <a:rPr lang="ru-RU" dirty="0" err="1">
                <a:effectLst/>
              </a:rPr>
              <a:t>повну</a:t>
            </a:r>
            <a:r>
              <a:rPr lang="ru-RU" dirty="0">
                <a:effectLst/>
              </a:rPr>
              <a:t> </a:t>
            </a:r>
            <a:r>
              <a:rPr lang="ru-RU" dirty="0" err="1">
                <a:effectLst/>
              </a:rPr>
              <a:t>або</a:t>
            </a:r>
            <a:r>
              <a:rPr lang="ru-RU" dirty="0">
                <a:effectLst/>
              </a:rPr>
              <a:t> </a:t>
            </a:r>
            <a:r>
              <a:rPr lang="ru-RU" dirty="0" err="1">
                <a:effectLst/>
              </a:rPr>
              <a:t>базову</a:t>
            </a:r>
            <a:r>
              <a:rPr lang="ru-RU" dirty="0">
                <a:effectLst/>
              </a:rPr>
              <a:t> </a:t>
            </a:r>
            <a:r>
              <a:rPr lang="ru-RU" dirty="0" err="1">
                <a:effectLst/>
              </a:rPr>
              <a:t>загальну</a:t>
            </a:r>
            <a:r>
              <a:rPr lang="ru-RU" dirty="0">
                <a:effectLst/>
              </a:rPr>
              <a:t> </a:t>
            </a:r>
            <a:r>
              <a:rPr lang="ru-RU" dirty="0" err="1">
                <a:effectLst/>
              </a:rPr>
              <a:t>середню</a:t>
            </a:r>
            <a:r>
              <a:rPr lang="ru-RU" dirty="0">
                <a:effectLst/>
              </a:rPr>
              <a:t> </a:t>
            </a:r>
            <a:r>
              <a:rPr lang="ru-RU" dirty="0" err="1">
                <a:effectLst/>
              </a:rPr>
              <a:t>освіту</a:t>
            </a:r>
            <a:r>
              <a:rPr lang="ru-RU" dirty="0">
                <a:effectLst/>
              </a:rPr>
              <a:t> і не проходили </a:t>
            </a:r>
            <a:r>
              <a:rPr lang="ru-RU" dirty="0" err="1">
                <a:effectLst/>
              </a:rPr>
              <a:t>строкової</a:t>
            </a:r>
            <a:r>
              <a:rPr lang="ru-RU" dirty="0">
                <a:effectLst/>
              </a:rPr>
              <a:t> </a:t>
            </a:r>
            <a:r>
              <a:rPr lang="ru-RU" dirty="0" err="1">
                <a:effectLst/>
              </a:rPr>
              <a:t>військової</a:t>
            </a:r>
            <a:r>
              <a:rPr lang="ru-RU" dirty="0">
                <a:effectLst/>
              </a:rPr>
              <a:t> </a:t>
            </a:r>
            <a:r>
              <a:rPr lang="ru-RU" dirty="0" err="1">
                <a:effectLst/>
              </a:rPr>
              <a:t>служби</a:t>
            </a:r>
            <a:r>
              <a:rPr lang="ru-RU" dirty="0">
                <a:effectLst/>
              </a:rPr>
              <a:t>, </a:t>
            </a:r>
            <a:r>
              <a:rPr lang="ru-RU" dirty="0" err="1">
                <a:effectLst/>
              </a:rPr>
              <a:t>військовозобов'язані</a:t>
            </a:r>
            <a:r>
              <a:rPr lang="ru-RU" dirty="0">
                <a:effectLst/>
              </a:rPr>
              <a:t>, а </a:t>
            </a:r>
            <a:r>
              <a:rPr lang="ru-RU" dirty="0" err="1">
                <a:effectLst/>
              </a:rPr>
              <a:t>також</a:t>
            </a:r>
            <a:r>
              <a:rPr lang="ru-RU" dirty="0">
                <a:effectLst/>
              </a:rPr>
              <a:t> </a:t>
            </a:r>
            <a:r>
              <a:rPr lang="ru-RU" dirty="0" err="1">
                <a:effectLst/>
              </a:rPr>
              <a:t>жінки</a:t>
            </a:r>
            <a:r>
              <a:rPr lang="ru-RU" dirty="0">
                <a:effectLst/>
              </a:rPr>
              <a:t>, </a:t>
            </a:r>
            <a:r>
              <a:rPr lang="ru-RU" dirty="0" err="1">
                <a:effectLst/>
              </a:rPr>
              <a:t>які</a:t>
            </a:r>
            <a:r>
              <a:rPr lang="ru-RU" dirty="0">
                <a:effectLst/>
              </a:rPr>
              <a:t> не </a:t>
            </a:r>
            <a:r>
              <a:rPr lang="ru-RU" dirty="0" err="1">
                <a:effectLst/>
              </a:rPr>
              <a:t>перебувають</a:t>
            </a:r>
            <a:r>
              <a:rPr lang="ru-RU" dirty="0">
                <a:effectLst/>
              </a:rPr>
              <a:t> на </a:t>
            </a:r>
            <a:r>
              <a:rPr lang="ru-RU" dirty="0" err="1">
                <a:effectLst/>
              </a:rPr>
              <a:t>військовому</a:t>
            </a:r>
            <a:r>
              <a:rPr lang="ru-RU" dirty="0">
                <a:effectLst/>
              </a:rPr>
              <a:t> </a:t>
            </a:r>
            <a:r>
              <a:rPr lang="ru-RU" dirty="0" err="1">
                <a:effectLst/>
              </a:rPr>
              <a:t>обліку</a:t>
            </a:r>
            <a:r>
              <a:rPr lang="ru-RU" dirty="0">
                <a:effectLst/>
              </a:rPr>
              <a:t>, </a:t>
            </a:r>
            <a:r>
              <a:rPr lang="ru-RU" dirty="0" err="1">
                <a:effectLst/>
              </a:rPr>
              <a:t>укладають</a:t>
            </a:r>
            <a:r>
              <a:rPr lang="ru-RU" dirty="0">
                <a:effectLst/>
              </a:rPr>
              <a:t> контракт про </a:t>
            </a:r>
            <a:r>
              <a:rPr lang="ru-RU" dirty="0" err="1">
                <a:effectLst/>
              </a:rPr>
              <a:t>проходження</a:t>
            </a:r>
            <a:r>
              <a:rPr lang="ru-RU" dirty="0">
                <a:effectLst/>
              </a:rPr>
              <a:t> </a:t>
            </a:r>
            <a:r>
              <a:rPr lang="ru-RU" dirty="0" err="1">
                <a:effectLst/>
              </a:rPr>
              <a:t>військової</a:t>
            </a:r>
            <a:r>
              <a:rPr lang="ru-RU" dirty="0">
                <a:effectLst/>
              </a:rPr>
              <a:t> </a:t>
            </a:r>
            <a:r>
              <a:rPr lang="ru-RU" dirty="0" err="1">
                <a:effectLst/>
              </a:rPr>
              <a:t>служби</a:t>
            </a:r>
            <a:r>
              <a:rPr lang="ru-RU" dirty="0">
                <a:effectLst/>
              </a:rPr>
              <a:t> за </a:t>
            </a:r>
            <a:r>
              <a:rPr lang="ru-RU" dirty="0">
                <a:solidFill>
                  <a:srgbClr val="FF0000"/>
                </a:solidFill>
                <a:effectLst/>
              </a:rPr>
              <a:t>контрактом </a:t>
            </a:r>
            <a:br>
              <a:rPr lang="ru-RU" dirty="0">
                <a:solidFill>
                  <a:srgbClr val="FF0000"/>
                </a:solidFill>
                <a:effectLst/>
              </a:rPr>
            </a:br>
            <a:endParaRPr lang="ru-RU" dirty="0">
              <a:solidFill>
                <a:srgbClr val="FF0000"/>
              </a:solidFill>
            </a:endParaRPr>
          </a:p>
        </p:txBody>
      </p:sp>
    </p:spTree>
    <p:extLst>
      <p:ext uri="{BB962C8B-B14F-4D97-AF65-F5344CB8AC3E}">
        <p14:creationId xmlns:p14="http://schemas.microsoft.com/office/powerpoint/2010/main" val="292319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850899"/>
          </a:xfrm>
        </p:spPr>
        <p:txBody>
          <a:bodyPr>
            <a:normAutofit fontScale="90000"/>
          </a:bodyPr>
          <a:lstStyle/>
          <a:p>
            <a:r>
              <a:rPr lang="ru-RU" sz="2400" dirty="0">
                <a:solidFill>
                  <a:srgbClr val="FF0000"/>
                </a:solidFill>
                <a:effectLst/>
              </a:rPr>
              <a:t>На </a:t>
            </a:r>
            <a:r>
              <a:rPr lang="ru-RU" sz="2400" dirty="0" err="1">
                <a:solidFill>
                  <a:srgbClr val="FF0000"/>
                </a:solidFill>
                <a:effectLst/>
              </a:rPr>
              <a:t>військову</a:t>
            </a:r>
            <a:r>
              <a:rPr lang="ru-RU" sz="2400" dirty="0">
                <a:solidFill>
                  <a:srgbClr val="FF0000"/>
                </a:solidFill>
                <a:effectLst/>
              </a:rPr>
              <a:t> службу за контрактом </a:t>
            </a:r>
            <a:r>
              <a:rPr lang="ru-RU" sz="2400" dirty="0" err="1">
                <a:solidFill>
                  <a:srgbClr val="FF0000"/>
                </a:solidFill>
                <a:effectLst/>
              </a:rPr>
              <a:t>приймаються</a:t>
            </a:r>
            <a:r>
              <a:rPr lang="ru-RU" sz="2400" dirty="0">
                <a:solidFill>
                  <a:srgbClr val="FF0000"/>
                </a:solidFill>
                <a:effectLst/>
              </a:rPr>
              <a:t> </a:t>
            </a:r>
            <a:r>
              <a:rPr lang="ru-RU" sz="2400" dirty="0" err="1">
                <a:solidFill>
                  <a:srgbClr val="FF0000"/>
                </a:solidFill>
                <a:effectLst/>
              </a:rPr>
              <a:t>громадяни</a:t>
            </a:r>
            <a:r>
              <a:rPr lang="ru-RU" sz="2400" dirty="0">
                <a:solidFill>
                  <a:srgbClr val="FF0000"/>
                </a:solidFill>
                <a:effectLst/>
              </a:rPr>
              <a:t>, </a:t>
            </a:r>
            <a:r>
              <a:rPr lang="ru-RU" sz="2400" dirty="0" err="1">
                <a:solidFill>
                  <a:srgbClr val="FF0000"/>
                </a:solidFill>
                <a:effectLst/>
              </a:rPr>
              <a:t>які</a:t>
            </a:r>
            <a:r>
              <a:rPr lang="ru-RU" sz="2400" dirty="0">
                <a:solidFill>
                  <a:srgbClr val="FF0000"/>
                </a:solidFill>
                <a:effectLst/>
              </a:rPr>
              <a:t> </a:t>
            </a:r>
            <a:r>
              <a:rPr lang="ru-RU" sz="2400" dirty="0" err="1">
                <a:solidFill>
                  <a:srgbClr val="FF0000"/>
                </a:solidFill>
                <a:effectLst/>
              </a:rPr>
              <a:t>пройшли</a:t>
            </a:r>
            <a:r>
              <a:rPr lang="ru-RU" sz="2400" dirty="0">
                <a:solidFill>
                  <a:srgbClr val="FF0000"/>
                </a:solidFill>
                <a:effectLst/>
              </a:rPr>
              <a:t> </a:t>
            </a:r>
            <a:r>
              <a:rPr lang="ru-RU" sz="2400" dirty="0" err="1">
                <a:solidFill>
                  <a:srgbClr val="FF0000"/>
                </a:solidFill>
                <a:effectLst/>
              </a:rPr>
              <a:t>професійно-психологічний</a:t>
            </a:r>
            <a:r>
              <a:rPr lang="ru-RU" sz="2400" dirty="0">
                <a:solidFill>
                  <a:srgbClr val="FF0000"/>
                </a:solidFill>
                <a:effectLst/>
              </a:rPr>
              <a:t> </a:t>
            </a:r>
            <a:r>
              <a:rPr lang="ru-RU" sz="2400" dirty="0" err="1">
                <a:solidFill>
                  <a:srgbClr val="FF0000"/>
                </a:solidFill>
                <a:effectLst/>
              </a:rPr>
              <a:t>відбір</a:t>
            </a:r>
            <a:r>
              <a:rPr lang="ru-RU" sz="2400" dirty="0">
                <a:solidFill>
                  <a:srgbClr val="FF0000"/>
                </a:solidFill>
                <a:effectLst/>
              </a:rPr>
              <a:t> і </a:t>
            </a:r>
            <a:r>
              <a:rPr lang="ru-RU" sz="2400" dirty="0" err="1">
                <a:solidFill>
                  <a:srgbClr val="FF0000"/>
                </a:solidFill>
                <a:effectLst/>
              </a:rPr>
              <a:t>відповідають</a:t>
            </a:r>
            <a:r>
              <a:rPr lang="ru-RU" sz="2400" dirty="0">
                <a:solidFill>
                  <a:srgbClr val="FF0000"/>
                </a:solidFill>
                <a:effectLst/>
              </a:rPr>
              <a:t> </a:t>
            </a:r>
            <a:r>
              <a:rPr lang="ru-RU" sz="2400" dirty="0" err="1">
                <a:solidFill>
                  <a:srgbClr val="FF0000"/>
                </a:solidFill>
                <a:effectLst/>
              </a:rPr>
              <a:t>установленим</a:t>
            </a:r>
            <a:r>
              <a:rPr lang="ru-RU" sz="2400" dirty="0">
                <a:solidFill>
                  <a:srgbClr val="FF0000"/>
                </a:solidFill>
                <a:effectLst/>
              </a:rPr>
              <a:t> </a:t>
            </a:r>
            <a:r>
              <a:rPr lang="ru-RU" sz="2400" dirty="0" err="1">
                <a:solidFill>
                  <a:srgbClr val="FF0000"/>
                </a:solidFill>
                <a:effectLst/>
              </a:rPr>
              <a:t>вимогам</a:t>
            </a:r>
            <a:r>
              <a:rPr lang="ru-RU" sz="2400" dirty="0">
                <a:solidFill>
                  <a:srgbClr val="FF0000"/>
                </a:solidFill>
                <a:effectLst/>
              </a:rPr>
              <a:t> </a:t>
            </a:r>
            <a:r>
              <a:rPr lang="ru-RU" sz="2400" dirty="0" err="1">
                <a:solidFill>
                  <a:srgbClr val="FF0000"/>
                </a:solidFill>
                <a:effectLst/>
              </a:rPr>
              <a:t>проходження</a:t>
            </a:r>
            <a:r>
              <a:rPr lang="ru-RU" sz="2400" dirty="0">
                <a:solidFill>
                  <a:srgbClr val="FF0000"/>
                </a:solidFill>
                <a:effectLst/>
              </a:rPr>
              <a:t> </a:t>
            </a:r>
            <a:r>
              <a:rPr lang="ru-RU" sz="2400" dirty="0" err="1">
                <a:solidFill>
                  <a:srgbClr val="FF0000"/>
                </a:solidFill>
                <a:effectLst/>
              </a:rPr>
              <a:t>військової</a:t>
            </a:r>
            <a:r>
              <a:rPr lang="ru-RU" sz="2400" dirty="0">
                <a:solidFill>
                  <a:srgbClr val="FF0000"/>
                </a:solidFill>
                <a:effectLst/>
              </a:rPr>
              <a:t> </a:t>
            </a:r>
            <a:r>
              <a:rPr lang="ru-RU" sz="2400" dirty="0" err="1">
                <a:solidFill>
                  <a:srgbClr val="FF0000"/>
                </a:solidFill>
                <a:effectLst/>
              </a:rPr>
              <a:t>служби</a:t>
            </a:r>
            <a:r>
              <a:rPr lang="ru-RU" sz="2400" dirty="0">
                <a:solidFill>
                  <a:srgbClr val="FF0000"/>
                </a:solidFill>
                <a:effectLst/>
              </a:rPr>
              <a:t>:</a:t>
            </a: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41872500"/>
              </p:ext>
            </p:extLst>
          </p:nvPr>
        </p:nvGraphicFramePr>
        <p:xfrm>
          <a:off x="0" y="1079500"/>
          <a:ext cx="12192000" cy="5778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64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600" y="0"/>
            <a:ext cx="12293599" cy="6857999"/>
          </a:xfrm>
        </p:spPr>
        <p:txBody>
          <a:bodyPr>
            <a:normAutofit/>
          </a:bodyPr>
          <a:lstStyle/>
          <a:p>
            <a:r>
              <a:rPr lang="ru-RU" sz="2800" dirty="0">
                <a:effectLst/>
              </a:rPr>
              <a:t>На </a:t>
            </a:r>
            <a:r>
              <a:rPr lang="ru-RU" sz="2800" dirty="0" err="1">
                <a:effectLst/>
              </a:rPr>
              <a:t>військову</a:t>
            </a:r>
            <a:r>
              <a:rPr lang="ru-RU" sz="2800" dirty="0">
                <a:effectLst/>
              </a:rPr>
              <a:t> службу за контрактом </a:t>
            </a:r>
            <a:r>
              <a:rPr lang="ru-RU" sz="2800" dirty="0" err="1">
                <a:effectLst/>
              </a:rPr>
              <a:t>осіб</a:t>
            </a:r>
            <a:r>
              <a:rPr lang="ru-RU" sz="2800" dirty="0">
                <a:effectLst/>
              </a:rPr>
              <a:t> </a:t>
            </a:r>
            <a:r>
              <a:rPr lang="ru-RU" sz="2800" dirty="0" err="1">
                <a:effectLst/>
              </a:rPr>
              <a:t>офіцерського</a:t>
            </a:r>
            <a:r>
              <a:rPr lang="ru-RU" sz="2800" dirty="0">
                <a:effectLst/>
              </a:rPr>
              <a:t> складу у Службу </a:t>
            </a:r>
            <a:r>
              <a:rPr lang="ru-RU" sz="2800" dirty="0" err="1">
                <a:effectLst/>
              </a:rPr>
              <a:t>безпеки</a:t>
            </a:r>
            <a:r>
              <a:rPr lang="ru-RU" sz="2800" dirty="0">
                <a:effectLst/>
              </a:rPr>
              <a:t> </a:t>
            </a:r>
            <a:r>
              <a:rPr lang="ru-RU" sz="2800" dirty="0" err="1">
                <a:effectLst/>
              </a:rPr>
              <a:t>України</a:t>
            </a:r>
            <a:r>
              <a:rPr lang="ru-RU" sz="2800" dirty="0">
                <a:effectLst/>
              </a:rPr>
              <a:t>, </a:t>
            </a:r>
            <a:r>
              <a:rPr lang="ru-RU" sz="2800" dirty="0" err="1">
                <a:effectLst/>
              </a:rPr>
              <a:t>розвідувальні</a:t>
            </a:r>
            <a:r>
              <a:rPr lang="ru-RU" sz="2800" dirty="0">
                <a:effectLst/>
              </a:rPr>
              <a:t> </a:t>
            </a:r>
            <a:r>
              <a:rPr lang="ru-RU" sz="2800" dirty="0" err="1">
                <a:effectLst/>
              </a:rPr>
              <a:t>органи</a:t>
            </a:r>
            <a:r>
              <a:rPr lang="ru-RU" sz="2800" dirty="0">
                <a:effectLst/>
              </a:rPr>
              <a:t> </a:t>
            </a:r>
            <a:r>
              <a:rPr lang="ru-RU" sz="2800" dirty="0" err="1">
                <a:effectLst/>
              </a:rPr>
              <a:t>України</a:t>
            </a:r>
            <a:r>
              <a:rPr lang="ru-RU" sz="2800" dirty="0">
                <a:effectLst/>
              </a:rPr>
              <a:t>, </a:t>
            </a:r>
            <a:r>
              <a:rPr lang="ru-RU" sz="2800" dirty="0" err="1">
                <a:effectLst/>
              </a:rPr>
              <a:t>Державну</a:t>
            </a:r>
            <a:r>
              <a:rPr lang="ru-RU" sz="2800" dirty="0">
                <a:effectLst/>
              </a:rPr>
              <a:t> службу </a:t>
            </a:r>
            <a:r>
              <a:rPr lang="ru-RU" sz="2800" dirty="0" err="1">
                <a:effectLst/>
              </a:rPr>
              <a:t>спеціального</a:t>
            </a:r>
            <a:r>
              <a:rPr lang="ru-RU" sz="2800" dirty="0">
                <a:effectLst/>
              </a:rPr>
              <a:t> </a:t>
            </a:r>
            <a:r>
              <a:rPr lang="ru-RU" sz="2800" dirty="0" err="1">
                <a:effectLst/>
              </a:rPr>
              <a:t>зв’язку</a:t>
            </a:r>
            <a:r>
              <a:rPr lang="ru-RU" sz="2800" dirty="0">
                <a:effectLst/>
              </a:rPr>
              <a:t> та </a:t>
            </a:r>
            <a:r>
              <a:rPr lang="ru-RU" sz="2800" dirty="0" err="1">
                <a:effectLst/>
              </a:rPr>
              <a:t>захисту</a:t>
            </a:r>
            <a:r>
              <a:rPr lang="ru-RU" sz="2800" dirty="0">
                <a:effectLst/>
              </a:rPr>
              <a:t> </a:t>
            </a:r>
            <a:r>
              <a:rPr lang="ru-RU" sz="2800" dirty="0" err="1">
                <a:effectLst/>
              </a:rPr>
              <a:t>інформації</a:t>
            </a:r>
            <a:r>
              <a:rPr lang="ru-RU" sz="2800" dirty="0">
                <a:effectLst/>
              </a:rPr>
              <a:t> </a:t>
            </a:r>
            <a:r>
              <a:rPr lang="ru-RU" sz="2800" dirty="0" err="1">
                <a:effectLst/>
              </a:rPr>
              <a:t>України</a:t>
            </a:r>
            <a:r>
              <a:rPr lang="ru-RU" sz="2800" dirty="0">
                <a:effectLst/>
              </a:rPr>
              <a:t> та </a:t>
            </a:r>
            <a:r>
              <a:rPr lang="ru-RU" sz="2800" dirty="0" err="1">
                <a:effectLst/>
              </a:rPr>
              <a:t>Управління</a:t>
            </a:r>
            <a:r>
              <a:rPr lang="ru-RU" sz="2800" dirty="0">
                <a:effectLst/>
              </a:rPr>
              <a:t> </a:t>
            </a:r>
            <a:r>
              <a:rPr lang="ru-RU" sz="2800" dirty="0" err="1">
                <a:effectLst/>
              </a:rPr>
              <a:t>державної</a:t>
            </a:r>
            <a:r>
              <a:rPr lang="ru-RU" sz="2800" dirty="0">
                <a:effectLst/>
              </a:rPr>
              <a:t> </a:t>
            </a:r>
            <a:r>
              <a:rPr lang="ru-RU" sz="2800" dirty="0" err="1">
                <a:effectLst/>
              </a:rPr>
              <a:t>охорони</a:t>
            </a:r>
            <a:r>
              <a:rPr lang="ru-RU" sz="2800" dirty="0">
                <a:effectLst/>
              </a:rPr>
              <a:t> </a:t>
            </a:r>
            <a:r>
              <a:rPr lang="ru-RU" sz="2800" dirty="0" err="1">
                <a:effectLst/>
              </a:rPr>
              <a:t>України</a:t>
            </a:r>
            <a:r>
              <a:rPr lang="ru-RU" sz="2800" dirty="0">
                <a:effectLst/>
              </a:rPr>
              <a:t> </a:t>
            </a:r>
            <a:r>
              <a:rPr lang="ru-RU" sz="2800" dirty="0" err="1">
                <a:effectLst/>
              </a:rPr>
              <a:t>приймаються</a:t>
            </a:r>
            <a:r>
              <a:rPr lang="ru-RU" sz="2800" dirty="0">
                <a:effectLst/>
              </a:rPr>
              <a:t> </a:t>
            </a:r>
            <a:r>
              <a:rPr lang="ru-RU" sz="2800" dirty="0" err="1">
                <a:effectLst/>
              </a:rPr>
              <a:t>також</a:t>
            </a:r>
            <a:r>
              <a:rPr lang="ru-RU" sz="2800" dirty="0">
                <a:effectLst/>
              </a:rPr>
              <a:t> </a:t>
            </a:r>
            <a:r>
              <a:rPr lang="ru-RU" sz="2800" dirty="0" err="1">
                <a:effectLst/>
              </a:rPr>
              <a:t>громадяни</a:t>
            </a:r>
            <a:r>
              <a:rPr lang="ru-RU" sz="2800" dirty="0">
                <a:effectLst/>
              </a:rPr>
              <a:t> </a:t>
            </a:r>
            <a:r>
              <a:rPr lang="ru-RU" sz="2800" dirty="0" err="1">
                <a:effectLst/>
              </a:rPr>
              <a:t>України</a:t>
            </a:r>
            <a:r>
              <a:rPr lang="ru-RU" sz="2800" dirty="0">
                <a:effectLst/>
              </a:rPr>
              <a:t>, </a:t>
            </a:r>
            <a:r>
              <a:rPr lang="ru-RU" sz="2800" dirty="0" err="1">
                <a:effectLst/>
              </a:rPr>
              <a:t>які</a:t>
            </a:r>
            <a:r>
              <a:rPr lang="ru-RU" sz="2800" dirty="0">
                <a:effectLst/>
              </a:rPr>
              <a:t> </a:t>
            </a:r>
            <a:r>
              <a:rPr lang="ru-RU" sz="2800" dirty="0" err="1">
                <a:effectLst/>
              </a:rPr>
              <a:t>здобули</a:t>
            </a:r>
            <a:r>
              <a:rPr lang="ru-RU" sz="2800" dirty="0">
                <a:effectLst/>
              </a:rPr>
              <a:t> </a:t>
            </a:r>
            <a:r>
              <a:rPr lang="ru-RU" sz="2800" dirty="0" err="1">
                <a:effectLst/>
              </a:rPr>
              <a:t>вищу</a:t>
            </a:r>
            <a:r>
              <a:rPr lang="ru-RU" sz="2800" dirty="0">
                <a:effectLst/>
              </a:rPr>
              <a:t> </a:t>
            </a:r>
            <a:r>
              <a:rPr lang="ru-RU" sz="2800" dirty="0" err="1">
                <a:effectLst/>
              </a:rPr>
              <a:t>освіту</a:t>
            </a:r>
            <a:r>
              <a:rPr lang="ru-RU" sz="2800" dirty="0">
                <a:effectLst/>
              </a:rPr>
              <a:t> за </a:t>
            </a:r>
            <a:r>
              <a:rPr lang="ru-RU" sz="2800" dirty="0" err="1">
                <a:effectLst/>
              </a:rPr>
              <a:t>ступенем</a:t>
            </a:r>
            <a:r>
              <a:rPr lang="ru-RU" sz="2800" dirty="0">
                <a:effectLst/>
              </a:rPr>
              <a:t> не </a:t>
            </a:r>
            <a:r>
              <a:rPr lang="ru-RU" sz="2800" dirty="0" err="1">
                <a:effectLst/>
              </a:rPr>
              <a:t>нижче</a:t>
            </a:r>
            <a:r>
              <a:rPr lang="ru-RU" sz="2800" dirty="0">
                <a:effectLst/>
              </a:rPr>
              <a:t> бакалавра, </a:t>
            </a:r>
            <a:r>
              <a:rPr lang="ru-RU" sz="2800" dirty="0" err="1">
                <a:effectLst/>
              </a:rPr>
              <a:t>що</a:t>
            </a:r>
            <a:r>
              <a:rPr lang="ru-RU" sz="2800" dirty="0">
                <a:effectLst/>
              </a:rPr>
              <a:t> </a:t>
            </a:r>
            <a:r>
              <a:rPr lang="ru-RU" sz="2800" dirty="0" err="1">
                <a:effectLst/>
              </a:rPr>
              <a:t>відповідає</a:t>
            </a:r>
            <a:r>
              <a:rPr lang="ru-RU" sz="2800" dirty="0">
                <a:effectLst/>
              </a:rPr>
              <a:t> </a:t>
            </a:r>
            <a:r>
              <a:rPr lang="ru-RU" sz="2800" dirty="0" err="1">
                <a:effectLst/>
              </a:rPr>
              <a:t>профілю</a:t>
            </a:r>
            <a:r>
              <a:rPr lang="ru-RU" sz="2800" dirty="0">
                <a:effectLst/>
              </a:rPr>
              <a:t> </a:t>
            </a:r>
            <a:r>
              <a:rPr lang="ru-RU" sz="2800" dirty="0" err="1">
                <a:effectLst/>
              </a:rPr>
              <a:t>службової</a:t>
            </a:r>
            <a:r>
              <a:rPr lang="ru-RU" sz="2800" dirty="0">
                <a:effectLst/>
              </a:rPr>
              <a:t> </a:t>
            </a:r>
            <a:r>
              <a:rPr lang="ru-RU" sz="2800" dirty="0" err="1">
                <a:effectLst/>
              </a:rPr>
              <a:t>діяльності</a:t>
            </a:r>
            <a:r>
              <a:rPr lang="ru-RU" sz="2800" dirty="0">
                <a:effectLst/>
              </a:rPr>
              <a:t>, і не </a:t>
            </a:r>
            <a:r>
              <a:rPr lang="ru-RU" sz="2800" dirty="0" err="1">
                <a:effectLst/>
              </a:rPr>
              <a:t>досягли</a:t>
            </a:r>
            <a:r>
              <a:rPr lang="ru-RU" sz="2800" dirty="0">
                <a:effectLst/>
              </a:rPr>
              <a:t> граничного </a:t>
            </a:r>
            <a:r>
              <a:rPr lang="ru-RU" sz="2800" dirty="0" err="1">
                <a:effectLst/>
              </a:rPr>
              <a:t>віку</a:t>
            </a:r>
            <a:r>
              <a:rPr lang="ru-RU" sz="2800" dirty="0">
                <a:effectLst/>
              </a:rPr>
              <a:t> </a:t>
            </a:r>
            <a:r>
              <a:rPr lang="ru-RU" sz="2800" dirty="0" err="1">
                <a:effectLst/>
              </a:rPr>
              <a:t>перебування</a:t>
            </a:r>
            <a:r>
              <a:rPr lang="ru-RU" sz="2800" dirty="0">
                <a:effectLst/>
              </a:rPr>
              <a:t> на </a:t>
            </a:r>
            <a:r>
              <a:rPr lang="ru-RU" sz="2800" dirty="0" err="1">
                <a:effectLst/>
              </a:rPr>
              <a:t>військовій</a:t>
            </a:r>
            <a:r>
              <a:rPr lang="ru-RU" sz="2800" dirty="0">
                <a:effectLst/>
              </a:rPr>
              <a:t> </a:t>
            </a:r>
            <a:r>
              <a:rPr lang="ru-RU" sz="2800" dirty="0" err="1">
                <a:effectLst/>
              </a:rPr>
              <a:t>службі</a:t>
            </a:r>
            <a:r>
              <a:rPr lang="ru-RU" sz="2800" dirty="0">
                <a:effectLst/>
              </a:rPr>
              <a:t> </a:t>
            </a:r>
            <a:r>
              <a:rPr lang="ru-RU" sz="2800" dirty="0" err="1">
                <a:effectLst/>
              </a:rPr>
              <a:t>осіб</a:t>
            </a:r>
            <a:r>
              <a:rPr lang="ru-RU" sz="2800" dirty="0">
                <a:effectLst/>
              </a:rPr>
              <a:t> </a:t>
            </a:r>
            <a:r>
              <a:rPr lang="ru-RU" sz="2800" dirty="0" err="1">
                <a:effectLst/>
              </a:rPr>
              <a:t>офіцерського</a:t>
            </a:r>
            <a:r>
              <a:rPr lang="ru-RU" sz="2800" dirty="0">
                <a:effectLst/>
              </a:rPr>
              <a:t> складу, </a:t>
            </a:r>
            <a:r>
              <a:rPr lang="ru-RU" sz="2800" dirty="0" err="1">
                <a:effectLst/>
              </a:rPr>
              <a:t>із</a:t>
            </a:r>
            <a:r>
              <a:rPr lang="ru-RU" sz="2800" dirty="0">
                <a:effectLst/>
              </a:rPr>
              <a:t> числа </a:t>
            </a:r>
            <a:r>
              <a:rPr lang="ru-RU" sz="2800" dirty="0" err="1">
                <a:effectLst/>
              </a:rPr>
              <a:t>військовослужбовців</a:t>
            </a:r>
            <a:r>
              <a:rPr lang="ru-RU" sz="2800" dirty="0">
                <a:effectLst/>
              </a:rPr>
              <a:t> </a:t>
            </a:r>
            <a:r>
              <a:rPr lang="ru-RU" sz="2800" dirty="0" err="1">
                <a:effectLst/>
              </a:rPr>
              <a:t>строкової</a:t>
            </a:r>
            <a:r>
              <a:rPr lang="ru-RU" sz="2800" dirty="0">
                <a:effectLst/>
              </a:rPr>
              <a:t> </a:t>
            </a:r>
            <a:r>
              <a:rPr lang="ru-RU" sz="2800" dirty="0" err="1">
                <a:effectLst/>
              </a:rPr>
              <a:t>служби</a:t>
            </a:r>
            <a:r>
              <a:rPr lang="ru-RU" sz="2800" dirty="0">
                <a:effectLst/>
              </a:rPr>
              <a:t>, </a:t>
            </a:r>
            <a:r>
              <a:rPr lang="ru-RU" sz="2800" dirty="0" err="1">
                <a:effectLst/>
              </a:rPr>
              <a:t>які</a:t>
            </a:r>
            <a:r>
              <a:rPr lang="ru-RU" sz="2800" dirty="0">
                <a:effectLst/>
              </a:rPr>
              <a:t> прослужили не </a:t>
            </a:r>
            <a:r>
              <a:rPr lang="ru-RU" sz="2800" dirty="0" err="1">
                <a:effectLst/>
              </a:rPr>
              <a:t>менше</a:t>
            </a:r>
            <a:r>
              <a:rPr lang="ru-RU" sz="2800" dirty="0">
                <a:effectLst/>
              </a:rPr>
              <a:t> шести </a:t>
            </a:r>
            <a:r>
              <a:rPr lang="ru-RU" sz="2800" dirty="0" err="1">
                <a:effectLst/>
              </a:rPr>
              <a:t>місяців</a:t>
            </a:r>
            <a:r>
              <a:rPr lang="ru-RU" sz="2800" dirty="0">
                <a:effectLst/>
              </a:rPr>
              <a:t>, </a:t>
            </a:r>
            <a:r>
              <a:rPr lang="ru-RU" sz="2800" dirty="0" err="1">
                <a:effectLst/>
              </a:rPr>
              <a:t>осіб</a:t>
            </a:r>
            <a:r>
              <a:rPr lang="ru-RU" sz="2800" dirty="0">
                <a:effectLst/>
              </a:rPr>
              <a:t> рядового, </a:t>
            </a:r>
            <a:r>
              <a:rPr lang="ru-RU" sz="2800" dirty="0" err="1">
                <a:effectLst/>
              </a:rPr>
              <a:t>сержантського</a:t>
            </a:r>
            <a:r>
              <a:rPr lang="ru-RU" sz="2800" dirty="0">
                <a:effectLst/>
              </a:rPr>
              <a:t> і </a:t>
            </a:r>
            <a:r>
              <a:rPr lang="ru-RU" sz="2800" dirty="0" err="1">
                <a:effectLst/>
              </a:rPr>
              <a:t>старшинського</a:t>
            </a:r>
            <a:r>
              <a:rPr lang="ru-RU" sz="2800" dirty="0">
                <a:effectLst/>
              </a:rPr>
              <a:t> складу, </a:t>
            </a:r>
            <a:r>
              <a:rPr lang="ru-RU" sz="2800" dirty="0" err="1">
                <a:effectLst/>
              </a:rPr>
              <a:t>які</a:t>
            </a:r>
            <a:r>
              <a:rPr lang="ru-RU" sz="2800" dirty="0">
                <a:effectLst/>
              </a:rPr>
              <a:t> </a:t>
            </a:r>
            <a:r>
              <a:rPr lang="ru-RU" sz="2800" dirty="0" err="1">
                <a:effectLst/>
              </a:rPr>
              <a:t>проходять</a:t>
            </a:r>
            <a:r>
              <a:rPr lang="ru-RU" sz="2800" dirty="0">
                <a:effectLst/>
              </a:rPr>
              <a:t> </a:t>
            </a:r>
            <a:r>
              <a:rPr lang="ru-RU" sz="2800" dirty="0" err="1">
                <a:effectLst/>
              </a:rPr>
              <a:t>військову</a:t>
            </a:r>
            <a:r>
              <a:rPr lang="ru-RU" sz="2800" dirty="0">
                <a:effectLst/>
              </a:rPr>
              <a:t> службу за контрактом, </a:t>
            </a:r>
            <a:r>
              <a:rPr lang="ru-RU" sz="2800" dirty="0" err="1">
                <a:effectLst/>
              </a:rPr>
              <a:t>військовозобов'язаних</a:t>
            </a:r>
            <a:r>
              <a:rPr lang="ru-RU" sz="2800" dirty="0">
                <a:effectLst/>
              </a:rPr>
              <a:t>, а </a:t>
            </a:r>
            <a:r>
              <a:rPr lang="ru-RU" sz="2800" dirty="0" err="1">
                <a:effectLst/>
              </a:rPr>
              <a:t>також</a:t>
            </a:r>
            <a:r>
              <a:rPr lang="ru-RU" sz="2800" dirty="0">
                <a:effectLst/>
              </a:rPr>
              <a:t> </a:t>
            </a:r>
            <a:r>
              <a:rPr lang="ru-RU" sz="2800" dirty="0" err="1">
                <a:effectLst/>
              </a:rPr>
              <a:t>жінок</a:t>
            </a:r>
            <a:r>
              <a:rPr lang="ru-RU" sz="2800" dirty="0">
                <a:effectLst/>
              </a:rPr>
              <a:t>, </a:t>
            </a:r>
            <a:r>
              <a:rPr lang="ru-RU" sz="2800" dirty="0" err="1">
                <a:effectLst/>
              </a:rPr>
              <a:t>які</a:t>
            </a:r>
            <a:r>
              <a:rPr lang="ru-RU" sz="2800" dirty="0">
                <a:effectLst/>
              </a:rPr>
              <a:t> не </a:t>
            </a:r>
            <a:r>
              <a:rPr lang="ru-RU" sz="2800" dirty="0" err="1">
                <a:effectLst/>
              </a:rPr>
              <a:t>досягли</a:t>
            </a:r>
            <a:r>
              <a:rPr lang="ru-RU" sz="2800" dirty="0">
                <a:effectLst/>
              </a:rPr>
              <a:t> граничного </a:t>
            </a:r>
            <a:r>
              <a:rPr lang="ru-RU" sz="2800" dirty="0" err="1">
                <a:effectLst/>
              </a:rPr>
              <a:t>віку</a:t>
            </a:r>
            <a:r>
              <a:rPr lang="ru-RU" sz="2800" dirty="0">
                <a:effectLst/>
              </a:rPr>
              <a:t> </a:t>
            </a:r>
            <a:r>
              <a:rPr lang="ru-RU" sz="2800" dirty="0" err="1">
                <a:effectLst/>
              </a:rPr>
              <a:t>перебування</a:t>
            </a:r>
            <a:r>
              <a:rPr lang="ru-RU" sz="2800" dirty="0">
                <a:effectLst/>
              </a:rPr>
              <a:t> на </a:t>
            </a:r>
            <a:r>
              <a:rPr lang="ru-RU" sz="2800" dirty="0" err="1">
                <a:effectLst/>
              </a:rPr>
              <a:t>військовій</a:t>
            </a:r>
            <a:r>
              <a:rPr lang="ru-RU" sz="2800" dirty="0">
                <a:effectLst/>
              </a:rPr>
              <a:t> </a:t>
            </a:r>
            <a:r>
              <a:rPr lang="ru-RU" sz="2800" dirty="0" err="1">
                <a:effectLst/>
              </a:rPr>
              <a:t>службі</a:t>
            </a:r>
            <a:r>
              <a:rPr lang="ru-RU" sz="2800" dirty="0">
                <a:effectLst/>
              </a:rPr>
              <a:t> </a:t>
            </a:r>
            <a:r>
              <a:rPr lang="ru-RU" sz="2800" dirty="0" err="1">
                <a:effectLst/>
              </a:rPr>
              <a:t>військовослужбовців</a:t>
            </a:r>
            <a:r>
              <a:rPr lang="ru-RU" sz="2800" dirty="0">
                <a:effectLst/>
              </a:rPr>
              <a:t> </a:t>
            </a:r>
            <a:r>
              <a:rPr lang="ru-RU" sz="2800" dirty="0" err="1">
                <a:effectLst/>
              </a:rPr>
              <a:t>офіцерського</a:t>
            </a:r>
            <a:r>
              <a:rPr lang="ru-RU" sz="2800" dirty="0">
                <a:effectLst/>
              </a:rPr>
              <a:t> складу.</a:t>
            </a:r>
            <a:br>
              <a:rPr lang="ru-RU" sz="2800" dirty="0">
                <a:effectLst/>
              </a:rPr>
            </a:br>
            <a:endParaRPr lang="ru-RU" sz="2800" dirty="0"/>
          </a:p>
        </p:txBody>
      </p:sp>
    </p:spTree>
    <p:extLst>
      <p:ext uri="{BB962C8B-B14F-4D97-AF65-F5344CB8AC3E}">
        <p14:creationId xmlns:p14="http://schemas.microsoft.com/office/powerpoint/2010/main" val="15839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1"/>
            <a:ext cx="10364451" cy="1015999"/>
          </a:xfrm>
        </p:spPr>
        <p:txBody>
          <a:bodyPr/>
          <a:lstStyle/>
          <a:p>
            <a:r>
              <a:rPr lang="uk-UA" dirty="0" smtClean="0"/>
              <a:t>Нормативно-правова база</a:t>
            </a:r>
            <a:endParaRPr lang="ru-RU" dirty="0"/>
          </a:p>
        </p:txBody>
      </p:sp>
      <p:sp>
        <p:nvSpPr>
          <p:cNvPr id="3" name="Объект 2"/>
          <p:cNvSpPr>
            <a:spLocks noGrp="1"/>
          </p:cNvSpPr>
          <p:nvPr>
            <p:ph sz="quarter" idx="13"/>
          </p:nvPr>
        </p:nvSpPr>
        <p:spPr>
          <a:xfrm>
            <a:off x="0" y="1016000"/>
            <a:ext cx="12077700" cy="5727700"/>
          </a:xfrm>
        </p:spPr>
        <p:txBody>
          <a:bodyPr/>
          <a:lstStyle/>
          <a:p>
            <a:r>
              <a:rPr lang="uk-UA" dirty="0" smtClean="0"/>
              <a:t>Про військовий обов'язок і військову службу: закон України від 25.03.1992 р.</a:t>
            </a:r>
          </a:p>
          <a:p>
            <a:r>
              <a:rPr lang="uk-UA" dirty="0" smtClean="0"/>
              <a:t>Про службу безпеки України: Закон України від 25.03.1992 р.</a:t>
            </a:r>
          </a:p>
          <a:p>
            <a:r>
              <a:rPr lang="uk-UA" dirty="0" smtClean="0"/>
              <a:t>Про національну гвардію України: закон України від 13.03. 2014 р.</a:t>
            </a:r>
          </a:p>
          <a:p>
            <a:r>
              <a:rPr lang="uk-UA" dirty="0" smtClean="0"/>
              <a:t>Про альтернативну (невійськову) службу: закон України від 12.12.1991 р.</a:t>
            </a:r>
          </a:p>
          <a:p>
            <a:pPr marL="0" indent="0">
              <a:buNone/>
            </a:pPr>
            <a:endParaRPr lang="ru-RU" dirty="0"/>
          </a:p>
        </p:txBody>
      </p:sp>
    </p:spTree>
    <p:extLst>
      <p:ext uri="{BB962C8B-B14F-4D97-AF65-F5344CB8AC3E}">
        <p14:creationId xmlns:p14="http://schemas.microsoft.com/office/powerpoint/2010/main" val="2996000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6857999"/>
          </a:xfrm>
        </p:spPr>
        <p:txBody>
          <a:bodyPr/>
          <a:lstStyle/>
          <a:p>
            <a:r>
              <a:rPr lang="ru-RU" b="1" dirty="0">
                <a:solidFill>
                  <a:srgbClr val="FF0000"/>
                </a:solidFill>
                <a:effectLst/>
              </a:rPr>
              <a:t>Альтернативна служба </a:t>
            </a:r>
            <a:r>
              <a:rPr lang="ru-RU" dirty="0">
                <a:effectLst/>
              </a:rPr>
              <a:t>є службою, яка </a:t>
            </a:r>
            <a:r>
              <a:rPr lang="ru-RU" dirty="0" err="1">
                <a:effectLst/>
              </a:rPr>
              <a:t>запроваджується</a:t>
            </a:r>
            <a:r>
              <a:rPr lang="ru-RU" dirty="0">
                <a:effectLst/>
              </a:rPr>
              <a:t> </a:t>
            </a:r>
            <a:r>
              <a:rPr lang="ru-RU" dirty="0" err="1">
                <a:effectLst/>
              </a:rPr>
              <a:t>замість</a:t>
            </a:r>
            <a:r>
              <a:rPr lang="ru-RU" dirty="0">
                <a:effectLst/>
              </a:rPr>
              <a:t> </a:t>
            </a:r>
            <a:r>
              <a:rPr lang="ru-RU" dirty="0" err="1">
                <a:effectLst/>
              </a:rPr>
              <a:t>проходження</a:t>
            </a:r>
            <a:r>
              <a:rPr lang="ru-RU" dirty="0">
                <a:effectLst/>
              </a:rPr>
              <a:t> </a:t>
            </a:r>
            <a:r>
              <a:rPr lang="ru-RU" dirty="0" err="1">
                <a:effectLst/>
              </a:rPr>
              <a:t>строкової</a:t>
            </a:r>
            <a:r>
              <a:rPr lang="ru-RU" dirty="0">
                <a:effectLst/>
              </a:rPr>
              <a:t> </a:t>
            </a:r>
            <a:r>
              <a:rPr lang="ru-RU" dirty="0" err="1">
                <a:effectLst/>
              </a:rPr>
              <a:t>військової</a:t>
            </a:r>
            <a:r>
              <a:rPr lang="ru-RU" dirty="0">
                <a:effectLst/>
              </a:rPr>
              <a:t> </a:t>
            </a:r>
            <a:r>
              <a:rPr lang="ru-RU" dirty="0" err="1">
                <a:effectLst/>
              </a:rPr>
              <a:t>служби</a:t>
            </a:r>
            <a:r>
              <a:rPr lang="ru-RU" dirty="0">
                <a:effectLst/>
              </a:rPr>
              <a:t> і </a:t>
            </a:r>
            <a:r>
              <a:rPr lang="ru-RU" dirty="0" err="1">
                <a:effectLst/>
              </a:rPr>
              <a:t>має</a:t>
            </a:r>
            <a:r>
              <a:rPr lang="ru-RU" dirty="0">
                <a:effectLst/>
              </a:rPr>
              <a:t> на </a:t>
            </a:r>
            <a:r>
              <a:rPr lang="ru-RU" dirty="0" err="1">
                <a:effectLst/>
              </a:rPr>
              <a:t>меті</a:t>
            </a:r>
            <a:r>
              <a:rPr lang="ru-RU" dirty="0">
                <a:effectLst/>
              </a:rPr>
              <a:t> </a:t>
            </a:r>
            <a:r>
              <a:rPr lang="ru-RU" dirty="0" err="1">
                <a:effectLst/>
              </a:rPr>
              <a:t>виконання</a:t>
            </a:r>
            <a:r>
              <a:rPr lang="ru-RU" dirty="0">
                <a:effectLst/>
              </a:rPr>
              <a:t> </a:t>
            </a:r>
            <a:r>
              <a:rPr lang="ru-RU" dirty="0" err="1">
                <a:effectLst/>
              </a:rPr>
              <a:t>обов’язку</a:t>
            </a:r>
            <a:r>
              <a:rPr lang="ru-RU" dirty="0">
                <a:effectLst/>
              </a:rPr>
              <a:t> перед </a:t>
            </a:r>
            <a:r>
              <a:rPr lang="ru-RU" dirty="0" err="1">
                <a:effectLst/>
              </a:rPr>
              <a:t>суспільством</a:t>
            </a:r>
            <a:r>
              <a:rPr lang="ru-RU" dirty="0" smtClean="0">
                <a:effectLst/>
              </a:rPr>
              <a:t>.</a:t>
            </a:r>
            <a:br>
              <a:rPr lang="ru-RU" dirty="0" smtClean="0">
                <a:effectLst/>
              </a:rPr>
            </a:br>
            <a:r>
              <a:rPr lang="ru-RU" dirty="0">
                <a:effectLst/>
              </a:rPr>
              <a:t/>
            </a:r>
            <a:br>
              <a:rPr lang="ru-RU" dirty="0">
                <a:effectLst/>
              </a:rPr>
            </a:br>
            <a:r>
              <a:rPr lang="ru-RU" dirty="0">
                <a:effectLst/>
              </a:rPr>
              <a:t>В </a:t>
            </a:r>
            <a:r>
              <a:rPr lang="ru-RU" dirty="0" err="1">
                <a:effectLst/>
              </a:rPr>
              <a:t>умовах</a:t>
            </a:r>
            <a:r>
              <a:rPr lang="ru-RU" dirty="0">
                <a:effectLst/>
              </a:rPr>
              <a:t> </a:t>
            </a:r>
            <a:r>
              <a:rPr lang="ru-RU" dirty="0" err="1">
                <a:effectLst/>
              </a:rPr>
              <a:t>воєнного</a:t>
            </a:r>
            <a:r>
              <a:rPr lang="ru-RU" dirty="0">
                <a:effectLst/>
              </a:rPr>
              <a:t> </a:t>
            </a:r>
            <a:r>
              <a:rPr lang="ru-RU" dirty="0" err="1">
                <a:effectLst/>
              </a:rPr>
              <a:t>або</a:t>
            </a:r>
            <a:r>
              <a:rPr lang="ru-RU" dirty="0">
                <a:effectLst/>
              </a:rPr>
              <a:t> </a:t>
            </a:r>
            <a:r>
              <a:rPr lang="ru-RU" dirty="0" err="1">
                <a:effectLst/>
              </a:rPr>
              <a:t>надзвичайного</a:t>
            </a:r>
            <a:r>
              <a:rPr lang="ru-RU" dirty="0">
                <a:effectLst/>
              </a:rPr>
              <a:t> стану </a:t>
            </a:r>
            <a:r>
              <a:rPr lang="ru-RU" dirty="0" err="1">
                <a:effectLst/>
              </a:rPr>
              <a:t>можуть</a:t>
            </a:r>
            <a:r>
              <a:rPr lang="ru-RU" dirty="0">
                <a:effectLst/>
              </a:rPr>
              <a:t> </a:t>
            </a:r>
            <a:r>
              <a:rPr lang="ru-RU" dirty="0" err="1">
                <a:effectLst/>
              </a:rPr>
              <a:t>встановлюватися</a:t>
            </a:r>
            <a:r>
              <a:rPr lang="ru-RU" dirty="0">
                <a:effectLst/>
              </a:rPr>
              <a:t> </a:t>
            </a:r>
            <a:r>
              <a:rPr lang="ru-RU" dirty="0" err="1">
                <a:effectLst/>
              </a:rPr>
              <a:t>окремі</a:t>
            </a:r>
            <a:r>
              <a:rPr lang="ru-RU" dirty="0">
                <a:effectLst/>
              </a:rPr>
              <a:t> </a:t>
            </a:r>
            <a:r>
              <a:rPr lang="ru-RU" dirty="0" err="1">
                <a:effectLst/>
              </a:rPr>
              <a:t>обмеження</a:t>
            </a:r>
            <a:r>
              <a:rPr lang="ru-RU" dirty="0">
                <a:effectLst/>
              </a:rPr>
              <a:t> права </a:t>
            </a:r>
            <a:r>
              <a:rPr lang="ru-RU" dirty="0" err="1">
                <a:effectLst/>
              </a:rPr>
              <a:t>громадян</a:t>
            </a:r>
            <a:r>
              <a:rPr lang="ru-RU" dirty="0">
                <a:effectLst/>
              </a:rPr>
              <a:t> на </a:t>
            </a:r>
            <a:r>
              <a:rPr lang="ru-RU" dirty="0" err="1">
                <a:effectLst/>
              </a:rPr>
              <a:t>проходження</a:t>
            </a:r>
            <a:r>
              <a:rPr lang="ru-RU" dirty="0">
                <a:effectLst/>
              </a:rPr>
              <a:t> </a:t>
            </a:r>
            <a:r>
              <a:rPr lang="ru-RU" dirty="0" err="1">
                <a:effectLst/>
              </a:rPr>
              <a:t>альтернативної</a:t>
            </a:r>
            <a:r>
              <a:rPr lang="ru-RU" dirty="0">
                <a:effectLst/>
              </a:rPr>
              <a:t> </a:t>
            </a:r>
            <a:r>
              <a:rPr lang="ru-RU" dirty="0" err="1">
                <a:effectLst/>
              </a:rPr>
              <a:t>служби</a:t>
            </a:r>
            <a:r>
              <a:rPr lang="ru-RU" dirty="0">
                <a:effectLst/>
              </a:rPr>
              <a:t> </a:t>
            </a:r>
            <a:r>
              <a:rPr lang="ru-RU" dirty="0" err="1">
                <a:effectLst/>
              </a:rPr>
              <a:t>із</a:t>
            </a:r>
            <a:r>
              <a:rPr lang="ru-RU" dirty="0">
                <a:effectLst/>
              </a:rPr>
              <a:t> </a:t>
            </a:r>
            <a:r>
              <a:rPr lang="ru-RU" dirty="0" err="1">
                <a:effectLst/>
              </a:rPr>
              <a:t>зазначенням</a:t>
            </a:r>
            <a:r>
              <a:rPr lang="ru-RU" dirty="0">
                <a:effectLst/>
              </a:rPr>
              <a:t> строку </a:t>
            </a:r>
            <a:r>
              <a:rPr lang="ru-RU" dirty="0" err="1">
                <a:effectLst/>
              </a:rPr>
              <a:t>дії</a:t>
            </a:r>
            <a:r>
              <a:rPr lang="ru-RU" dirty="0">
                <a:effectLst/>
              </a:rPr>
              <a:t> </a:t>
            </a:r>
            <a:r>
              <a:rPr lang="ru-RU" dirty="0" err="1">
                <a:effectLst/>
              </a:rPr>
              <a:t>цих</a:t>
            </a:r>
            <a:r>
              <a:rPr lang="ru-RU" dirty="0">
                <a:effectLst/>
              </a:rPr>
              <a:t> </a:t>
            </a:r>
            <a:r>
              <a:rPr lang="ru-RU" dirty="0" err="1">
                <a:effectLst/>
              </a:rPr>
              <a:t>обмежень</a:t>
            </a:r>
            <a:r>
              <a:rPr lang="ru-RU" dirty="0">
                <a:effectLst/>
              </a:rPr>
              <a:t>.</a:t>
            </a:r>
            <a:br>
              <a:rPr lang="ru-RU" dirty="0">
                <a:effectLst/>
              </a:rPr>
            </a:br>
            <a:endParaRPr lang="ru-RU" dirty="0"/>
          </a:p>
        </p:txBody>
      </p:sp>
    </p:spTree>
    <p:extLst>
      <p:ext uri="{BB962C8B-B14F-4D97-AF65-F5344CB8AC3E}">
        <p14:creationId xmlns:p14="http://schemas.microsoft.com/office/powerpoint/2010/main" val="2245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400" dirty="0">
                <a:effectLst/>
              </a:rPr>
              <a:t>Право на </a:t>
            </a:r>
            <a:r>
              <a:rPr lang="ru-RU" sz="2400" dirty="0" err="1">
                <a:effectLst/>
              </a:rPr>
              <a:t>альтернативну</a:t>
            </a:r>
            <a:r>
              <a:rPr lang="ru-RU" sz="2400" dirty="0">
                <a:effectLst/>
              </a:rPr>
              <a:t> службу </a:t>
            </a:r>
            <a:r>
              <a:rPr lang="ru-RU" sz="2400" dirty="0" err="1">
                <a:effectLst/>
              </a:rPr>
              <a:t>мають</a:t>
            </a:r>
            <a:r>
              <a:rPr lang="ru-RU" sz="2400" dirty="0">
                <a:effectLst/>
              </a:rPr>
              <a:t> </a:t>
            </a:r>
            <a:r>
              <a:rPr lang="ru-RU" sz="2400" dirty="0" err="1">
                <a:effectLst/>
              </a:rPr>
              <a:t>громадяни</a:t>
            </a:r>
            <a:r>
              <a:rPr lang="ru-RU" sz="2400" dirty="0">
                <a:effectLst/>
              </a:rPr>
              <a:t> </a:t>
            </a:r>
            <a:r>
              <a:rPr lang="ru-RU" sz="2400" dirty="0" err="1">
                <a:effectLst/>
              </a:rPr>
              <a:t>України</a:t>
            </a:r>
            <a:r>
              <a:rPr lang="ru-RU" sz="2400" dirty="0">
                <a:effectLst/>
              </a:rPr>
              <a:t>, </a:t>
            </a:r>
            <a:r>
              <a:rPr lang="ru-RU" sz="2400" dirty="0" err="1">
                <a:effectLst/>
              </a:rPr>
              <a:t>якщо</a:t>
            </a:r>
            <a:r>
              <a:rPr lang="ru-RU" sz="2400" dirty="0">
                <a:effectLst/>
              </a:rPr>
              <a:t> </a:t>
            </a:r>
            <a:r>
              <a:rPr lang="ru-RU" sz="2400" dirty="0" err="1">
                <a:effectLst/>
              </a:rPr>
              <a:t>виконання</a:t>
            </a:r>
            <a:r>
              <a:rPr lang="ru-RU" sz="2400" dirty="0">
                <a:effectLst/>
              </a:rPr>
              <a:t> </a:t>
            </a:r>
            <a:r>
              <a:rPr lang="ru-RU" sz="2400" dirty="0" err="1">
                <a:effectLst/>
              </a:rPr>
              <a:t>військового</a:t>
            </a:r>
            <a:r>
              <a:rPr lang="ru-RU" sz="2400" dirty="0">
                <a:effectLst/>
              </a:rPr>
              <a:t> </a:t>
            </a:r>
            <a:r>
              <a:rPr lang="ru-RU" sz="2400" dirty="0" err="1">
                <a:effectLst/>
              </a:rPr>
              <a:t>обов’язку</a:t>
            </a:r>
            <a:r>
              <a:rPr lang="ru-RU" sz="2400" dirty="0">
                <a:effectLst/>
              </a:rPr>
              <a:t> </a:t>
            </a:r>
            <a:r>
              <a:rPr lang="ru-RU" sz="2400" dirty="0" err="1">
                <a:effectLst/>
              </a:rPr>
              <a:t>суперечить</a:t>
            </a:r>
            <a:r>
              <a:rPr lang="ru-RU" sz="2400" dirty="0">
                <a:effectLst/>
              </a:rPr>
              <a:t> </a:t>
            </a:r>
            <a:r>
              <a:rPr lang="ru-RU" sz="2400" dirty="0" err="1">
                <a:effectLst/>
              </a:rPr>
              <a:t>їхнім</a:t>
            </a:r>
            <a:r>
              <a:rPr lang="ru-RU" sz="2400" dirty="0">
                <a:effectLst/>
              </a:rPr>
              <a:t> </a:t>
            </a:r>
            <a:r>
              <a:rPr lang="ru-RU" sz="2400" dirty="0" err="1">
                <a:effectLst/>
              </a:rPr>
              <a:t>релігійним</a:t>
            </a:r>
            <a:r>
              <a:rPr lang="ru-RU" sz="2400" dirty="0">
                <a:effectLst/>
              </a:rPr>
              <a:t> </a:t>
            </a:r>
            <a:r>
              <a:rPr lang="ru-RU" sz="2400" dirty="0" err="1">
                <a:effectLst/>
              </a:rPr>
              <a:t>переконанням</a:t>
            </a:r>
            <a:r>
              <a:rPr lang="ru-RU" sz="2400" dirty="0">
                <a:effectLst/>
              </a:rPr>
              <a:t> і </a:t>
            </a:r>
            <a:r>
              <a:rPr lang="ru-RU" sz="2400" dirty="0" err="1">
                <a:effectLst/>
              </a:rPr>
              <a:t>ці</a:t>
            </a:r>
            <a:r>
              <a:rPr lang="ru-RU" sz="2400" dirty="0">
                <a:effectLst/>
              </a:rPr>
              <a:t> </a:t>
            </a:r>
            <a:r>
              <a:rPr lang="ru-RU" sz="2400" dirty="0" err="1">
                <a:effectLst/>
              </a:rPr>
              <a:t>громадяни</a:t>
            </a:r>
            <a:r>
              <a:rPr lang="ru-RU" sz="2400" dirty="0">
                <a:effectLst/>
              </a:rPr>
              <a:t> належать до </a:t>
            </a:r>
            <a:r>
              <a:rPr lang="ru-RU" sz="2400" dirty="0" err="1">
                <a:effectLst/>
              </a:rPr>
              <a:t>діючих</a:t>
            </a:r>
            <a:r>
              <a:rPr lang="ru-RU" sz="2400" dirty="0">
                <a:effectLst/>
              </a:rPr>
              <a:t> </a:t>
            </a:r>
            <a:r>
              <a:rPr lang="ru-RU" sz="2400" dirty="0" err="1">
                <a:effectLst/>
              </a:rPr>
              <a:t>згідно</a:t>
            </a:r>
            <a:r>
              <a:rPr lang="ru-RU" sz="2400" dirty="0">
                <a:effectLst/>
              </a:rPr>
              <a:t> з </a:t>
            </a:r>
            <a:r>
              <a:rPr lang="ru-RU" sz="2400" dirty="0" err="1">
                <a:effectLst/>
              </a:rPr>
              <a:t>законодавством</a:t>
            </a:r>
            <a:r>
              <a:rPr lang="ru-RU" sz="2400" dirty="0">
                <a:effectLst/>
              </a:rPr>
              <a:t> </a:t>
            </a:r>
            <a:r>
              <a:rPr lang="ru-RU" sz="2400" dirty="0" err="1">
                <a:effectLst/>
              </a:rPr>
              <a:t>України</a:t>
            </a:r>
            <a:r>
              <a:rPr lang="ru-RU" sz="2400" dirty="0">
                <a:effectLst/>
              </a:rPr>
              <a:t> </a:t>
            </a:r>
            <a:r>
              <a:rPr lang="ru-RU" sz="2400" dirty="0" err="1">
                <a:effectLst/>
              </a:rPr>
              <a:t>релігійних</a:t>
            </a:r>
            <a:r>
              <a:rPr lang="ru-RU" sz="2400" dirty="0">
                <a:effectLst/>
              </a:rPr>
              <a:t> </a:t>
            </a:r>
            <a:r>
              <a:rPr lang="ru-RU" sz="2400" dirty="0" err="1">
                <a:effectLst/>
              </a:rPr>
              <a:t>організацій</a:t>
            </a:r>
            <a:r>
              <a:rPr lang="ru-RU" sz="2400" dirty="0">
                <a:effectLst/>
              </a:rPr>
              <a:t>, </a:t>
            </a:r>
            <a:r>
              <a:rPr lang="ru-RU" sz="2400" dirty="0" err="1">
                <a:effectLst/>
              </a:rPr>
              <a:t>віровчення</a:t>
            </a:r>
            <a:r>
              <a:rPr lang="ru-RU" sz="2400" dirty="0">
                <a:effectLst/>
              </a:rPr>
              <a:t> </a:t>
            </a:r>
            <a:r>
              <a:rPr lang="ru-RU" sz="2400" dirty="0" err="1">
                <a:effectLst/>
              </a:rPr>
              <a:t>яких</a:t>
            </a:r>
            <a:r>
              <a:rPr lang="ru-RU" sz="2400" dirty="0">
                <a:effectLst/>
              </a:rPr>
              <a:t> не </a:t>
            </a:r>
            <a:r>
              <a:rPr lang="ru-RU" sz="2400" dirty="0" err="1">
                <a:effectLst/>
              </a:rPr>
              <a:t>допускає</a:t>
            </a:r>
            <a:r>
              <a:rPr lang="ru-RU" sz="2400" dirty="0">
                <a:effectLst/>
              </a:rPr>
              <a:t> </a:t>
            </a:r>
            <a:r>
              <a:rPr lang="ru-RU" sz="2400" dirty="0" err="1">
                <a:effectLst/>
              </a:rPr>
              <a:t>користування</a:t>
            </a:r>
            <a:r>
              <a:rPr lang="ru-RU" sz="2400" dirty="0">
                <a:effectLst/>
              </a:rPr>
              <a:t> </a:t>
            </a:r>
            <a:r>
              <a:rPr lang="ru-RU" sz="2400" dirty="0" err="1">
                <a:effectLst/>
              </a:rPr>
              <a:t>зброєю</a:t>
            </a:r>
            <a:r>
              <a:rPr lang="ru-RU" sz="2400" dirty="0" smtClean="0">
                <a:effectLst/>
              </a:rPr>
              <a:t>.</a:t>
            </a:r>
            <a:br>
              <a:rPr lang="ru-RU" sz="2400" dirty="0" smtClean="0">
                <a:effectLst/>
              </a:rPr>
            </a:br>
            <a:r>
              <a:rPr lang="ru-RU" sz="2400" dirty="0">
                <a:effectLst/>
              </a:rPr>
              <a:t/>
            </a:r>
            <a:br>
              <a:rPr lang="ru-RU" sz="2400" dirty="0">
                <a:effectLst/>
              </a:rPr>
            </a:br>
            <a:r>
              <a:rPr lang="ru-RU" sz="2400" dirty="0">
                <a:effectLst/>
              </a:rPr>
              <a:t>На </a:t>
            </a:r>
            <a:r>
              <a:rPr lang="ru-RU" sz="2400" dirty="0" err="1">
                <a:effectLst/>
              </a:rPr>
              <a:t>альтернативну</a:t>
            </a:r>
            <a:r>
              <a:rPr lang="ru-RU" sz="2400" dirty="0">
                <a:effectLst/>
              </a:rPr>
              <a:t> службу </a:t>
            </a:r>
            <a:r>
              <a:rPr lang="ru-RU" sz="2400" dirty="0" err="1">
                <a:effectLst/>
              </a:rPr>
              <a:t>направляються</a:t>
            </a:r>
            <a:r>
              <a:rPr lang="ru-RU" sz="2400" dirty="0">
                <a:effectLst/>
              </a:rPr>
              <a:t> </a:t>
            </a:r>
            <a:r>
              <a:rPr lang="ru-RU" sz="2400" dirty="0" err="1">
                <a:effectLst/>
              </a:rPr>
              <a:t>громадяни</a:t>
            </a:r>
            <a:r>
              <a:rPr lang="ru-RU" sz="2400" dirty="0">
                <a:effectLst/>
              </a:rPr>
              <a:t>, </a:t>
            </a:r>
            <a:r>
              <a:rPr lang="ru-RU" sz="2400" dirty="0" err="1">
                <a:effectLst/>
              </a:rPr>
              <a:t>які</a:t>
            </a:r>
            <a:r>
              <a:rPr lang="ru-RU" sz="2400" dirty="0">
                <a:effectLst/>
              </a:rPr>
              <a:t> </a:t>
            </a:r>
            <a:r>
              <a:rPr lang="ru-RU" sz="2400" dirty="0" err="1">
                <a:effectLst/>
              </a:rPr>
              <a:t>підлягають</a:t>
            </a:r>
            <a:r>
              <a:rPr lang="ru-RU" sz="2400" dirty="0">
                <a:effectLst/>
              </a:rPr>
              <a:t> призову на </a:t>
            </a:r>
            <a:r>
              <a:rPr lang="ru-RU" sz="2400" dirty="0" err="1">
                <a:effectLst/>
              </a:rPr>
              <a:t>строкову</a:t>
            </a:r>
            <a:r>
              <a:rPr lang="ru-RU" sz="2400" dirty="0">
                <a:effectLst/>
              </a:rPr>
              <a:t> </a:t>
            </a:r>
            <a:r>
              <a:rPr lang="ru-RU" sz="2400" dirty="0" err="1">
                <a:effectLst/>
              </a:rPr>
              <a:t>військову</a:t>
            </a:r>
            <a:r>
              <a:rPr lang="ru-RU" sz="2400" dirty="0">
                <a:effectLst/>
              </a:rPr>
              <a:t> службу і </a:t>
            </a:r>
            <a:r>
              <a:rPr lang="ru-RU" sz="2400" dirty="0" err="1">
                <a:effectLst/>
              </a:rPr>
              <a:t>особисто</a:t>
            </a:r>
            <a:r>
              <a:rPr lang="ru-RU" sz="2400" dirty="0">
                <a:effectLst/>
              </a:rPr>
              <a:t> заявили про </a:t>
            </a:r>
            <a:r>
              <a:rPr lang="ru-RU" sz="2400" dirty="0" err="1">
                <a:effectLst/>
              </a:rPr>
              <a:t>неможливість</a:t>
            </a:r>
            <a:r>
              <a:rPr lang="ru-RU" sz="2400" dirty="0">
                <a:effectLst/>
              </a:rPr>
              <a:t> </a:t>
            </a:r>
            <a:r>
              <a:rPr lang="ru-RU" sz="2400" dirty="0" err="1">
                <a:effectLst/>
              </a:rPr>
              <a:t>її</a:t>
            </a:r>
            <a:r>
              <a:rPr lang="ru-RU" sz="2400" dirty="0">
                <a:effectLst/>
              </a:rPr>
              <a:t> </a:t>
            </a:r>
            <a:r>
              <a:rPr lang="ru-RU" sz="2400" dirty="0" err="1">
                <a:effectLst/>
              </a:rPr>
              <a:t>проходження</a:t>
            </a:r>
            <a:r>
              <a:rPr lang="ru-RU" sz="2400" dirty="0">
                <a:effectLst/>
              </a:rPr>
              <a:t> як </a:t>
            </a:r>
            <a:r>
              <a:rPr lang="ru-RU" sz="2400" dirty="0" err="1">
                <a:effectLst/>
              </a:rPr>
              <a:t>такої</a:t>
            </a:r>
            <a:r>
              <a:rPr lang="ru-RU" sz="2400" dirty="0">
                <a:effectLst/>
              </a:rPr>
              <a:t>, </a:t>
            </a:r>
            <a:r>
              <a:rPr lang="ru-RU" sz="2400" dirty="0" err="1">
                <a:effectLst/>
              </a:rPr>
              <a:t>що</a:t>
            </a:r>
            <a:r>
              <a:rPr lang="ru-RU" sz="2400" dirty="0">
                <a:effectLst/>
              </a:rPr>
              <a:t> </a:t>
            </a:r>
            <a:r>
              <a:rPr lang="ru-RU" sz="2400" dirty="0" err="1">
                <a:effectLst/>
              </a:rPr>
              <a:t>суперечить</a:t>
            </a:r>
            <a:r>
              <a:rPr lang="ru-RU" sz="2400" dirty="0">
                <a:effectLst/>
              </a:rPr>
              <a:t> </a:t>
            </a:r>
            <a:r>
              <a:rPr lang="ru-RU" sz="2400" dirty="0" err="1">
                <a:effectLst/>
              </a:rPr>
              <a:t>їхнім</a:t>
            </a:r>
            <a:r>
              <a:rPr lang="ru-RU" sz="2400" dirty="0">
                <a:effectLst/>
              </a:rPr>
              <a:t> </a:t>
            </a:r>
            <a:r>
              <a:rPr lang="ru-RU" sz="2400" dirty="0" err="1">
                <a:effectLst/>
              </a:rPr>
              <a:t>релігійним</a:t>
            </a:r>
            <a:r>
              <a:rPr lang="ru-RU" sz="2400" dirty="0">
                <a:effectLst/>
              </a:rPr>
              <a:t> </a:t>
            </a:r>
            <a:r>
              <a:rPr lang="ru-RU" sz="2400" dirty="0" err="1">
                <a:effectLst/>
              </a:rPr>
              <a:t>переконанням</a:t>
            </a:r>
            <a:r>
              <a:rPr lang="ru-RU" sz="2400" dirty="0">
                <a:effectLst/>
              </a:rPr>
              <a:t>, документально </a:t>
            </a:r>
            <a:r>
              <a:rPr lang="ru-RU" sz="2400" dirty="0" err="1">
                <a:effectLst/>
              </a:rPr>
              <a:t>або</a:t>
            </a:r>
            <a:r>
              <a:rPr lang="ru-RU" sz="2400" dirty="0">
                <a:effectLst/>
              </a:rPr>
              <a:t> </a:t>
            </a:r>
            <a:r>
              <a:rPr lang="ru-RU" sz="2400" dirty="0" err="1">
                <a:effectLst/>
              </a:rPr>
              <a:t>іншим</a:t>
            </a:r>
            <a:r>
              <a:rPr lang="ru-RU" sz="2400" dirty="0">
                <a:effectLst/>
              </a:rPr>
              <a:t> чином </a:t>
            </a:r>
            <a:r>
              <a:rPr lang="ru-RU" sz="2400" dirty="0" err="1">
                <a:effectLst/>
              </a:rPr>
              <a:t>підтвердили</a:t>
            </a:r>
            <a:r>
              <a:rPr lang="ru-RU" sz="2400" dirty="0">
                <a:effectLst/>
              </a:rPr>
              <a:t> </a:t>
            </a:r>
            <a:r>
              <a:rPr lang="ru-RU" sz="2400" dirty="0" err="1">
                <a:effectLst/>
              </a:rPr>
              <a:t>істинність</a:t>
            </a:r>
            <a:r>
              <a:rPr lang="ru-RU" sz="2400" dirty="0">
                <a:effectLst/>
              </a:rPr>
              <a:t> </a:t>
            </a:r>
            <a:r>
              <a:rPr lang="ru-RU" sz="2400" dirty="0" err="1">
                <a:effectLst/>
              </a:rPr>
              <a:t>переконань</a:t>
            </a:r>
            <a:r>
              <a:rPr lang="ru-RU" sz="2400" dirty="0">
                <a:effectLst/>
              </a:rPr>
              <a:t> та </a:t>
            </a:r>
            <a:r>
              <a:rPr lang="ru-RU" sz="2400" dirty="0" err="1">
                <a:effectLst/>
              </a:rPr>
              <a:t>стосовно</a:t>
            </a:r>
            <a:r>
              <a:rPr lang="ru-RU" sz="2400" dirty="0">
                <a:effectLst/>
              </a:rPr>
              <a:t> </a:t>
            </a:r>
            <a:r>
              <a:rPr lang="ru-RU" sz="2400" dirty="0" err="1">
                <a:effectLst/>
              </a:rPr>
              <a:t>яких</a:t>
            </a:r>
            <a:r>
              <a:rPr lang="ru-RU" sz="2400" dirty="0">
                <a:effectLst/>
              </a:rPr>
              <a:t> </a:t>
            </a:r>
            <a:r>
              <a:rPr lang="ru-RU" sz="2400" dirty="0" err="1">
                <a:effectLst/>
              </a:rPr>
              <a:t>прийнято</a:t>
            </a:r>
            <a:r>
              <a:rPr lang="ru-RU" sz="2400" dirty="0">
                <a:effectLst/>
              </a:rPr>
              <a:t> </a:t>
            </a:r>
            <a:r>
              <a:rPr lang="ru-RU" sz="2400" dirty="0" err="1">
                <a:effectLst/>
              </a:rPr>
              <a:t>відповідні</a:t>
            </a:r>
            <a:r>
              <a:rPr lang="ru-RU" sz="2400" dirty="0">
                <a:effectLst/>
              </a:rPr>
              <a:t> </a:t>
            </a:r>
            <a:r>
              <a:rPr lang="ru-RU" sz="2400" dirty="0" err="1">
                <a:effectLst/>
              </a:rPr>
              <a:t>рішення</a:t>
            </a:r>
            <a:r>
              <a:rPr lang="ru-RU" sz="2400" dirty="0" smtClean="0">
                <a:effectLst/>
              </a:rPr>
              <a:t>.</a:t>
            </a:r>
            <a:br>
              <a:rPr lang="ru-RU" sz="2400" dirty="0" smtClean="0">
                <a:effectLst/>
              </a:rPr>
            </a:br>
            <a:r>
              <a:rPr lang="ru-RU" sz="2400" dirty="0">
                <a:effectLst/>
              </a:rPr>
              <a:t/>
            </a:r>
            <a:br>
              <a:rPr lang="ru-RU" sz="2400" dirty="0">
                <a:effectLst/>
              </a:rPr>
            </a:br>
            <a:r>
              <a:rPr lang="ru-RU" sz="2400" dirty="0">
                <a:solidFill>
                  <a:srgbClr val="FF0000"/>
                </a:solidFill>
                <a:effectLst/>
              </a:rPr>
              <a:t>Не </a:t>
            </a:r>
            <a:r>
              <a:rPr lang="ru-RU" sz="2400" dirty="0" err="1">
                <a:solidFill>
                  <a:srgbClr val="FF0000"/>
                </a:solidFill>
                <a:effectLst/>
              </a:rPr>
              <a:t>підлягають</a:t>
            </a:r>
            <a:r>
              <a:rPr lang="ru-RU" sz="2400" dirty="0">
                <a:solidFill>
                  <a:srgbClr val="FF0000"/>
                </a:solidFill>
                <a:effectLst/>
              </a:rPr>
              <a:t> </a:t>
            </a:r>
            <a:r>
              <a:rPr lang="ru-RU" sz="2400" dirty="0" err="1">
                <a:solidFill>
                  <a:srgbClr val="FF0000"/>
                </a:solidFill>
                <a:effectLst/>
              </a:rPr>
              <a:t>направленню</a:t>
            </a:r>
            <a:r>
              <a:rPr lang="ru-RU" sz="2400" dirty="0">
                <a:solidFill>
                  <a:srgbClr val="FF0000"/>
                </a:solidFill>
                <a:effectLst/>
              </a:rPr>
              <a:t> на </a:t>
            </a:r>
            <a:r>
              <a:rPr lang="ru-RU" sz="2400" dirty="0" err="1">
                <a:solidFill>
                  <a:srgbClr val="FF0000"/>
                </a:solidFill>
                <a:effectLst/>
              </a:rPr>
              <a:t>альтернативну</a:t>
            </a:r>
            <a:r>
              <a:rPr lang="ru-RU" sz="2400" dirty="0">
                <a:solidFill>
                  <a:srgbClr val="FF0000"/>
                </a:solidFill>
                <a:effectLst/>
              </a:rPr>
              <a:t> службу </a:t>
            </a:r>
            <a:r>
              <a:rPr lang="ru-RU" sz="2400" dirty="0" err="1">
                <a:solidFill>
                  <a:srgbClr val="FF0000"/>
                </a:solidFill>
                <a:effectLst/>
              </a:rPr>
              <a:t>громадяни</a:t>
            </a:r>
            <a:r>
              <a:rPr lang="ru-RU" sz="2400" dirty="0">
                <a:solidFill>
                  <a:srgbClr val="FF0000"/>
                </a:solidFill>
                <a:effectLst/>
              </a:rPr>
              <a:t>:</a:t>
            </a:r>
            <a:br>
              <a:rPr lang="ru-RU" sz="2400" dirty="0">
                <a:solidFill>
                  <a:srgbClr val="FF0000"/>
                </a:solidFill>
                <a:effectLst/>
              </a:rPr>
            </a:br>
            <a:r>
              <a:rPr lang="ru-RU" sz="2400" dirty="0" err="1">
                <a:effectLst/>
              </a:rPr>
              <a:t>звільнені</a:t>
            </a:r>
            <a:r>
              <a:rPr lang="ru-RU" sz="2400" dirty="0">
                <a:effectLst/>
              </a:rPr>
              <a:t> </a:t>
            </a:r>
            <a:r>
              <a:rPr lang="ru-RU" sz="2400" dirty="0" err="1">
                <a:effectLst/>
              </a:rPr>
              <a:t>відповідно</a:t>
            </a:r>
            <a:r>
              <a:rPr lang="ru-RU" sz="2400" dirty="0">
                <a:effectLst/>
              </a:rPr>
              <a:t> до </a:t>
            </a:r>
            <a:r>
              <a:rPr lang="ru-RU" sz="2400" dirty="0" err="1">
                <a:effectLst/>
              </a:rPr>
              <a:t>законодавства</a:t>
            </a:r>
            <a:r>
              <a:rPr lang="ru-RU" sz="2400" dirty="0">
                <a:effectLst/>
              </a:rPr>
              <a:t> </a:t>
            </a:r>
            <a:r>
              <a:rPr lang="ru-RU" sz="2400" dirty="0" err="1">
                <a:effectLst/>
              </a:rPr>
              <a:t>від</a:t>
            </a:r>
            <a:r>
              <a:rPr lang="ru-RU" sz="2400" dirty="0">
                <a:effectLst/>
              </a:rPr>
              <a:t> призову на </a:t>
            </a:r>
            <a:r>
              <a:rPr lang="ru-RU" sz="2400" dirty="0" err="1">
                <a:effectLst/>
              </a:rPr>
              <a:t>строкову</a:t>
            </a:r>
            <a:r>
              <a:rPr lang="ru-RU" sz="2400" dirty="0">
                <a:effectLst/>
              </a:rPr>
              <a:t> </a:t>
            </a:r>
            <a:r>
              <a:rPr lang="ru-RU" sz="2400" dirty="0" err="1">
                <a:effectLst/>
              </a:rPr>
              <a:t>військову</a:t>
            </a:r>
            <a:r>
              <a:rPr lang="ru-RU" sz="2400" dirty="0">
                <a:effectLst/>
              </a:rPr>
              <a:t> службу</a:t>
            </a:r>
            <a:r>
              <a:rPr lang="ru-RU" sz="2400" dirty="0" smtClean="0">
                <a:effectLst/>
              </a:rPr>
              <a:t>;</a:t>
            </a:r>
            <a:br>
              <a:rPr lang="ru-RU" sz="2400" dirty="0" smtClean="0">
                <a:effectLst/>
              </a:rPr>
            </a:br>
            <a:r>
              <a:rPr lang="ru-RU" sz="2400" dirty="0">
                <a:effectLst/>
              </a:rPr>
              <a:t/>
            </a:r>
            <a:br>
              <a:rPr lang="ru-RU" sz="2400" dirty="0">
                <a:effectLst/>
              </a:rPr>
            </a:br>
            <a:r>
              <a:rPr lang="ru-RU" sz="2400" dirty="0" err="1">
                <a:effectLst/>
              </a:rPr>
              <a:t>яким</a:t>
            </a:r>
            <a:r>
              <a:rPr lang="ru-RU" sz="2400" dirty="0">
                <a:effectLst/>
              </a:rPr>
              <a:t> </a:t>
            </a:r>
            <a:r>
              <a:rPr lang="ru-RU" sz="2400" dirty="0" err="1">
                <a:effectLst/>
              </a:rPr>
              <a:t>відповідно</a:t>
            </a:r>
            <a:r>
              <a:rPr lang="ru-RU" sz="2400" dirty="0">
                <a:effectLst/>
              </a:rPr>
              <a:t> до </a:t>
            </a:r>
            <a:r>
              <a:rPr lang="ru-RU" sz="2400" dirty="0" err="1">
                <a:effectLst/>
              </a:rPr>
              <a:t>законодавства</a:t>
            </a:r>
            <a:r>
              <a:rPr lang="ru-RU" sz="2400" dirty="0">
                <a:effectLst/>
              </a:rPr>
              <a:t> </a:t>
            </a:r>
            <a:r>
              <a:rPr lang="ru-RU" sz="2400" dirty="0" err="1">
                <a:effectLst/>
              </a:rPr>
              <a:t>надано</a:t>
            </a:r>
            <a:r>
              <a:rPr lang="ru-RU" sz="2400" dirty="0">
                <a:effectLst/>
              </a:rPr>
              <a:t> </a:t>
            </a:r>
            <a:r>
              <a:rPr lang="ru-RU" sz="2400" dirty="0" err="1">
                <a:effectLst/>
              </a:rPr>
              <a:t>відстрочку</a:t>
            </a:r>
            <a:r>
              <a:rPr lang="ru-RU" sz="2400" dirty="0">
                <a:effectLst/>
              </a:rPr>
              <a:t> </a:t>
            </a:r>
            <a:r>
              <a:rPr lang="ru-RU" sz="2400" dirty="0" err="1">
                <a:effectLst/>
              </a:rPr>
              <a:t>від</a:t>
            </a:r>
            <a:r>
              <a:rPr lang="ru-RU" sz="2400" dirty="0">
                <a:effectLst/>
              </a:rPr>
              <a:t> призову на </a:t>
            </a:r>
            <a:r>
              <a:rPr lang="ru-RU" sz="2400" dirty="0" err="1">
                <a:effectLst/>
              </a:rPr>
              <a:t>строкову</a:t>
            </a:r>
            <a:r>
              <a:rPr lang="ru-RU" sz="2400" dirty="0">
                <a:effectLst/>
              </a:rPr>
              <a:t> </a:t>
            </a:r>
            <a:r>
              <a:rPr lang="ru-RU" sz="2400" dirty="0" err="1">
                <a:effectLst/>
              </a:rPr>
              <a:t>військову</a:t>
            </a:r>
            <a:r>
              <a:rPr lang="ru-RU" sz="2400" dirty="0">
                <a:effectLst/>
              </a:rPr>
              <a:t> службу (на строк </a:t>
            </a:r>
            <a:r>
              <a:rPr lang="ru-RU" sz="2400" dirty="0" err="1">
                <a:effectLst/>
              </a:rPr>
              <a:t>дії</a:t>
            </a:r>
            <a:r>
              <a:rPr lang="ru-RU" sz="2400" dirty="0">
                <a:effectLst/>
              </a:rPr>
              <a:t> </a:t>
            </a:r>
            <a:r>
              <a:rPr lang="ru-RU" sz="2400" dirty="0" err="1">
                <a:effectLst/>
              </a:rPr>
              <a:t>відстрочки</a:t>
            </a:r>
            <a:r>
              <a:rPr lang="ru-RU" sz="2400" dirty="0">
                <a:effectLst/>
              </a:rPr>
              <a:t>).</a:t>
            </a:r>
            <a:br>
              <a:rPr lang="ru-RU" sz="2400" dirty="0">
                <a:effectLst/>
              </a:rPr>
            </a:br>
            <a:endParaRPr lang="ru-RU" sz="2400" dirty="0"/>
          </a:p>
        </p:txBody>
      </p:sp>
    </p:spTree>
    <p:extLst>
      <p:ext uri="{BB962C8B-B14F-4D97-AF65-F5344CB8AC3E}">
        <p14:creationId xmlns:p14="http://schemas.microsoft.com/office/powerpoint/2010/main" val="291000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667983"/>
          </a:xfrm>
        </p:spPr>
        <p:txBody>
          <a:bodyPr>
            <a:normAutofit fontScale="90000"/>
          </a:bodyPr>
          <a:lstStyle/>
          <a:p>
            <a:r>
              <a:rPr lang="ru-RU" dirty="0" err="1">
                <a:effectLst/>
              </a:rPr>
              <a:t>Альтернативну</a:t>
            </a:r>
            <a:r>
              <a:rPr lang="ru-RU" dirty="0">
                <a:effectLst/>
              </a:rPr>
              <a:t> службу </a:t>
            </a:r>
            <a:r>
              <a:rPr lang="ru-RU" dirty="0" err="1">
                <a:effectLst/>
              </a:rPr>
              <a:t>громадяни</a:t>
            </a:r>
            <a:r>
              <a:rPr lang="ru-RU" dirty="0">
                <a:effectLst/>
              </a:rPr>
              <a:t> </a:t>
            </a:r>
            <a:r>
              <a:rPr lang="ru-RU" dirty="0" err="1">
                <a:effectLst/>
              </a:rPr>
              <a:t>проходять</a:t>
            </a:r>
            <a:r>
              <a:rPr lang="ru-RU" dirty="0">
                <a:effectLst/>
              </a:rPr>
              <a:t> на </a:t>
            </a:r>
            <a:r>
              <a:rPr lang="ru-RU" dirty="0" err="1">
                <a:effectLst/>
              </a:rPr>
              <a:t>підприємствах</a:t>
            </a:r>
            <a:r>
              <a:rPr lang="ru-RU" dirty="0">
                <a:effectLst/>
              </a:rPr>
              <a:t>, в </a:t>
            </a:r>
            <a:r>
              <a:rPr lang="ru-RU" dirty="0" err="1">
                <a:effectLst/>
              </a:rPr>
              <a:t>установах</a:t>
            </a:r>
            <a:r>
              <a:rPr lang="ru-RU" dirty="0">
                <a:effectLst/>
              </a:rPr>
              <a:t>, </a:t>
            </a:r>
            <a:r>
              <a:rPr lang="ru-RU" dirty="0" err="1">
                <a:effectLst/>
              </a:rPr>
              <a:t>організаціях</a:t>
            </a:r>
            <a:r>
              <a:rPr lang="ru-RU" dirty="0">
                <a:effectLst/>
              </a:rPr>
              <a:t>, </a:t>
            </a:r>
            <a:r>
              <a:rPr lang="ru-RU" dirty="0" err="1">
                <a:effectLst/>
              </a:rPr>
              <a:t>що</a:t>
            </a:r>
            <a:r>
              <a:rPr lang="ru-RU" dirty="0">
                <a:effectLst/>
              </a:rPr>
              <a:t> </a:t>
            </a:r>
            <a:r>
              <a:rPr lang="ru-RU" dirty="0" err="1">
                <a:effectLst/>
              </a:rPr>
              <a:t>перебувають</a:t>
            </a:r>
            <a:r>
              <a:rPr lang="ru-RU" dirty="0">
                <a:effectLst/>
              </a:rPr>
              <a:t> у </a:t>
            </a:r>
            <a:r>
              <a:rPr lang="ru-RU" dirty="0" err="1">
                <a:effectLst/>
              </a:rPr>
              <a:t>державній</a:t>
            </a:r>
            <a:r>
              <a:rPr lang="ru-RU" dirty="0">
                <a:effectLst/>
              </a:rPr>
              <a:t>, </a:t>
            </a:r>
            <a:r>
              <a:rPr lang="ru-RU" dirty="0" err="1">
                <a:effectLst/>
              </a:rPr>
              <a:t>комунальній</a:t>
            </a:r>
            <a:r>
              <a:rPr lang="ru-RU" dirty="0">
                <a:effectLst/>
              </a:rPr>
              <a:t> </a:t>
            </a:r>
            <a:r>
              <a:rPr lang="ru-RU" dirty="0" err="1">
                <a:effectLst/>
              </a:rPr>
              <a:t>власності</a:t>
            </a:r>
            <a:r>
              <a:rPr lang="ru-RU" dirty="0">
                <a:effectLst/>
              </a:rPr>
              <a:t> </a:t>
            </a:r>
            <a:r>
              <a:rPr lang="ru-RU" dirty="0" err="1">
                <a:effectLst/>
              </a:rPr>
              <a:t>або</a:t>
            </a:r>
            <a:r>
              <a:rPr lang="ru-RU" dirty="0">
                <a:effectLst/>
              </a:rPr>
              <a:t> </a:t>
            </a:r>
            <a:r>
              <a:rPr lang="ru-RU" dirty="0" err="1">
                <a:effectLst/>
              </a:rPr>
              <a:t>переважна</a:t>
            </a:r>
            <a:r>
              <a:rPr lang="ru-RU" dirty="0">
                <a:effectLst/>
              </a:rPr>
              <a:t> </a:t>
            </a:r>
            <a:r>
              <a:rPr lang="ru-RU" dirty="0" err="1">
                <a:effectLst/>
              </a:rPr>
              <a:t>частка</a:t>
            </a:r>
            <a:r>
              <a:rPr lang="ru-RU" dirty="0">
                <a:effectLst/>
              </a:rPr>
              <a:t> у статутному </a:t>
            </a:r>
            <a:r>
              <a:rPr lang="ru-RU" dirty="0" err="1">
                <a:effectLst/>
              </a:rPr>
              <a:t>фонді</a:t>
            </a:r>
            <a:r>
              <a:rPr lang="ru-RU" dirty="0">
                <a:effectLst/>
              </a:rPr>
              <a:t> </a:t>
            </a:r>
            <a:r>
              <a:rPr lang="ru-RU" dirty="0" err="1">
                <a:effectLst/>
              </a:rPr>
              <a:t>яких</a:t>
            </a:r>
            <a:r>
              <a:rPr lang="ru-RU" dirty="0">
                <a:effectLst/>
              </a:rPr>
              <a:t> є в </a:t>
            </a:r>
            <a:r>
              <a:rPr lang="ru-RU" dirty="0" err="1">
                <a:effectLst/>
              </a:rPr>
              <a:t>державній</a:t>
            </a:r>
            <a:r>
              <a:rPr lang="ru-RU" dirty="0">
                <a:effectLst/>
              </a:rPr>
              <a:t> </a:t>
            </a:r>
            <a:r>
              <a:rPr lang="ru-RU" dirty="0" err="1">
                <a:effectLst/>
              </a:rPr>
              <a:t>або</a:t>
            </a:r>
            <a:r>
              <a:rPr lang="ru-RU" dirty="0">
                <a:effectLst/>
              </a:rPr>
              <a:t> </a:t>
            </a:r>
            <a:r>
              <a:rPr lang="ru-RU" dirty="0" err="1">
                <a:effectLst/>
              </a:rPr>
              <a:t>комунальній</a:t>
            </a:r>
            <a:r>
              <a:rPr lang="ru-RU" dirty="0">
                <a:effectLst/>
              </a:rPr>
              <a:t> </a:t>
            </a:r>
            <a:r>
              <a:rPr lang="ru-RU" dirty="0" err="1">
                <a:effectLst/>
              </a:rPr>
              <a:t>власності</a:t>
            </a:r>
            <a:r>
              <a:rPr lang="ru-RU" dirty="0">
                <a:effectLst/>
              </a:rPr>
              <a:t>, </a:t>
            </a:r>
            <a:r>
              <a:rPr lang="ru-RU" dirty="0" err="1">
                <a:effectLst/>
              </a:rPr>
              <a:t>діяльність</a:t>
            </a:r>
            <a:r>
              <a:rPr lang="ru-RU" dirty="0">
                <a:effectLst/>
              </a:rPr>
              <a:t> </a:t>
            </a:r>
            <a:r>
              <a:rPr lang="ru-RU" dirty="0" err="1">
                <a:effectLst/>
              </a:rPr>
              <a:t>яких</a:t>
            </a:r>
            <a:r>
              <a:rPr lang="ru-RU" dirty="0">
                <a:effectLst/>
              </a:rPr>
              <a:t> у першу </a:t>
            </a:r>
            <a:r>
              <a:rPr lang="ru-RU" dirty="0" err="1">
                <a:effectLst/>
              </a:rPr>
              <a:t>чергу</a:t>
            </a:r>
            <a:r>
              <a:rPr lang="ru-RU" dirty="0">
                <a:effectLst/>
              </a:rPr>
              <a:t> </a:t>
            </a:r>
            <a:r>
              <a:rPr lang="ru-RU" dirty="0" err="1">
                <a:effectLst/>
              </a:rPr>
              <a:t>пов’язана</a:t>
            </a:r>
            <a:r>
              <a:rPr lang="ru-RU" dirty="0">
                <a:effectLst/>
              </a:rPr>
              <a:t> </a:t>
            </a:r>
            <a:r>
              <a:rPr lang="ru-RU" dirty="0" err="1">
                <a:effectLst/>
              </a:rPr>
              <a:t>із</a:t>
            </a:r>
            <a:r>
              <a:rPr lang="ru-RU" dirty="0">
                <a:effectLst/>
              </a:rPr>
              <a:t> </a:t>
            </a:r>
            <a:r>
              <a:rPr lang="ru-RU" dirty="0" err="1">
                <a:effectLst/>
              </a:rPr>
              <a:t>соціальним</a:t>
            </a:r>
            <a:r>
              <a:rPr lang="ru-RU" dirty="0">
                <a:effectLst/>
              </a:rPr>
              <a:t> </a:t>
            </a:r>
            <a:r>
              <a:rPr lang="ru-RU" dirty="0" err="1">
                <a:effectLst/>
              </a:rPr>
              <a:t>захистом</a:t>
            </a:r>
            <a:r>
              <a:rPr lang="ru-RU" dirty="0">
                <a:effectLst/>
              </a:rPr>
              <a:t> </a:t>
            </a:r>
            <a:r>
              <a:rPr lang="ru-RU" dirty="0" err="1">
                <a:effectLst/>
              </a:rPr>
              <a:t>населення</a:t>
            </a:r>
            <a:r>
              <a:rPr lang="ru-RU" dirty="0">
                <a:effectLst/>
              </a:rPr>
              <a:t>, </a:t>
            </a:r>
            <a:r>
              <a:rPr lang="ru-RU" dirty="0" err="1">
                <a:effectLst/>
              </a:rPr>
              <a:t>охороною</a:t>
            </a:r>
            <a:r>
              <a:rPr lang="ru-RU" dirty="0">
                <a:effectLst/>
              </a:rPr>
              <a:t> </a:t>
            </a:r>
            <a:r>
              <a:rPr lang="ru-RU" dirty="0" err="1">
                <a:effectLst/>
              </a:rPr>
              <a:t>здоров’я</a:t>
            </a:r>
            <a:r>
              <a:rPr lang="ru-RU" dirty="0">
                <a:effectLst/>
              </a:rPr>
              <a:t>, </a:t>
            </a:r>
            <a:r>
              <a:rPr lang="ru-RU" dirty="0" err="1">
                <a:effectLst/>
              </a:rPr>
              <a:t>захистом</a:t>
            </a:r>
            <a:r>
              <a:rPr lang="ru-RU" dirty="0">
                <a:effectLst/>
              </a:rPr>
              <a:t> </a:t>
            </a:r>
            <a:r>
              <a:rPr lang="ru-RU" dirty="0" err="1">
                <a:effectLst/>
              </a:rPr>
              <a:t>довкілля</a:t>
            </a:r>
            <a:r>
              <a:rPr lang="ru-RU" dirty="0">
                <a:effectLst/>
              </a:rPr>
              <a:t>, </a:t>
            </a:r>
            <a:r>
              <a:rPr lang="ru-RU" dirty="0" err="1">
                <a:effectLst/>
              </a:rPr>
              <a:t>будівництвом</a:t>
            </a:r>
            <a:r>
              <a:rPr lang="ru-RU" dirty="0">
                <a:effectLst/>
              </a:rPr>
              <a:t>, </a:t>
            </a:r>
            <a:r>
              <a:rPr lang="ru-RU" dirty="0" err="1">
                <a:effectLst/>
              </a:rPr>
              <a:t>житлово-комунальним</a:t>
            </a:r>
            <a:r>
              <a:rPr lang="ru-RU" dirty="0">
                <a:effectLst/>
              </a:rPr>
              <a:t> та </a:t>
            </a:r>
            <a:r>
              <a:rPr lang="ru-RU" dirty="0" err="1">
                <a:effectLst/>
              </a:rPr>
              <a:t>сільським</a:t>
            </a:r>
            <a:r>
              <a:rPr lang="ru-RU" dirty="0">
                <a:effectLst/>
              </a:rPr>
              <a:t> </a:t>
            </a:r>
            <a:r>
              <a:rPr lang="ru-RU" dirty="0" err="1">
                <a:effectLst/>
              </a:rPr>
              <a:t>господарством</a:t>
            </a:r>
            <a:r>
              <a:rPr lang="ru-RU" dirty="0">
                <a:effectLst/>
              </a:rPr>
              <a:t>, а </a:t>
            </a:r>
            <a:r>
              <a:rPr lang="ru-RU" dirty="0" err="1">
                <a:effectLst/>
              </a:rPr>
              <a:t>також</a:t>
            </a:r>
            <a:r>
              <a:rPr lang="ru-RU" dirty="0">
                <a:effectLst/>
              </a:rPr>
              <a:t> у </a:t>
            </a:r>
            <a:r>
              <a:rPr lang="ru-RU" dirty="0" err="1">
                <a:effectLst/>
              </a:rPr>
              <a:t>патронажній</a:t>
            </a:r>
            <a:r>
              <a:rPr lang="ru-RU" dirty="0">
                <a:effectLst/>
              </a:rPr>
              <a:t> </a:t>
            </a:r>
            <a:r>
              <a:rPr lang="ru-RU" dirty="0" err="1">
                <a:effectLst/>
              </a:rPr>
              <a:t>службі</a:t>
            </a:r>
            <a:r>
              <a:rPr lang="ru-RU" dirty="0">
                <a:effectLst/>
              </a:rPr>
              <a:t> в </a:t>
            </a:r>
            <a:r>
              <a:rPr lang="ru-RU" dirty="0" err="1">
                <a:effectLst/>
              </a:rPr>
              <a:t>організаціях</a:t>
            </a:r>
            <a:r>
              <a:rPr lang="ru-RU" dirty="0">
                <a:effectLst/>
              </a:rPr>
              <a:t> </a:t>
            </a:r>
            <a:r>
              <a:rPr lang="ru-RU" dirty="0" err="1">
                <a:effectLst/>
              </a:rPr>
              <a:t>Товариства</a:t>
            </a:r>
            <a:r>
              <a:rPr lang="ru-RU" dirty="0">
                <a:effectLst/>
              </a:rPr>
              <a:t> Червоного </a:t>
            </a:r>
            <a:r>
              <a:rPr lang="ru-RU" dirty="0" err="1">
                <a:effectLst/>
              </a:rPr>
              <a:t>Хреста</a:t>
            </a:r>
            <a:r>
              <a:rPr lang="ru-RU" dirty="0">
                <a:effectLst/>
              </a:rPr>
              <a:t> </a:t>
            </a:r>
            <a:r>
              <a:rPr lang="ru-RU" dirty="0" err="1">
                <a:effectLst/>
              </a:rPr>
              <a:t>України</a:t>
            </a:r>
            <a:r>
              <a:rPr lang="ru-RU" dirty="0">
                <a:effectLst/>
              </a:rPr>
              <a:t>.</a:t>
            </a:r>
            <a:br>
              <a:rPr lang="ru-RU" dirty="0">
                <a:effectLst/>
              </a:rPr>
            </a:br>
            <a:endParaRPr lang="ru-RU" dirty="0"/>
          </a:p>
        </p:txBody>
      </p:sp>
    </p:spTree>
    <p:extLst>
      <p:ext uri="{BB962C8B-B14F-4D97-AF65-F5344CB8AC3E}">
        <p14:creationId xmlns:p14="http://schemas.microsoft.com/office/powerpoint/2010/main" val="3447195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88900"/>
            <a:ext cx="10364451" cy="6680199"/>
          </a:xfrm>
        </p:spPr>
        <p:txBody>
          <a:bodyPr>
            <a:normAutofit fontScale="90000"/>
          </a:bodyPr>
          <a:lstStyle/>
          <a:p>
            <a:r>
              <a:rPr lang="ru-RU" dirty="0">
                <a:effectLst/>
              </a:rPr>
              <a:t>Строк </a:t>
            </a:r>
            <a:r>
              <a:rPr lang="ru-RU" dirty="0" err="1">
                <a:effectLst/>
              </a:rPr>
              <a:t>альтернативної</a:t>
            </a:r>
            <a:r>
              <a:rPr lang="ru-RU" dirty="0">
                <a:effectLst/>
              </a:rPr>
              <a:t> </a:t>
            </a:r>
            <a:r>
              <a:rPr lang="ru-RU" dirty="0" err="1">
                <a:effectLst/>
              </a:rPr>
              <a:t>служби</a:t>
            </a:r>
            <a:r>
              <a:rPr lang="ru-RU" dirty="0">
                <a:effectLst/>
              </a:rPr>
              <a:t> у </a:t>
            </a:r>
            <a:r>
              <a:rPr lang="ru-RU" dirty="0" err="1">
                <a:effectLst/>
              </a:rPr>
              <a:t>півтора</a:t>
            </a:r>
            <a:r>
              <a:rPr lang="ru-RU" dirty="0">
                <a:effectLst/>
              </a:rPr>
              <a:t> раза </a:t>
            </a:r>
            <a:r>
              <a:rPr lang="ru-RU" dirty="0" err="1">
                <a:effectLst/>
              </a:rPr>
              <a:t>перевищує</a:t>
            </a:r>
            <a:r>
              <a:rPr lang="ru-RU" dirty="0">
                <a:effectLst/>
              </a:rPr>
              <a:t> строк </a:t>
            </a:r>
            <a:r>
              <a:rPr lang="ru-RU" dirty="0" err="1">
                <a:effectLst/>
              </a:rPr>
              <a:t>військової</a:t>
            </a:r>
            <a:r>
              <a:rPr lang="ru-RU" dirty="0">
                <a:effectLst/>
              </a:rPr>
              <a:t> </a:t>
            </a:r>
            <a:r>
              <a:rPr lang="ru-RU" dirty="0" err="1">
                <a:effectLst/>
              </a:rPr>
              <a:t>служби</a:t>
            </a:r>
            <a:r>
              <a:rPr lang="ru-RU" dirty="0">
                <a:effectLst/>
              </a:rPr>
              <a:t>, </a:t>
            </a:r>
            <a:r>
              <a:rPr lang="ru-RU" dirty="0" err="1">
                <a:effectLst/>
              </a:rPr>
              <a:t>встановлений</a:t>
            </a:r>
            <a:r>
              <a:rPr lang="ru-RU" dirty="0">
                <a:effectLst/>
              </a:rPr>
              <a:t> для </a:t>
            </a:r>
            <a:r>
              <a:rPr lang="ru-RU" dirty="0" err="1">
                <a:effectLst/>
              </a:rPr>
              <a:t>солдатів</a:t>
            </a:r>
            <a:r>
              <a:rPr lang="ru-RU" dirty="0">
                <a:effectLst/>
              </a:rPr>
              <a:t> і </a:t>
            </a:r>
            <a:r>
              <a:rPr lang="ru-RU" dirty="0" err="1">
                <a:effectLst/>
              </a:rPr>
              <a:t>сержантів</a:t>
            </a:r>
            <a:r>
              <a:rPr lang="ru-RU" dirty="0">
                <a:effectLst/>
              </a:rPr>
              <a:t>, </a:t>
            </a:r>
            <a:r>
              <a:rPr lang="ru-RU" dirty="0" err="1">
                <a:effectLst/>
              </a:rPr>
              <a:t>які</a:t>
            </a:r>
            <a:r>
              <a:rPr lang="ru-RU" dirty="0">
                <a:effectLst/>
              </a:rPr>
              <a:t> </a:t>
            </a:r>
            <a:r>
              <a:rPr lang="ru-RU" dirty="0" err="1">
                <a:effectLst/>
              </a:rPr>
              <a:t>проходять</a:t>
            </a:r>
            <a:r>
              <a:rPr lang="ru-RU" dirty="0">
                <a:effectLst/>
              </a:rPr>
              <a:t> </a:t>
            </a:r>
            <a:r>
              <a:rPr lang="ru-RU" dirty="0" err="1">
                <a:effectLst/>
              </a:rPr>
              <a:t>строкову</a:t>
            </a:r>
            <a:r>
              <a:rPr lang="ru-RU" dirty="0">
                <a:effectLst/>
              </a:rPr>
              <a:t> </a:t>
            </a:r>
            <a:r>
              <a:rPr lang="ru-RU" dirty="0" err="1">
                <a:effectLst/>
              </a:rPr>
              <a:t>військову</a:t>
            </a:r>
            <a:r>
              <a:rPr lang="ru-RU" dirty="0">
                <a:effectLst/>
              </a:rPr>
              <a:t> службу в </a:t>
            </a:r>
            <a:r>
              <a:rPr lang="ru-RU" dirty="0" err="1">
                <a:effectLst/>
              </a:rPr>
              <a:t>Збройних</a:t>
            </a:r>
            <a:r>
              <a:rPr lang="ru-RU" dirty="0">
                <a:effectLst/>
              </a:rPr>
              <a:t> Силах </a:t>
            </a:r>
            <a:r>
              <a:rPr lang="ru-RU" dirty="0" err="1">
                <a:effectLst/>
              </a:rPr>
              <a:t>України</a:t>
            </a:r>
            <a:r>
              <a:rPr lang="ru-RU" dirty="0">
                <a:effectLst/>
              </a:rPr>
              <a:t> та </a:t>
            </a:r>
            <a:r>
              <a:rPr lang="ru-RU" dirty="0" err="1">
                <a:effectLst/>
              </a:rPr>
              <a:t>інших</a:t>
            </a:r>
            <a:r>
              <a:rPr lang="ru-RU" dirty="0">
                <a:effectLst/>
              </a:rPr>
              <a:t> </a:t>
            </a:r>
            <a:r>
              <a:rPr lang="ru-RU" dirty="0" err="1">
                <a:effectLst/>
              </a:rPr>
              <a:t>утворених</a:t>
            </a:r>
            <a:r>
              <a:rPr lang="ru-RU" dirty="0">
                <a:effectLst/>
              </a:rPr>
              <a:t> </a:t>
            </a:r>
            <a:r>
              <a:rPr lang="ru-RU" dirty="0" err="1">
                <a:effectLst/>
              </a:rPr>
              <a:t>відповідно</a:t>
            </a:r>
            <a:r>
              <a:rPr lang="ru-RU" dirty="0">
                <a:effectLst/>
              </a:rPr>
              <a:t> до </a:t>
            </a:r>
            <a:r>
              <a:rPr lang="ru-RU" dirty="0" err="1">
                <a:effectLst/>
              </a:rPr>
              <a:t>законів</a:t>
            </a:r>
            <a:r>
              <a:rPr lang="ru-RU" dirty="0">
                <a:effectLst/>
              </a:rPr>
              <a:t> </a:t>
            </a:r>
            <a:r>
              <a:rPr lang="ru-RU" dirty="0" err="1">
                <a:effectLst/>
              </a:rPr>
              <a:t>України</a:t>
            </a:r>
            <a:r>
              <a:rPr lang="ru-RU" dirty="0">
                <a:effectLst/>
              </a:rPr>
              <a:t> </a:t>
            </a:r>
            <a:r>
              <a:rPr lang="ru-RU" dirty="0" err="1">
                <a:effectLst/>
              </a:rPr>
              <a:t>військових</a:t>
            </a:r>
            <a:r>
              <a:rPr lang="ru-RU" dirty="0">
                <a:effectLst/>
              </a:rPr>
              <a:t> </a:t>
            </a:r>
            <a:r>
              <a:rPr lang="ru-RU" dirty="0" err="1">
                <a:effectLst/>
              </a:rPr>
              <a:t>формуваннях</a:t>
            </a:r>
            <a:r>
              <a:rPr lang="ru-RU" dirty="0">
                <a:effectLst/>
              </a:rPr>
              <a:t>. Для </a:t>
            </a:r>
            <a:r>
              <a:rPr lang="ru-RU" dirty="0" err="1">
                <a:effectLst/>
              </a:rPr>
              <a:t>осіб</a:t>
            </a:r>
            <a:r>
              <a:rPr lang="ru-RU" dirty="0">
                <a:effectLst/>
              </a:rPr>
              <a:t>, </a:t>
            </a:r>
            <a:r>
              <a:rPr lang="ru-RU" dirty="0" err="1">
                <a:effectLst/>
              </a:rPr>
              <a:t>які</a:t>
            </a:r>
            <a:r>
              <a:rPr lang="ru-RU" dirty="0">
                <a:effectLst/>
              </a:rPr>
              <a:t> </a:t>
            </a:r>
            <a:r>
              <a:rPr lang="ru-RU" dirty="0" err="1">
                <a:effectLst/>
              </a:rPr>
              <a:t>мають</a:t>
            </a:r>
            <a:r>
              <a:rPr lang="ru-RU" dirty="0">
                <a:effectLst/>
              </a:rPr>
              <a:t> </a:t>
            </a:r>
            <a:r>
              <a:rPr lang="ru-RU" dirty="0" err="1">
                <a:effectLst/>
              </a:rPr>
              <a:t>вищу</a:t>
            </a:r>
            <a:r>
              <a:rPr lang="ru-RU" dirty="0">
                <a:effectLst/>
              </a:rPr>
              <a:t> </a:t>
            </a:r>
            <a:r>
              <a:rPr lang="ru-RU" dirty="0" err="1">
                <a:effectLst/>
              </a:rPr>
              <a:t>освіту</a:t>
            </a:r>
            <a:r>
              <a:rPr lang="ru-RU" dirty="0">
                <a:effectLst/>
              </a:rPr>
              <a:t> за </a:t>
            </a:r>
            <a:r>
              <a:rPr lang="ru-RU" dirty="0" err="1">
                <a:effectLst/>
              </a:rPr>
              <a:t>освітньо-кваліфікаційним</a:t>
            </a:r>
            <a:r>
              <a:rPr lang="ru-RU" dirty="0">
                <a:effectLst/>
              </a:rPr>
              <a:t> </a:t>
            </a:r>
            <a:r>
              <a:rPr lang="ru-RU" dirty="0" err="1">
                <a:effectLst/>
              </a:rPr>
              <a:t>рівнем</a:t>
            </a:r>
            <a:r>
              <a:rPr lang="ru-RU" dirty="0">
                <a:effectLst/>
              </a:rPr>
              <a:t> </a:t>
            </a:r>
            <a:r>
              <a:rPr lang="ru-RU" dirty="0" err="1">
                <a:effectLst/>
              </a:rPr>
              <a:t>підготовки</a:t>
            </a:r>
            <a:r>
              <a:rPr lang="ru-RU" dirty="0">
                <a:effectLst/>
              </a:rPr>
              <a:t> </a:t>
            </a:r>
            <a:r>
              <a:rPr lang="ru-RU" dirty="0" err="1">
                <a:effectLst/>
              </a:rPr>
              <a:t>спеціаліста</a:t>
            </a:r>
            <a:r>
              <a:rPr lang="ru-RU" dirty="0">
                <a:effectLst/>
              </a:rPr>
              <a:t> </a:t>
            </a:r>
            <a:r>
              <a:rPr lang="ru-RU" dirty="0" err="1">
                <a:effectLst/>
              </a:rPr>
              <a:t>або</a:t>
            </a:r>
            <a:r>
              <a:rPr lang="ru-RU" dirty="0">
                <a:effectLst/>
              </a:rPr>
              <a:t> </a:t>
            </a:r>
            <a:r>
              <a:rPr lang="ru-RU" dirty="0" err="1">
                <a:effectLst/>
              </a:rPr>
              <a:t>магістра</a:t>
            </a:r>
            <a:r>
              <a:rPr lang="ru-RU" dirty="0">
                <a:effectLst/>
              </a:rPr>
              <a:t>, строк </a:t>
            </a:r>
            <a:r>
              <a:rPr lang="ru-RU" dirty="0" err="1">
                <a:effectLst/>
              </a:rPr>
              <a:t>альтернативної</a:t>
            </a:r>
            <a:r>
              <a:rPr lang="ru-RU" dirty="0">
                <a:effectLst/>
              </a:rPr>
              <a:t> </a:t>
            </a:r>
            <a:r>
              <a:rPr lang="ru-RU" dirty="0" err="1">
                <a:effectLst/>
              </a:rPr>
              <a:t>служби</a:t>
            </a:r>
            <a:r>
              <a:rPr lang="ru-RU" dirty="0">
                <a:effectLst/>
              </a:rPr>
              <a:t> у </a:t>
            </a:r>
            <a:r>
              <a:rPr lang="ru-RU" dirty="0" err="1">
                <a:effectLst/>
              </a:rPr>
              <a:t>півтора</a:t>
            </a:r>
            <a:r>
              <a:rPr lang="ru-RU" dirty="0">
                <a:effectLst/>
              </a:rPr>
              <a:t> раза </a:t>
            </a:r>
            <a:r>
              <a:rPr lang="ru-RU" dirty="0" err="1">
                <a:effectLst/>
              </a:rPr>
              <a:t>перевищує</a:t>
            </a:r>
            <a:r>
              <a:rPr lang="ru-RU" dirty="0">
                <a:effectLst/>
              </a:rPr>
              <a:t> строк </a:t>
            </a:r>
            <a:r>
              <a:rPr lang="ru-RU" dirty="0" err="1">
                <a:effectLst/>
              </a:rPr>
              <a:t>військової</a:t>
            </a:r>
            <a:r>
              <a:rPr lang="ru-RU" dirty="0">
                <a:effectLst/>
              </a:rPr>
              <a:t> </a:t>
            </a:r>
            <a:r>
              <a:rPr lang="ru-RU" dirty="0" err="1">
                <a:effectLst/>
              </a:rPr>
              <a:t>служби</a:t>
            </a:r>
            <a:r>
              <a:rPr lang="ru-RU" dirty="0">
                <a:effectLst/>
              </a:rPr>
              <a:t>, </a:t>
            </a:r>
            <a:r>
              <a:rPr lang="ru-RU" dirty="0" err="1">
                <a:effectLst/>
              </a:rPr>
              <a:t>встановлений</a:t>
            </a:r>
            <a:r>
              <a:rPr lang="ru-RU" dirty="0">
                <a:effectLst/>
              </a:rPr>
              <a:t> для </a:t>
            </a:r>
            <a:r>
              <a:rPr lang="ru-RU" dirty="0" err="1">
                <a:effectLst/>
              </a:rPr>
              <a:t>осіб</a:t>
            </a:r>
            <a:r>
              <a:rPr lang="ru-RU" dirty="0">
                <a:effectLst/>
              </a:rPr>
              <a:t>, </a:t>
            </a:r>
            <a:r>
              <a:rPr lang="ru-RU" dirty="0" err="1">
                <a:effectLst/>
              </a:rPr>
              <a:t>які</a:t>
            </a:r>
            <a:r>
              <a:rPr lang="ru-RU" dirty="0">
                <a:effectLst/>
              </a:rPr>
              <a:t> </a:t>
            </a:r>
            <a:r>
              <a:rPr lang="ru-RU" dirty="0" err="1">
                <a:effectLst/>
              </a:rPr>
              <a:t>мають</a:t>
            </a:r>
            <a:r>
              <a:rPr lang="ru-RU" dirty="0">
                <a:effectLst/>
              </a:rPr>
              <a:t> </a:t>
            </a:r>
            <a:r>
              <a:rPr lang="ru-RU" dirty="0" err="1">
                <a:effectLst/>
              </a:rPr>
              <a:t>відповідний</a:t>
            </a:r>
            <a:r>
              <a:rPr lang="ru-RU" dirty="0">
                <a:effectLst/>
              </a:rPr>
              <a:t> </a:t>
            </a:r>
            <a:r>
              <a:rPr lang="ru-RU" dirty="0" err="1">
                <a:effectLst/>
              </a:rPr>
              <a:t>освітньо-кваліфікаційний</a:t>
            </a:r>
            <a:r>
              <a:rPr lang="ru-RU" dirty="0">
                <a:effectLst/>
              </a:rPr>
              <a:t> </a:t>
            </a:r>
            <a:r>
              <a:rPr lang="ru-RU" dirty="0" err="1">
                <a:effectLst/>
              </a:rPr>
              <a:t>рівень</a:t>
            </a:r>
            <a:r>
              <a:rPr lang="ru-RU" dirty="0">
                <a:effectLst/>
              </a:rPr>
              <a:t>.</a:t>
            </a:r>
            <a:br>
              <a:rPr lang="ru-RU" dirty="0">
                <a:effectLst/>
              </a:rPr>
            </a:br>
            <a:endParaRPr lang="ru-RU" dirty="0"/>
          </a:p>
        </p:txBody>
      </p:sp>
    </p:spTree>
    <p:extLst>
      <p:ext uri="{BB962C8B-B14F-4D97-AF65-F5344CB8AC3E}">
        <p14:creationId xmlns:p14="http://schemas.microsoft.com/office/powerpoint/2010/main" val="772732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000" dirty="0">
                <a:effectLst/>
              </a:rPr>
              <a:t>Для </a:t>
            </a:r>
            <a:r>
              <a:rPr lang="ru-RU" sz="2000" dirty="0" err="1">
                <a:effectLst/>
              </a:rPr>
              <a:t>вирішення</a:t>
            </a:r>
            <a:r>
              <a:rPr lang="ru-RU" sz="2000" dirty="0">
                <a:effectLst/>
              </a:rPr>
              <a:t> </a:t>
            </a:r>
            <a:r>
              <a:rPr lang="ru-RU" sz="2000" dirty="0" err="1">
                <a:effectLst/>
              </a:rPr>
              <a:t>питання</a:t>
            </a:r>
            <a:r>
              <a:rPr lang="ru-RU" sz="2000" dirty="0">
                <a:effectLst/>
              </a:rPr>
              <a:t> про </a:t>
            </a:r>
            <a:r>
              <a:rPr lang="ru-RU" sz="2000" dirty="0" err="1">
                <a:effectLst/>
              </a:rPr>
              <a:t>направлення</a:t>
            </a:r>
            <a:r>
              <a:rPr lang="ru-RU" sz="2000" dirty="0">
                <a:effectLst/>
              </a:rPr>
              <a:t> на </a:t>
            </a:r>
            <a:r>
              <a:rPr lang="ru-RU" sz="2000" dirty="0" err="1">
                <a:effectLst/>
              </a:rPr>
              <a:t>альтернативну</a:t>
            </a:r>
            <a:r>
              <a:rPr lang="ru-RU" sz="2000" dirty="0">
                <a:effectLst/>
              </a:rPr>
              <a:t> службу </a:t>
            </a:r>
            <a:r>
              <a:rPr lang="ru-RU" sz="2000" dirty="0" err="1">
                <a:effectLst/>
              </a:rPr>
              <a:t>громадяни</a:t>
            </a:r>
            <a:r>
              <a:rPr lang="ru-RU" sz="2000" dirty="0">
                <a:effectLst/>
              </a:rPr>
              <a:t>, </a:t>
            </a:r>
            <a:r>
              <a:rPr lang="ru-RU" sz="2000" dirty="0" err="1">
                <a:effectLst/>
              </a:rPr>
              <a:t>після</a:t>
            </a:r>
            <a:r>
              <a:rPr lang="ru-RU" sz="2000" dirty="0">
                <a:effectLst/>
              </a:rPr>
              <a:t> </a:t>
            </a:r>
            <a:r>
              <a:rPr lang="ru-RU" sz="2000" dirty="0" err="1">
                <a:effectLst/>
              </a:rPr>
              <a:t>взяття</a:t>
            </a:r>
            <a:r>
              <a:rPr lang="ru-RU" sz="2000" dirty="0">
                <a:effectLst/>
              </a:rPr>
              <a:t> на </a:t>
            </a:r>
            <a:r>
              <a:rPr lang="ru-RU" sz="2000" dirty="0" err="1">
                <a:effectLst/>
              </a:rPr>
              <a:t>військовий</a:t>
            </a:r>
            <a:r>
              <a:rPr lang="ru-RU" sz="2000" dirty="0">
                <a:effectLst/>
              </a:rPr>
              <a:t> </a:t>
            </a:r>
            <a:r>
              <a:rPr lang="ru-RU" sz="2000" dirty="0" err="1">
                <a:effectLst/>
              </a:rPr>
              <a:t>облік</a:t>
            </a:r>
            <a:r>
              <a:rPr lang="ru-RU" sz="2000" dirty="0">
                <a:effectLst/>
              </a:rPr>
              <a:t>, але не </a:t>
            </a:r>
            <a:r>
              <a:rPr lang="ru-RU" sz="2000" dirty="0" err="1">
                <a:effectLst/>
              </a:rPr>
              <a:t>пізніше</a:t>
            </a:r>
            <a:r>
              <a:rPr lang="ru-RU" sz="2000" dirty="0">
                <a:effectLst/>
              </a:rPr>
              <a:t> </a:t>
            </a:r>
            <a:r>
              <a:rPr lang="ru-RU" sz="2000" dirty="0" err="1">
                <a:effectLst/>
              </a:rPr>
              <a:t>ніж</a:t>
            </a:r>
            <a:r>
              <a:rPr lang="ru-RU" sz="2000" dirty="0">
                <a:effectLst/>
              </a:rPr>
              <a:t> за два </a:t>
            </a:r>
            <a:r>
              <a:rPr lang="ru-RU" sz="2000" dirty="0" err="1">
                <a:effectLst/>
              </a:rPr>
              <a:t>календарні</a:t>
            </a:r>
            <a:r>
              <a:rPr lang="ru-RU" sz="2000" dirty="0">
                <a:effectLst/>
              </a:rPr>
              <a:t> </a:t>
            </a:r>
            <a:r>
              <a:rPr lang="ru-RU" sz="2000" dirty="0" err="1">
                <a:effectLst/>
              </a:rPr>
              <a:t>місяці</a:t>
            </a:r>
            <a:r>
              <a:rPr lang="ru-RU" sz="2000" dirty="0">
                <a:effectLst/>
              </a:rPr>
              <a:t> до початку </a:t>
            </a:r>
            <a:r>
              <a:rPr lang="ru-RU" sz="2000" dirty="0" err="1">
                <a:effectLst/>
              </a:rPr>
              <a:t>встановленого</a:t>
            </a:r>
            <a:r>
              <a:rPr lang="ru-RU" sz="2000" dirty="0">
                <a:effectLst/>
              </a:rPr>
              <a:t> </a:t>
            </a:r>
            <a:r>
              <a:rPr lang="ru-RU" sz="2000" dirty="0" err="1">
                <a:effectLst/>
              </a:rPr>
              <a:t>законодавством</a:t>
            </a:r>
            <a:r>
              <a:rPr lang="ru-RU" sz="2000" dirty="0">
                <a:effectLst/>
              </a:rPr>
              <a:t> </a:t>
            </a:r>
            <a:r>
              <a:rPr lang="ru-RU" sz="2000" dirty="0" err="1">
                <a:effectLst/>
              </a:rPr>
              <a:t>періоду</a:t>
            </a:r>
            <a:r>
              <a:rPr lang="ru-RU" sz="2000" dirty="0">
                <a:effectLst/>
              </a:rPr>
              <a:t> </a:t>
            </a:r>
            <a:r>
              <a:rPr lang="ru-RU" sz="2000" dirty="0" err="1">
                <a:effectLst/>
              </a:rPr>
              <a:t>проведення</a:t>
            </a:r>
            <a:r>
              <a:rPr lang="ru-RU" sz="2000" dirty="0">
                <a:effectLst/>
              </a:rPr>
              <a:t> призову на </a:t>
            </a:r>
            <a:r>
              <a:rPr lang="ru-RU" sz="2000" dirty="0" err="1">
                <a:effectLst/>
              </a:rPr>
              <a:t>строкову</a:t>
            </a:r>
            <a:r>
              <a:rPr lang="ru-RU" sz="2000" dirty="0">
                <a:effectLst/>
              </a:rPr>
              <a:t> </a:t>
            </a:r>
            <a:r>
              <a:rPr lang="ru-RU" sz="2000" dirty="0" err="1">
                <a:effectLst/>
              </a:rPr>
              <a:t>військову</a:t>
            </a:r>
            <a:r>
              <a:rPr lang="ru-RU" sz="2000" dirty="0">
                <a:effectLst/>
              </a:rPr>
              <a:t> службу, </a:t>
            </a:r>
            <a:r>
              <a:rPr lang="ru-RU" sz="2000" dirty="0" err="1">
                <a:effectLst/>
              </a:rPr>
              <a:t>особисто</a:t>
            </a:r>
            <a:r>
              <a:rPr lang="ru-RU" sz="2000" dirty="0">
                <a:effectLst/>
              </a:rPr>
              <a:t> </a:t>
            </a:r>
            <a:r>
              <a:rPr lang="ru-RU" sz="2000" dirty="0" err="1">
                <a:effectLst/>
              </a:rPr>
              <a:t>подають</a:t>
            </a:r>
            <a:r>
              <a:rPr lang="ru-RU" sz="2000" dirty="0">
                <a:effectLst/>
              </a:rPr>
              <a:t> до </a:t>
            </a:r>
            <a:r>
              <a:rPr lang="ru-RU" sz="2000" dirty="0" err="1">
                <a:effectLst/>
              </a:rPr>
              <a:t>відповідного</a:t>
            </a:r>
            <a:r>
              <a:rPr lang="ru-RU" sz="2000" dirty="0">
                <a:effectLst/>
              </a:rPr>
              <a:t> структурного </a:t>
            </a:r>
            <a:r>
              <a:rPr lang="ru-RU" sz="2000" dirty="0" err="1">
                <a:effectLst/>
              </a:rPr>
              <a:t>підрозділу</a:t>
            </a:r>
            <a:r>
              <a:rPr lang="ru-RU" sz="2000" dirty="0">
                <a:effectLst/>
              </a:rPr>
              <a:t> </a:t>
            </a:r>
            <a:r>
              <a:rPr lang="ru-RU" sz="2000" dirty="0" err="1">
                <a:effectLst/>
              </a:rPr>
              <a:t>місцевої</a:t>
            </a:r>
            <a:r>
              <a:rPr lang="ru-RU" sz="2000" dirty="0">
                <a:effectLst/>
              </a:rPr>
              <a:t> </a:t>
            </a:r>
            <a:r>
              <a:rPr lang="ru-RU" sz="2000" dirty="0" err="1">
                <a:effectLst/>
              </a:rPr>
              <a:t>державної</a:t>
            </a:r>
            <a:r>
              <a:rPr lang="ru-RU" sz="2000" dirty="0">
                <a:effectLst/>
              </a:rPr>
              <a:t> </a:t>
            </a:r>
            <a:r>
              <a:rPr lang="ru-RU" sz="2000" dirty="0" err="1">
                <a:effectLst/>
              </a:rPr>
              <a:t>адміністрації</a:t>
            </a:r>
            <a:r>
              <a:rPr lang="ru-RU" sz="2000" dirty="0">
                <a:effectLst/>
              </a:rPr>
              <a:t> за </a:t>
            </a:r>
            <a:r>
              <a:rPr lang="ru-RU" sz="2000" dirty="0" err="1">
                <a:effectLst/>
              </a:rPr>
              <a:t>місцем</a:t>
            </a:r>
            <a:r>
              <a:rPr lang="ru-RU" sz="2000" dirty="0">
                <a:effectLst/>
              </a:rPr>
              <a:t> </a:t>
            </a:r>
            <a:r>
              <a:rPr lang="ru-RU" sz="2000" dirty="0" err="1">
                <a:effectLst/>
              </a:rPr>
              <a:t>проживання</a:t>
            </a:r>
            <a:r>
              <a:rPr lang="ru-RU" sz="2000" dirty="0">
                <a:effectLst/>
              </a:rPr>
              <a:t> </a:t>
            </a:r>
            <a:r>
              <a:rPr lang="ru-RU" sz="2000" dirty="0" err="1">
                <a:effectLst/>
              </a:rPr>
              <a:t>мотивовану</a:t>
            </a:r>
            <a:r>
              <a:rPr lang="ru-RU" sz="2000" dirty="0">
                <a:effectLst/>
              </a:rPr>
              <a:t> </a:t>
            </a:r>
            <a:r>
              <a:rPr lang="ru-RU" sz="2000" dirty="0" err="1">
                <a:effectLst/>
              </a:rPr>
              <a:t>письмову</a:t>
            </a:r>
            <a:r>
              <a:rPr lang="ru-RU" sz="2000" dirty="0">
                <a:effectLst/>
              </a:rPr>
              <a:t> </a:t>
            </a:r>
            <a:r>
              <a:rPr lang="ru-RU" sz="2000" dirty="0" err="1">
                <a:effectLst/>
              </a:rPr>
              <a:t>заяву</a:t>
            </a:r>
            <a:r>
              <a:rPr lang="ru-RU" sz="2000" dirty="0" smtClean="0">
                <a:effectLst/>
              </a:rPr>
              <a:t>.</a:t>
            </a:r>
            <a:br>
              <a:rPr lang="ru-RU" sz="2000" dirty="0" smtClean="0">
                <a:effectLst/>
              </a:rPr>
            </a:br>
            <a:r>
              <a:rPr lang="ru-RU" sz="2000" dirty="0">
                <a:effectLst/>
              </a:rPr>
              <a:t/>
            </a:r>
            <a:br>
              <a:rPr lang="ru-RU" sz="2000" dirty="0">
                <a:effectLst/>
              </a:rPr>
            </a:br>
            <a:r>
              <a:rPr lang="ru-RU" sz="2000" dirty="0">
                <a:effectLst/>
              </a:rPr>
              <a:t>У </a:t>
            </a:r>
            <a:r>
              <a:rPr lang="ru-RU" sz="2000" dirty="0" err="1">
                <a:effectLst/>
              </a:rPr>
              <a:t>разі</a:t>
            </a:r>
            <a:r>
              <a:rPr lang="ru-RU" sz="2000" dirty="0">
                <a:effectLst/>
              </a:rPr>
              <a:t> призову на </a:t>
            </a:r>
            <a:r>
              <a:rPr lang="ru-RU" sz="2000" dirty="0" err="1">
                <a:effectLst/>
              </a:rPr>
              <a:t>військові</a:t>
            </a:r>
            <a:r>
              <a:rPr lang="ru-RU" sz="2000" dirty="0">
                <a:effectLst/>
              </a:rPr>
              <a:t> </a:t>
            </a:r>
            <a:r>
              <a:rPr lang="ru-RU" sz="2000" dirty="0" err="1">
                <a:effectLst/>
              </a:rPr>
              <a:t>збори</a:t>
            </a:r>
            <a:r>
              <a:rPr lang="ru-RU" sz="2000" dirty="0">
                <a:effectLst/>
              </a:rPr>
              <a:t> </a:t>
            </a:r>
            <a:r>
              <a:rPr lang="ru-RU" sz="2000" dirty="0" err="1">
                <a:effectLst/>
              </a:rPr>
              <a:t>громадян</a:t>
            </a:r>
            <a:r>
              <a:rPr lang="ru-RU" sz="2000" dirty="0">
                <a:effectLst/>
              </a:rPr>
              <a:t>, </a:t>
            </a:r>
            <a:r>
              <a:rPr lang="ru-RU" sz="2000" dirty="0" err="1">
                <a:effectLst/>
              </a:rPr>
              <a:t>які</a:t>
            </a:r>
            <a:r>
              <a:rPr lang="ru-RU" sz="2000" dirty="0">
                <a:effectLst/>
              </a:rPr>
              <a:t> </a:t>
            </a:r>
            <a:r>
              <a:rPr lang="ru-RU" sz="2000" dirty="0" err="1">
                <a:effectLst/>
              </a:rPr>
              <a:t>після</a:t>
            </a:r>
            <a:r>
              <a:rPr lang="ru-RU" sz="2000" dirty="0">
                <a:effectLst/>
              </a:rPr>
              <a:t> </a:t>
            </a:r>
            <a:r>
              <a:rPr lang="ru-RU" sz="2000" dirty="0" err="1">
                <a:effectLst/>
              </a:rPr>
              <a:t>проходження</a:t>
            </a:r>
            <a:r>
              <a:rPr lang="ru-RU" sz="2000" dirty="0">
                <a:effectLst/>
              </a:rPr>
              <a:t> </a:t>
            </a:r>
            <a:r>
              <a:rPr lang="ru-RU" sz="2000" dirty="0" err="1">
                <a:effectLst/>
              </a:rPr>
              <a:t>строкової</a:t>
            </a:r>
            <a:r>
              <a:rPr lang="ru-RU" sz="2000" dirty="0">
                <a:effectLst/>
              </a:rPr>
              <a:t> </a:t>
            </a:r>
            <a:r>
              <a:rPr lang="ru-RU" sz="2000" dirty="0" err="1">
                <a:effectLst/>
              </a:rPr>
              <a:t>військової</a:t>
            </a:r>
            <a:r>
              <a:rPr lang="ru-RU" sz="2000" dirty="0">
                <a:effectLst/>
              </a:rPr>
              <a:t> </a:t>
            </a:r>
            <a:r>
              <a:rPr lang="ru-RU" sz="2000" dirty="0" err="1">
                <a:effectLst/>
              </a:rPr>
              <a:t>служби</a:t>
            </a:r>
            <a:r>
              <a:rPr lang="ru-RU" sz="2000" dirty="0">
                <a:effectLst/>
              </a:rPr>
              <a:t> </a:t>
            </a:r>
            <a:r>
              <a:rPr lang="ru-RU" sz="2000" dirty="0" err="1">
                <a:effectLst/>
              </a:rPr>
              <a:t>набули</a:t>
            </a:r>
            <a:r>
              <a:rPr lang="ru-RU" sz="2000" dirty="0">
                <a:effectLst/>
              </a:rPr>
              <a:t> </a:t>
            </a:r>
            <a:r>
              <a:rPr lang="ru-RU" sz="2000" dirty="0" err="1">
                <a:effectLst/>
              </a:rPr>
              <a:t>релігійних</a:t>
            </a:r>
            <a:r>
              <a:rPr lang="ru-RU" sz="2000" dirty="0">
                <a:effectLst/>
              </a:rPr>
              <a:t> </a:t>
            </a:r>
            <a:r>
              <a:rPr lang="ru-RU" sz="2000" dirty="0" err="1">
                <a:effectLst/>
              </a:rPr>
              <a:t>переконань</a:t>
            </a:r>
            <a:r>
              <a:rPr lang="ru-RU" sz="2000" dirty="0">
                <a:effectLst/>
              </a:rPr>
              <a:t> і належать до </a:t>
            </a:r>
            <a:r>
              <a:rPr lang="ru-RU" sz="2000" dirty="0" err="1">
                <a:effectLst/>
              </a:rPr>
              <a:t>діючих</a:t>
            </a:r>
            <a:r>
              <a:rPr lang="ru-RU" sz="2000" dirty="0">
                <a:effectLst/>
              </a:rPr>
              <a:t> </a:t>
            </a:r>
            <a:r>
              <a:rPr lang="ru-RU" sz="2000" dirty="0" err="1">
                <a:effectLst/>
              </a:rPr>
              <a:t>згідно</a:t>
            </a:r>
            <a:r>
              <a:rPr lang="ru-RU" sz="2000" dirty="0">
                <a:effectLst/>
              </a:rPr>
              <a:t> </a:t>
            </a:r>
            <a:r>
              <a:rPr lang="ru-RU" sz="2000" dirty="0" err="1">
                <a:effectLst/>
              </a:rPr>
              <a:t>із</a:t>
            </a:r>
            <a:r>
              <a:rPr lang="ru-RU" sz="2000" dirty="0">
                <a:effectLst/>
              </a:rPr>
              <a:t> </a:t>
            </a:r>
            <a:r>
              <a:rPr lang="ru-RU" sz="2000" dirty="0" err="1">
                <a:effectLst/>
              </a:rPr>
              <a:t>законодавством</a:t>
            </a:r>
            <a:r>
              <a:rPr lang="ru-RU" sz="2000" dirty="0">
                <a:effectLst/>
              </a:rPr>
              <a:t> </a:t>
            </a:r>
            <a:r>
              <a:rPr lang="ru-RU" sz="2000" dirty="0" err="1">
                <a:effectLst/>
              </a:rPr>
              <a:t>України</a:t>
            </a:r>
            <a:r>
              <a:rPr lang="ru-RU" sz="2000" dirty="0">
                <a:effectLst/>
              </a:rPr>
              <a:t> </a:t>
            </a:r>
            <a:r>
              <a:rPr lang="ru-RU" sz="2000" dirty="0" err="1">
                <a:effectLst/>
              </a:rPr>
              <a:t>релігійних</a:t>
            </a:r>
            <a:r>
              <a:rPr lang="ru-RU" sz="2000" dirty="0">
                <a:effectLst/>
              </a:rPr>
              <a:t> </a:t>
            </a:r>
            <a:r>
              <a:rPr lang="ru-RU" sz="2000" dirty="0" err="1">
                <a:effectLst/>
              </a:rPr>
              <a:t>організацій</a:t>
            </a:r>
            <a:r>
              <a:rPr lang="ru-RU" sz="2000" dirty="0">
                <a:effectLst/>
              </a:rPr>
              <a:t>, </a:t>
            </a:r>
            <a:r>
              <a:rPr lang="ru-RU" sz="2000" dirty="0" err="1">
                <a:effectLst/>
              </a:rPr>
              <a:t>віровчення</a:t>
            </a:r>
            <a:r>
              <a:rPr lang="ru-RU" sz="2000" dirty="0">
                <a:effectLst/>
              </a:rPr>
              <a:t> </a:t>
            </a:r>
            <a:r>
              <a:rPr lang="ru-RU" sz="2000" dirty="0" err="1">
                <a:effectLst/>
              </a:rPr>
              <a:t>яких</a:t>
            </a:r>
            <a:r>
              <a:rPr lang="ru-RU" sz="2000" dirty="0">
                <a:effectLst/>
              </a:rPr>
              <a:t> не </a:t>
            </a:r>
            <a:r>
              <a:rPr lang="ru-RU" sz="2000" dirty="0" err="1">
                <a:effectLst/>
              </a:rPr>
              <a:t>допускає</a:t>
            </a:r>
            <a:r>
              <a:rPr lang="ru-RU" sz="2000" dirty="0">
                <a:effectLst/>
              </a:rPr>
              <a:t> </a:t>
            </a:r>
            <a:r>
              <a:rPr lang="ru-RU" sz="2000" dirty="0" err="1">
                <a:effectLst/>
              </a:rPr>
              <a:t>користування</a:t>
            </a:r>
            <a:r>
              <a:rPr lang="ru-RU" sz="2000" dirty="0">
                <a:effectLst/>
              </a:rPr>
              <a:t> </a:t>
            </a:r>
            <a:r>
              <a:rPr lang="ru-RU" sz="2000" dirty="0" err="1">
                <a:effectLst/>
              </a:rPr>
              <a:t>зброєю</a:t>
            </a:r>
            <a:r>
              <a:rPr lang="ru-RU" sz="2000" dirty="0">
                <a:effectLst/>
              </a:rPr>
              <a:t>, вони не </a:t>
            </a:r>
            <a:r>
              <a:rPr lang="ru-RU" sz="2000" dirty="0" err="1">
                <a:effectLst/>
              </a:rPr>
              <a:t>пізніше</a:t>
            </a:r>
            <a:r>
              <a:rPr lang="ru-RU" sz="2000" dirty="0">
                <a:effectLst/>
              </a:rPr>
              <a:t> семи </a:t>
            </a:r>
            <a:r>
              <a:rPr lang="ru-RU" sz="2000" dirty="0" err="1">
                <a:effectLst/>
              </a:rPr>
              <a:t>календарних</a:t>
            </a:r>
            <a:r>
              <a:rPr lang="ru-RU" sz="2000" dirty="0">
                <a:effectLst/>
              </a:rPr>
              <a:t> </a:t>
            </a:r>
            <a:r>
              <a:rPr lang="ru-RU" sz="2000" dirty="0" err="1">
                <a:effectLst/>
              </a:rPr>
              <a:t>днів</a:t>
            </a:r>
            <a:r>
              <a:rPr lang="ru-RU" sz="2000" dirty="0">
                <a:effectLst/>
              </a:rPr>
              <a:t> </a:t>
            </a:r>
            <a:r>
              <a:rPr lang="ru-RU" sz="2000" dirty="0" err="1">
                <a:effectLst/>
              </a:rPr>
              <a:t>від</a:t>
            </a:r>
            <a:r>
              <a:rPr lang="ru-RU" sz="2000" dirty="0">
                <a:effectLst/>
              </a:rPr>
              <a:t> дня </a:t>
            </a:r>
            <a:r>
              <a:rPr lang="ru-RU" sz="2000" dirty="0" err="1">
                <a:effectLst/>
              </a:rPr>
              <a:t>одержання</a:t>
            </a:r>
            <a:r>
              <a:rPr lang="ru-RU" sz="2000" dirty="0">
                <a:effectLst/>
              </a:rPr>
              <a:t> </a:t>
            </a:r>
            <a:r>
              <a:rPr lang="ru-RU" sz="2000" dirty="0" err="1">
                <a:effectLst/>
              </a:rPr>
              <a:t>повістки</a:t>
            </a:r>
            <a:r>
              <a:rPr lang="ru-RU" sz="2000" dirty="0">
                <a:effectLst/>
              </a:rPr>
              <a:t> </a:t>
            </a:r>
            <a:r>
              <a:rPr lang="ru-RU" sz="2000" dirty="0" err="1">
                <a:effectLst/>
              </a:rPr>
              <a:t>військового</a:t>
            </a:r>
            <a:r>
              <a:rPr lang="ru-RU" sz="2000" dirty="0">
                <a:effectLst/>
              </a:rPr>
              <a:t> </a:t>
            </a:r>
            <a:r>
              <a:rPr lang="ru-RU" sz="2000" dirty="0" err="1">
                <a:effectLst/>
              </a:rPr>
              <a:t>комісаріату</a:t>
            </a:r>
            <a:r>
              <a:rPr lang="ru-RU" sz="2000" dirty="0">
                <a:effectLst/>
              </a:rPr>
              <a:t> про призов на </a:t>
            </a:r>
            <a:r>
              <a:rPr lang="ru-RU" sz="2000" dirty="0" err="1">
                <a:effectLst/>
              </a:rPr>
              <a:t>військові</a:t>
            </a:r>
            <a:r>
              <a:rPr lang="ru-RU" sz="2000" dirty="0">
                <a:effectLst/>
              </a:rPr>
              <a:t> </a:t>
            </a:r>
            <a:r>
              <a:rPr lang="ru-RU" sz="2000" dirty="0" err="1">
                <a:effectLst/>
              </a:rPr>
              <a:t>збори</a:t>
            </a:r>
            <a:r>
              <a:rPr lang="ru-RU" sz="2000" dirty="0">
                <a:effectLst/>
              </a:rPr>
              <a:t> </a:t>
            </a:r>
            <a:r>
              <a:rPr lang="ru-RU" sz="2000" dirty="0" err="1">
                <a:effectLst/>
              </a:rPr>
              <a:t>подають</a:t>
            </a:r>
            <a:r>
              <a:rPr lang="ru-RU" sz="2000" dirty="0">
                <a:effectLst/>
              </a:rPr>
              <a:t> </a:t>
            </a:r>
            <a:r>
              <a:rPr lang="ru-RU" sz="2000" dirty="0" err="1">
                <a:effectLst/>
              </a:rPr>
              <a:t>особисто</a:t>
            </a:r>
            <a:r>
              <a:rPr lang="ru-RU" sz="2000" dirty="0">
                <a:effectLst/>
              </a:rPr>
              <a:t> до </a:t>
            </a:r>
            <a:r>
              <a:rPr lang="ru-RU" sz="2000" dirty="0" err="1">
                <a:effectLst/>
              </a:rPr>
              <a:t>відповідного</a:t>
            </a:r>
            <a:r>
              <a:rPr lang="ru-RU" sz="2000" dirty="0">
                <a:effectLst/>
              </a:rPr>
              <a:t> структурного </a:t>
            </a:r>
            <a:r>
              <a:rPr lang="ru-RU" sz="2000" dirty="0" err="1">
                <a:effectLst/>
              </a:rPr>
              <a:t>підрозділу</a:t>
            </a:r>
            <a:r>
              <a:rPr lang="ru-RU" sz="2000" dirty="0">
                <a:effectLst/>
              </a:rPr>
              <a:t> </a:t>
            </a:r>
            <a:r>
              <a:rPr lang="ru-RU" sz="2000" dirty="0" err="1">
                <a:effectLst/>
              </a:rPr>
              <a:t>місцевої</a:t>
            </a:r>
            <a:r>
              <a:rPr lang="ru-RU" sz="2000" dirty="0">
                <a:effectLst/>
              </a:rPr>
              <a:t> </a:t>
            </a:r>
            <a:r>
              <a:rPr lang="ru-RU" sz="2000" dirty="0" err="1">
                <a:effectLst/>
              </a:rPr>
              <a:t>державної</a:t>
            </a:r>
            <a:r>
              <a:rPr lang="ru-RU" sz="2000" dirty="0">
                <a:effectLst/>
              </a:rPr>
              <a:t> </a:t>
            </a:r>
            <a:r>
              <a:rPr lang="ru-RU" sz="2000" dirty="0" err="1">
                <a:effectLst/>
              </a:rPr>
              <a:t>адміністрації</a:t>
            </a:r>
            <a:r>
              <a:rPr lang="ru-RU" sz="2000" dirty="0">
                <a:effectLst/>
              </a:rPr>
              <a:t> </a:t>
            </a:r>
            <a:r>
              <a:rPr lang="ru-RU" sz="2000" dirty="0" err="1">
                <a:effectLst/>
              </a:rPr>
              <a:t>заяву</a:t>
            </a:r>
            <a:r>
              <a:rPr lang="ru-RU" sz="2000" dirty="0">
                <a:effectLst/>
              </a:rPr>
              <a:t> про </a:t>
            </a:r>
            <a:r>
              <a:rPr lang="ru-RU" sz="2000" dirty="0" err="1">
                <a:effectLst/>
              </a:rPr>
              <a:t>звільнення</a:t>
            </a:r>
            <a:r>
              <a:rPr lang="ru-RU" sz="2000" dirty="0">
                <a:effectLst/>
              </a:rPr>
              <a:t> </a:t>
            </a:r>
            <a:r>
              <a:rPr lang="ru-RU" sz="2000" dirty="0" err="1">
                <a:effectLst/>
              </a:rPr>
              <a:t>від</a:t>
            </a:r>
            <a:r>
              <a:rPr lang="ru-RU" sz="2000" dirty="0">
                <a:effectLst/>
              </a:rPr>
              <a:t> призову на </a:t>
            </a:r>
            <a:r>
              <a:rPr lang="ru-RU" sz="2000" dirty="0" err="1">
                <a:effectLst/>
              </a:rPr>
              <a:t>ці</a:t>
            </a:r>
            <a:r>
              <a:rPr lang="ru-RU" sz="2000" dirty="0">
                <a:effectLst/>
              </a:rPr>
              <a:t> </a:t>
            </a:r>
            <a:r>
              <a:rPr lang="ru-RU" sz="2000" dirty="0" err="1">
                <a:effectLst/>
              </a:rPr>
              <a:t>збори</a:t>
            </a:r>
            <a:r>
              <a:rPr lang="ru-RU" sz="2000" dirty="0" smtClean="0">
                <a:effectLst/>
              </a:rPr>
              <a:t>.</a:t>
            </a:r>
            <a:br>
              <a:rPr lang="ru-RU" sz="2000" dirty="0" smtClean="0">
                <a:effectLst/>
              </a:rPr>
            </a:br>
            <a:r>
              <a:rPr lang="ru-RU" sz="2000" dirty="0">
                <a:effectLst/>
              </a:rPr>
              <a:t/>
            </a:r>
            <a:br>
              <a:rPr lang="ru-RU" sz="2000" dirty="0">
                <a:effectLst/>
              </a:rPr>
            </a:br>
            <a:r>
              <a:rPr lang="ru-RU" sz="2000" dirty="0" err="1">
                <a:effectLst/>
              </a:rPr>
              <a:t>Заява</a:t>
            </a:r>
            <a:r>
              <a:rPr lang="ru-RU" sz="2000" dirty="0">
                <a:effectLst/>
              </a:rPr>
              <a:t> про </a:t>
            </a:r>
            <a:r>
              <a:rPr lang="ru-RU" sz="2000" dirty="0" err="1">
                <a:effectLst/>
              </a:rPr>
              <a:t>направлення</a:t>
            </a:r>
            <a:r>
              <a:rPr lang="ru-RU" sz="2000" dirty="0">
                <a:effectLst/>
              </a:rPr>
              <a:t> на </a:t>
            </a:r>
            <a:r>
              <a:rPr lang="ru-RU" sz="2000" dirty="0" err="1">
                <a:effectLst/>
              </a:rPr>
              <a:t>альтернативну</a:t>
            </a:r>
            <a:r>
              <a:rPr lang="ru-RU" sz="2000" dirty="0">
                <a:effectLst/>
              </a:rPr>
              <a:t> службу </a:t>
            </a:r>
            <a:r>
              <a:rPr lang="ru-RU" sz="2000" dirty="0" err="1">
                <a:effectLst/>
              </a:rPr>
              <a:t>розглядається</a:t>
            </a:r>
            <a:r>
              <a:rPr lang="ru-RU" sz="2000" dirty="0">
                <a:effectLst/>
              </a:rPr>
              <a:t> </a:t>
            </a:r>
            <a:r>
              <a:rPr lang="ru-RU" sz="2000" dirty="0" err="1">
                <a:effectLst/>
              </a:rPr>
              <a:t>відповідним</a:t>
            </a:r>
            <a:r>
              <a:rPr lang="ru-RU" sz="2000" dirty="0">
                <a:effectLst/>
              </a:rPr>
              <a:t> </a:t>
            </a:r>
            <a:r>
              <a:rPr lang="ru-RU" sz="2000" dirty="0" err="1">
                <a:effectLst/>
              </a:rPr>
              <a:t>структурним</a:t>
            </a:r>
            <a:r>
              <a:rPr lang="ru-RU" sz="2000" dirty="0">
                <a:effectLst/>
              </a:rPr>
              <a:t> </a:t>
            </a:r>
            <a:r>
              <a:rPr lang="ru-RU" sz="2000" dirty="0" err="1">
                <a:effectLst/>
              </a:rPr>
              <a:t>підрозділом</a:t>
            </a:r>
            <a:r>
              <a:rPr lang="ru-RU" sz="2000" dirty="0">
                <a:effectLst/>
              </a:rPr>
              <a:t> </a:t>
            </a:r>
            <a:r>
              <a:rPr lang="ru-RU" sz="2000" dirty="0" err="1">
                <a:effectLst/>
              </a:rPr>
              <a:t>місцевої</a:t>
            </a:r>
            <a:r>
              <a:rPr lang="ru-RU" sz="2000" dirty="0">
                <a:effectLst/>
              </a:rPr>
              <a:t> </a:t>
            </a:r>
            <a:r>
              <a:rPr lang="ru-RU" sz="2000" dirty="0" err="1">
                <a:effectLst/>
              </a:rPr>
              <a:t>державної</a:t>
            </a:r>
            <a:r>
              <a:rPr lang="ru-RU" sz="2000" dirty="0">
                <a:effectLst/>
              </a:rPr>
              <a:t> </a:t>
            </a:r>
            <a:r>
              <a:rPr lang="ru-RU" sz="2000" dirty="0" err="1">
                <a:effectLst/>
              </a:rPr>
              <a:t>адміністрації</a:t>
            </a:r>
            <a:r>
              <a:rPr lang="ru-RU" sz="2000" dirty="0">
                <a:effectLst/>
              </a:rPr>
              <a:t> </a:t>
            </a:r>
            <a:r>
              <a:rPr lang="ru-RU" sz="2000" dirty="0" err="1">
                <a:effectLst/>
              </a:rPr>
              <a:t>протягом</a:t>
            </a:r>
            <a:r>
              <a:rPr lang="ru-RU" sz="2000" dirty="0">
                <a:effectLst/>
              </a:rPr>
              <a:t> календарного </a:t>
            </a:r>
            <a:r>
              <a:rPr lang="ru-RU" sz="2000" dirty="0" err="1">
                <a:effectLst/>
              </a:rPr>
              <a:t>місяця</a:t>
            </a:r>
            <a:r>
              <a:rPr lang="ru-RU" sz="2000" dirty="0">
                <a:effectLst/>
              </a:rPr>
              <a:t> </a:t>
            </a:r>
            <a:r>
              <a:rPr lang="ru-RU" sz="2000" dirty="0" err="1">
                <a:effectLst/>
              </a:rPr>
              <a:t>після</a:t>
            </a:r>
            <a:r>
              <a:rPr lang="ru-RU" sz="2000" dirty="0">
                <a:effectLst/>
              </a:rPr>
              <a:t> </a:t>
            </a:r>
            <a:r>
              <a:rPr lang="ru-RU" sz="2000" dirty="0" err="1">
                <a:effectLst/>
              </a:rPr>
              <a:t>її</a:t>
            </a:r>
            <a:r>
              <a:rPr lang="ru-RU" sz="2000" dirty="0">
                <a:effectLst/>
              </a:rPr>
              <a:t> </a:t>
            </a:r>
            <a:r>
              <a:rPr lang="ru-RU" sz="2000" dirty="0" err="1">
                <a:effectLst/>
              </a:rPr>
              <a:t>надходження</a:t>
            </a:r>
            <a:r>
              <a:rPr lang="ru-RU" sz="2000" dirty="0">
                <a:effectLst/>
              </a:rPr>
              <a:t> в </a:t>
            </a:r>
            <a:r>
              <a:rPr lang="ru-RU" sz="2000" dirty="0" err="1">
                <a:effectLst/>
              </a:rPr>
              <a:t>присутності</a:t>
            </a:r>
            <a:r>
              <a:rPr lang="ru-RU" sz="2000" dirty="0">
                <a:effectLst/>
              </a:rPr>
              <a:t> </a:t>
            </a:r>
            <a:r>
              <a:rPr lang="ru-RU" sz="2000" dirty="0" err="1">
                <a:effectLst/>
              </a:rPr>
              <a:t>громадянина</a:t>
            </a:r>
            <a:r>
              <a:rPr lang="ru-RU" sz="2000" dirty="0">
                <a:effectLst/>
              </a:rPr>
              <a:t>, а </a:t>
            </a:r>
            <a:r>
              <a:rPr lang="ru-RU" sz="2000" dirty="0" err="1">
                <a:effectLst/>
              </a:rPr>
              <a:t>заява</a:t>
            </a:r>
            <a:r>
              <a:rPr lang="ru-RU" sz="2000" dirty="0">
                <a:effectLst/>
              </a:rPr>
              <a:t> про </a:t>
            </a:r>
            <a:r>
              <a:rPr lang="ru-RU" sz="2000" dirty="0" err="1">
                <a:effectLst/>
              </a:rPr>
              <a:t>звільнення</a:t>
            </a:r>
            <a:r>
              <a:rPr lang="ru-RU" sz="2000" dirty="0">
                <a:effectLst/>
              </a:rPr>
              <a:t> </a:t>
            </a:r>
            <a:r>
              <a:rPr lang="ru-RU" sz="2000" dirty="0" err="1">
                <a:effectLst/>
              </a:rPr>
              <a:t>від</a:t>
            </a:r>
            <a:r>
              <a:rPr lang="ru-RU" sz="2000" dirty="0">
                <a:effectLst/>
              </a:rPr>
              <a:t> призову на </a:t>
            </a:r>
            <a:r>
              <a:rPr lang="ru-RU" sz="2000" dirty="0" err="1">
                <a:effectLst/>
              </a:rPr>
              <a:t>військові</a:t>
            </a:r>
            <a:r>
              <a:rPr lang="ru-RU" sz="2000" dirty="0">
                <a:effectLst/>
              </a:rPr>
              <a:t> </a:t>
            </a:r>
            <a:r>
              <a:rPr lang="ru-RU" sz="2000" dirty="0" err="1">
                <a:effectLst/>
              </a:rPr>
              <a:t>збори</a:t>
            </a:r>
            <a:r>
              <a:rPr lang="ru-RU" sz="2000" dirty="0">
                <a:effectLst/>
              </a:rPr>
              <a:t> - </a:t>
            </a:r>
            <a:r>
              <a:rPr lang="ru-RU" sz="2000" dirty="0" err="1">
                <a:effectLst/>
              </a:rPr>
              <a:t>протягом</a:t>
            </a:r>
            <a:r>
              <a:rPr lang="ru-RU" sz="2000" dirty="0">
                <a:effectLst/>
              </a:rPr>
              <a:t> </a:t>
            </a:r>
            <a:r>
              <a:rPr lang="ru-RU" sz="2000" dirty="0" err="1">
                <a:effectLst/>
              </a:rPr>
              <a:t>чотирнадцяти</a:t>
            </a:r>
            <a:r>
              <a:rPr lang="ru-RU" sz="2000" dirty="0">
                <a:effectLst/>
              </a:rPr>
              <a:t> </a:t>
            </a:r>
            <a:r>
              <a:rPr lang="ru-RU" sz="2000" dirty="0" err="1">
                <a:effectLst/>
              </a:rPr>
              <a:t>календарних</a:t>
            </a:r>
            <a:r>
              <a:rPr lang="ru-RU" sz="2000" dirty="0">
                <a:effectLst/>
              </a:rPr>
              <a:t> </a:t>
            </a:r>
            <a:r>
              <a:rPr lang="ru-RU" sz="2000" dirty="0" err="1">
                <a:effectLst/>
              </a:rPr>
              <a:t>днів</a:t>
            </a:r>
            <a:r>
              <a:rPr lang="ru-RU" sz="2000" dirty="0" smtClean="0">
                <a:effectLst/>
              </a:rPr>
              <a:t>.</a:t>
            </a:r>
            <a:br>
              <a:rPr lang="ru-RU" sz="2000" dirty="0" smtClean="0">
                <a:effectLst/>
              </a:rPr>
            </a:br>
            <a:r>
              <a:rPr lang="ru-RU" sz="2000" dirty="0">
                <a:effectLst/>
              </a:rPr>
              <a:t/>
            </a:r>
            <a:br>
              <a:rPr lang="ru-RU" sz="2000" dirty="0">
                <a:effectLst/>
              </a:rPr>
            </a:br>
            <a:r>
              <a:rPr lang="ru-RU" sz="2000" dirty="0">
                <a:effectLst/>
              </a:rPr>
              <a:t>Для явки за </a:t>
            </a:r>
            <a:r>
              <a:rPr lang="ru-RU" sz="2000" dirty="0" err="1">
                <a:effectLst/>
              </a:rPr>
              <a:t>викликом</a:t>
            </a:r>
            <a:r>
              <a:rPr lang="ru-RU" sz="2000" dirty="0">
                <a:effectLst/>
              </a:rPr>
              <a:t> до </a:t>
            </a:r>
            <a:r>
              <a:rPr lang="ru-RU" sz="2000" dirty="0" err="1">
                <a:effectLst/>
              </a:rPr>
              <a:t>відповідного</a:t>
            </a:r>
            <a:r>
              <a:rPr lang="ru-RU" sz="2000" dirty="0">
                <a:effectLst/>
              </a:rPr>
              <a:t> структурного </a:t>
            </a:r>
            <a:r>
              <a:rPr lang="ru-RU" sz="2000" dirty="0" err="1">
                <a:effectLst/>
              </a:rPr>
              <a:t>підрозділу</a:t>
            </a:r>
            <a:r>
              <a:rPr lang="ru-RU" sz="2000" dirty="0">
                <a:effectLst/>
              </a:rPr>
              <a:t> </a:t>
            </a:r>
            <a:r>
              <a:rPr lang="ru-RU" sz="2000" dirty="0" err="1">
                <a:effectLst/>
              </a:rPr>
              <a:t>місцевої</a:t>
            </a:r>
            <a:r>
              <a:rPr lang="ru-RU" sz="2000" dirty="0">
                <a:effectLst/>
              </a:rPr>
              <a:t> </a:t>
            </a:r>
            <a:r>
              <a:rPr lang="ru-RU" sz="2000" dirty="0" err="1">
                <a:effectLst/>
              </a:rPr>
              <a:t>державної</a:t>
            </a:r>
            <a:r>
              <a:rPr lang="ru-RU" sz="2000" dirty="0">
                <a:effectLst/>
              </a:rPr>
              <a:t> </a:t>
            </a:r>
            <a:r>
              <a:rPr lang="ru-RU" sz="2000" dirty="0" err="1">
                <a:effectLst/>
              </a:rPr>
              <a:t>адміністрації</a:t>
            </a:r>
            <a:r>
              <a:rPr lang="ru-RU" sz="2000" dirty="0">
                <a:effectLst/>
              </a:rPr>
              <a:t> </a:t>
            </a:r>
            <a:r>
              <a:rPr lang="ru-RU" sz="2000" dirty="0" err="1">
                <a:effectLst/>
              </a:rPr>
              <a:t>громадянин</a:t>
            </a:r>
            <a:r>
              <a:rPr lang="ru-RU" sz="2000" dirty="0">
                <a:effectLst/>
              </a:rPr>
              <a:t> </a:t>
            </a:r>
            <a:r>
              <a:rPr lang="ru-RU" sz="2000" dirty="0" err="1">
                <a:effectLst/>
              </a:rPr>
              <a:t>звільняється</a:t>
            </a:r>
            <a:r>
              <a:rPr lang="ru-RU" sz="2000" dirty="0">
                <a:effectLst/>
              </a:rPr>
              <a:t> </a:t>
            </a:r>
            <a:r>
              <a:rPr lang="ru-RU" sz="2000" dirty="0" err="1">
                <a:effectLst/>
              </a:rPr>
              <a:t>від</a:t>
            </a:r>
            <a:r>
              <a:rPr lang="ru-RU" sz="2000" dirty="0">
                <a:effectLst/>
              </a:rPr>
              <a:t> </a:t>
            </a:r>
            <a:r>
              <a:rPr lang="ru-RU" sz="2000" dirty="0" err="1">
                <a:effectLst/>
              </a:rPr>
              <a:t>навчання</a:t>
            </a:r>
            <a:r>
              <a:rPr lang="ru-RU" sz="2000" dirty="0">
                <a:effectLst/>
              </a:rPr>
              <a:t>, а </a:t>
            </a:r>
            <a:r>
              <a:rPr lang="ru-RU" sz="2000" dirty="0" err="1">
                <a:effectLst/>
              </a:rPr>
              <a:t>також</a:t>
            </a:r>
            <a:r>
              <a:rPr lang="ru-RU" sz="2000" dirty="0">
                <a:effectLst/>
              </a:rPr>
              <a:t> </a:t>
            </a:r>
            <a:r>
              <a:rPr lang="ru-RU" sz="2000" dirty="0" err="1">
                <a:effectLst/>
              </a:rPr>
              <a:t>від</a:t>
            </a:r>
            <a:r>
              <a:rPr lang="ru-RU" sz="2000" dirty="0">
                <a:effectLst/>
              </a:rPr>
              <a:t> </a:t>
            </a:r>
            <a:r>
              <a:rPr lang="ru-RU" sz="2000" dirty="0" err="1">
                <a:effectLst/>
              </a:rPr>
              <a:t>роботи</a:t>
            </a:r>
            <a:r>
              <a:rPr lang="ru-RU" sz="2000" dirty="0">
                <a:effectLst/>
              </a:rPr>
              <a:t> </a:t>
            </a:r>
            <a:r>
              <a:rPr lang="ru-RU" sz="2000" dirty="0" err="1">
                <a:effectLst/>
              </a:rPr>
              <a:t>із</a:t>
            </a:r>
            <a:r>
              <a:rPr lang="ru-RU" sz="2000" dirty="0">
                <a:effectLst/>
              </a:rPr>
              <a:t> </a:t>
            </a:r>
            <a:r>
              <a:rPr lang="ru-RU" sz="2000" dirty="0" err="1">
                <a:effectLst/>
              </a:rPr>
              <a:t>збереженням</a:t>
            </a:r>
            <a:r>
              <a:rPr lang="ru-RU" sz="2000" dirty="0">
                <a:effectLst/>
              </a:rPr>
              <a:t> </a:t>
            </a:r>
            <a:r>
              <a:rPr lang="ru-RU" sz="2000" dirty="0" err="1">
                <a:effectLst/>
              </a:rPr>
              <a:t>середньомісячного</a:t>
            </a:r>
            <a:r>
              <a:rPr lang="ru-RU" sz="2000" dirty="0">
                <a:effectLst/>
              </a:rPr>
              <a:t> </a:t>
            </a:r>
            <a:r>
              <a:rPr lang="ru-RU" sz="2000" dirty="0" err="1">
                <a:effectLst/>
              </a:rPr>
              <a:t>заробітку</a:t>
            </a:r>
            <a:r>
              <a:rPr lang="ru-RU" sz="2000" dirty="0">
                <a:effectLst/>
              </a:rPr>
              <a:t>.</a:t>
            </a:r>
            <a:br>
              <a:rPr lang="ru-RU" sz="2000" dirty="0">
                <a:effectLst/>
              </a:rPr>
            </a:br>
            <a:endParaRPr lang="ru-RU" sz="2000" dirty="0"/>
          </a:p>
        </p:txBody>
      </p:sp>
    </p:spTree>
    <p:extLst>
      <p:ext uri="{BB962C8B-B14F-4D97-AF65-F5344CB8AC3E}">
        <p14:creationId xmlns:p14="http://schemas.microsoft.com/office/powerpoint/2010/main" val="3999430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883883"/>
          </a:xfrm>
        </p:spPr>
        <p:txBody>
          <a:bodyPr/>
          <a:lstStyle/>
          <a:p>
            <a:r>
              <a:rPr lang="ru-RU" dirty="0">
                <a:effectLst/>
              </a:rPr>
              <a:t>Альтернативна служба </a:t>
            </a:r>
            <a:r>
              <a:rPr lang="ru-RU" dirty="0" err="1">
                <a:effectLst/>
              </a:rPr>
              <a:t>припиняється</a:t>
            </a:r>
            <a:r>
              <a:rPr lang="ru-RU" dirty="0">
                <a:effectLst/>
              </a:rPr>
              <a:t> у </a:t>
            </a:r>
            <a:r>
              <a:rPr lang="ru-RU" dirty="0" err="1">
                <a:effectLst/>
              </a:rPr>
              <a:t>разі</a:t>
            </a:r>
            <a:r>
              <a:rPr lang="ru-RU" dirty="0">
                <a:effectLst/>
              </a:rPr>
              <a:t> </a:t>
            </a:r>
            <a:r>
              <a:rPr lang="ru-RU" dirty="0" err="1">
                <a:effectLst/>
              </a:rPr>
              <a:t>закінчення</a:t>
            </a:r>
            <a:r>
              <a:rPr lang="ru-RU" dirty="0">
                <a:effectLst/>
              </a:rPr>
              <a:t> строку </a:t>
            </a:r>
            <a:r>
              <a:rPr lang="ru-RU" dirty="0" err="1">
                <a:effectLst/>
              </a:rPr>
              <a:t>її</a:t>
            </a:r>
            <a:r>
              <a:rPr lang="ru-RU" dirty="0">
                <a:effectLst/>
              </a:rPr>
              <a:t> </a:t>
            </a:r>
            <a:r>
              <a:rPr lang="ru-RU" dirty="0" err="1">
                <a:effectLst/>
              </a:rPr>
              <a:t>проходження</a:t>
            </a:r>
            <a:r>
              <a:rPr lang="ru-RU" dirty="0">
                <a:effectLst/>
              </a:rPr>
              <a:t> </a:t>
            </a:r>
            <a:r>
              <a:rPr lang="ru-RU" dirty="0" err="1">
                <a:effectLst/>
              </a:rPr>
              <a:t>або</a:t>
            </a:r>
            <a:r>
              <a:rPr lang="ru-RU" dirty="0">
                <a:effectLst/>
              </a:rPr>
              <a:t> </a:t>
            </a:r>
            <a:r>
              <a:rPr lang="ru-RU" dirty="0" err="1">
                <a:effectLst/>
              </a:rPr>
              <a:t>достроково</a:t>
            </a:r>
            <a:r>
              <a:rPr lang="ru-RU" dirty="0">
                <a:effectLst/>
              </a:rPr>
              <a:t> за </a:t>
            </a:r>
            <a:r>
              <a:rPr lang="ru-RU" dirty="0" err="1">
                <a:effectLst/>
              </a:rPr>
              <a:t>рішенням</a:t>
            </a:r>
            <a:r>
              <a:rPr lang="ru-RU" dirty="0">
                <a:effectLst/>
              </a:rPr>
              <a:t> </a:t>
            </a:r>
            <a:r>
              <a:rPr lang="ru-RU" dirty="0" err="1">
                <a:effectLst/>
              </a:rPr>
              <a:t>місцевої</a:t>
            </a:r>
            <a:r>
              <a:rPr lang="ru-RU" dirty="0">
                <a:effectLst/>
              </a:rPr>
              <a:t> </a:t>
            </a:r>
            <a:r>
              <a:rPr lang="ru-RU" dirty="0" err="1">
                <a:effectLst/>
              </a:rPr>
              <a:t>державної</a:t>
            </a:r>
            <a:r>
              <a:rPr lang="ru-RU" dirty="0">
                <a:effectLst/>
              </a:rPr>
              <a:t> </a:t>
            </a:r>
            <a:r>
              <a:rPr lang="ru-RU" dirty="0" err="1">
                <a:effectLst/>
              </a:rPr>
              <a:t>адміністрації</a:t>
            </a:r>
            <a:r>
              <a:rPr lang="ru-RU" dirty="0">
                <a:effectLst/>
              </a:rPr>
              <a:t>.</a:t>
            </a:r>
            <a:br>
              <a:rPr lang="ru-RU" dirty="0">
                <a:effectLst/>
              </a:rPr>
            </a:br>
            <a:r>
              <a:rPr lang="ru-RU" dirty="0" err="1">
                <a:effectLst/>
              </a:rPr>
              <a:t>Рішення</a:t>
            </a:r>
            <a:r>
              <a:rPr lang="ru-RU" dirty="0">
                <a:effectLst/>
              </a:rPr>
              <a:t> </a:t>
            </a:r>
            <a:r>
              <a:rPr lang="ru-RU" dirty="0" err="1">
                <a:effectLst/>
              </a:rPr>
              <a:t>місцевої</a:t>
            </a:r>
            <a:r>
              <a:rPr lang="ru-RU" dirty="0">
                <a:effectLst/>
              </a:rPr>
              <a:t> </a:t>
            </a:r>
            <a:r>
              <a:rPr lang="ru-RU" dirty="0" err="1">
                <a:effectLst/>
              </a:rPr>
              <a:t>державної</a:t>
            </a:r>
            <a:r>
              <a:rPr lang="ru-RU" dirty="0">
                <a:effectLst/>
              </a:rPr>
              <a:t> </a:t>
            </a:r>
            <a:r>
              <a:rPr lang="ru-RU" dirty="0" err="1">
                <a:effectLst/>
              </a:rPr>
              <a:t>адміністрації</a:t>
            </a:r>
            <a:r>
              <a:rPr lang="ru-RU" dirty="0">
                <a:effectLst/>
              </a:rPr>
              <a:t> </a:t>
            </a:r>
            <a:r>
              <a:rPr lang="ru-RU" dirty="0" err="1">
                <a:effectLst/>
              </a:rPr>
              <a:t>щодо</a:t>
            </a:r>
            <a:r>
              <a:rPr lang="ru-RU" dirty="0">
                <a:effectLst/>
              </a:rPr>
              <a:t> </a:t>
            </a:r>
            <a:r>
              <a:rPr lang="ru-RU" dirty="0" err="1">
                <a:effectLst/>
              </a:rPr>
              <a:t>дострокового</a:t>
            </a:r>
            <a:r>
              <a:rPr lang="ru-RU" dirty="0">
                <a:effectLst/>
              </a:rPr>
              <a:t> </a:t>
            </a:r>
            <a:r>
              <a:rPr lang="ru-RU" dirty="0" err="1">
                <a:effectLst/>
              </a:rPr>
              <a:t>припинення</a:t>
            </a:r>
            <a:r>
              <a:rPr lang="ru-RU" dirty="0">
                <a:effectLst/>
              </a:rPr>
              <a:t> </a:t>
            </a:r>
            <a:r>
              <a:rPr lang="ru-RU" dirty="0" err="1">
                <a:effectLst/>
              </a:rPr>
              <a:t>альтернативної</a:t>
            </a:r>
            <a:r>
              <a:rPr lang="ru-RU" dirty="0">
                <a:effectLst/>
              </a:rPr>
              <a:t> </a:t>
            </a:r>
            <a:r>
              <a:rPr lang="ru-RU" dirty="0" err="1">
                <a:effectLst/>
              </a:rPr>
              <a:t>служби</a:t>
            </a:r>
            <a:r>
              <a:rPr lang="ru-RU" dirty="0">
                <a:effectLst/>
              </a:rPr>
              <a:t> є </a:t>
            </a:r>
            <a:r>
              <a:rPr lang="ru-RU" dirty="0" err="1">
                <a:effectLst/>
              </a:rPr>
              <a:t>обов’язковим</a:t>
            </a:r>
            <a:r>
              <a:rPr lang="ru-RU" dirty="0">
                <a:effectLst/>
              </a:rPr>
              <a:t> як для </a:t>
            </a:r>
            <a:r>
              <a:rPr lang="ru-RU" dirty="0" err="1">
                <a:effectLst/>
              </a:rPr>
              <a:t>власника</a:t>
            </a:r>
            <a:r>
              <a:rPr lang="ru-RU" dirty="0">
                <a:effectLst/>
              </a:rPr>
              <a:t> </a:t>
            </a:r>
            <a:r>
              <a:rPr lang="ru-RU" dirty="0" err="1">
                <a:effectLst/>
              </a:rPr>
              <a:t>підприємства</a:t>
            </a:r>
            <a:r>
              <a:rPr lang="ru-RU" dirty="0">
                <a:effectLst/>
              </a:rPr>
              <a:t>, установи, </a:t>
            </a:r>
            <a:r>
              <a:rPr lang="ru-RU" dirty="0" err="1">
                <a:effectLst/>
              </a:rPr>
              <a:t>організації</a:t>
            </a:r>
            <a:r>
              <a:rPr lang="ru-RU" dirty="0">
                <a:effectLst/>
              </a:rPr>
              <a:t> </a:t>
            </a:r>
            <a:r>
              <a:rPr lang="ru-RU" dirty="0" err="1">
                <a:effectLst/>
              </a:rPr>
              <a:t>або</a:t>
            </a:r>
            <a:r>
              <a:rPr lang="ru-RU" dirty="0">
                <a:effectLst/>
              </a:rPr>
              <a:t> </a:t>
            </a:r>
            <a:r>
              <a:rPr lang="ru-RU" dirty="0" err="1">
                <a:effectLst/>
              </a:rPr>
              <a:t>уповноваженого</a:t>
            </a:r>
            <a:r>
              <a:rPr lang="ru-RU" dirty="0">
                <a:effectLst/>
              </a:rPr>
              <a:t> ним органу, так і для </a:t>
            </a:r>
            <a:r>
              <a:rPr lang="ru-RU" dirty="0" err="1">
                <a:effectLst/>
              </a:rPr>
              <a:t>громадянина</a:t>
            </a:r>
            <a:r>
              <a:rPr lang="ru-RU" dirty="0">
                <a:effectLst/>
              </a:rPr>
              <a:t>.</a:t>
            </a:r>
            <a:br>
              <a:rPr lang="ru-RU" dirty="0">
                <a:effectLst/>
              </a:rPr>
            </a:br>
            <a:endParaRPr lang="ru-RU" dirty="0"/>
          </a:p>
        </p:txBody>
      </p:sp>
    </p:spTree>
    <p:extLst>
      <p:ext uri="{BB962C8B-B14F-4D97-AF65-F5344CB8AC3E}">
        <p14:creationId xmlns:p14="http://schemas.microsoft.com/office/powerpoint/2010/main" val="1514515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0"/>
            <a:ext cx="10364451" cy="6857999"/>
          </a:xfrm>
        </p:spPr>
        <p:txBody>
          <a:bodyPr>
            <a:normAutofit fontScale="90000"/>
          </a:bodyPr>
          <a:lstStyle/>
          <a:p>
            <a:r>
              <a:rPr lang="ru-RU" b="1" dirty="0">
                <a:solidFill>
                  <a:srgbClr val="FF0000"/>
                </a:solidFill>
                <a:effectLst/>
              </a:rPr>
              <a:t>Альтернативна служба </a:t>
            </a:r>
            <a:r>
              <a:rPr lang="ru-RU" b="1" dirty="0" err="1">
                <a:solidFill>
                  <a:srgbClr val="FF0000"/>
                </a:solidFill>
                <a:effectLst/>
              </a:rPr>
              <a:t>достроково</a:t>
            </a:r>
            <a:r>
              <a:rPr lang="ru-RU" b="1" dirty="0">
                <a:solidFill>
                  <a:srgbClr val="FF0000"/>
                </a:solidFill>
                <a:effectLst/>
              </a:rPr>
              <a:t> </a:t>
            </a:r>
            <a:r>
              <a:rPr lang="ru-RU" b="1" dirty="0" err="1">
                <a:solidFill>
                  <a:srgbClr val="FF0000"/>
                </a:solidFill>
                <a:effectLst/>
              </a:rPr>
              <a:t>припиняється</a:t>
            </a:r>
            <a:r>
              <a:rPr lang="ru-RU" b="1" dirty="0">
                <a:solidFill>
                  <a:srgbClr val="FF0000"/>
                </a:solidFill>
                <a:effectLst/>
              </a:rPr>
              <a:t> у </a:t>
            </a:r>
            <a:r>
              <a:rPr lang="ru-RU" b="1" dirty="0" err="1">
                <a:solidFill>
                  <a:srgbClr val="FF0000"/>
                </a:solidFill>
                <a:effectLst/>
              </a:rPr>
              <a:t>разі</a:t>
            </a:r>
            <a:r>
              <a:rPr lang="ru-RU" b="1" dirty="0" smtClean="0">
                <a:solidFill>
                  <a:srgbClr val="FF0000"/>
                </a:solidFill>
                <a:effectLst/>
              </a:rPr>
              <a:t>:</a:t>
            </a:r>
            <a:br>
              <a:rPr lang="ru-RU" b="1" dirty="0" smtClean="0">
                <a:solidFill>
                  <a:srgbClr val="FF0000"/>
                </a:solidFill>
                <a:effectLst/>
              </a:rPr>
            </a:br>
            <a:r>
              <a:rPr lang="ru-RU" b="1" dirty="0">
                <a:solidFill>
                  <a:srgbClr val="FF0000"/>
                </a:solidFill>
                <a:effectLst/>
              </a:rPr>
              <a:t/>
            </a:r>
            <a:br>
              <a:rPr lang="ru-RU" b="1" dirty="0">
                <a:solidFill>
                  <a:srgbClr val="FF0000"/>
                </a:solidFill>
                <a:effectLst/>
              </a:rPr>
            </a:br>
            <a:r>
              <a:rPr lang="ru-RU" dirty="0">
                <a:effectLst/>
              </a:rPr>
              <a:t>призову </a:t>
            </a:r>
            <a:r>
              <a:rPr lang="ru-RU" dirty="0" err="1">
                <a:effectLst/>
              </a:rPr>
              <a:t>громадянина</a:t>
            </a:r>
            <a:r>
              <a:rPr lang="ru-RU" dirty="0">
                <a:effectLst/>
              </a:rPr>
              <a:t> на </a:t>
            </a:r>
            <a:r>
              <a:rPr lang="ru-RU" dirty="0" err="1">
                <a:effectLst/>
              </a:rPr>
              <a:t>строкову</a:t>
            </a:r>
            <a:r>
              <a:rPr lang="ru-RU" dirty="0">
                <a:effectLst/>
              </a:rPr>
              <a:t> </a:t>
            </a:r>
            <a:r>
              <a:rPr lang="ru-RU" dirty="0" err="1">
                <a:effectLst/>
              </a:rPr>
              <a:t>військову</a:t>
            </a:r>
            <a:r>
              <a:rPr lang="ru-RU" dirty="0">
                <a:effectLst/>
              </a:rPr>
              <a:t> службу за </a:t>
            </a:r>
            <a:r>
              <a:rPr lang="ru-RU" dirty="0" err="1">
                <a:effectLst/>
              </a:rPr>
              <a:t>власним</a:t>
            </a:r>
            <a:r>
              <a:rPr lang="ru-RU" dirty="0">
                <a:effectLst/>
              </a:rPr>
              <a:t> </a:t>
            </a:r>
            <a:r>
              <a:rPr lang="ru-RU" dirty="0" err="1">
                <a:effectLst/>
              </a:rPr>
              <a:t>бажанням</a:t>
            </a:r>
            <a:r>
              <a:rPr lang="ru-RU" dirty="0">
                <a:effectLst/>
              </a:rPr>
              <a:t>;</a:t>
            </a:r>
            <a:br>
              <a:rPr lang="ru-RU" dirty="0">
                <a:effectLst/>
              </a:rPr>
            </a:br>
            <a:r>
              <a:rPr lang="ru-RU" dirty="0" err="1">
                <a:effectLst/>
              </a:rPr>
              <a:t>визнання</a:t>
            </a:r>
            <a:r>
              <a:rPr lang="ru-RU" dirty="0">
                <a:effectLst/>
              </a:rPr>
              <a:t> </a:t>
            </a:r>
            <a:r>
              <a:rPr lang="ru-RU" dirty="0" err="1">
                <a:effectLst/>
              </a:rPr>
              <a:t>громадянина</a:t>
            </a:r>
            <a:r>
              <a:rPr lang="ru-RU" dirty="0">
                <a:effectLst/>
              </a:rPr>
              <a:t> </a:t>
            </a:r>
            <a:r>
              <a:rPr lang="ru-RU" dirty="0" err="1">
                <a:effectLst/>
              </a:rPr>
              <a:t>непридатним</a:t>
            </a:r>
            <a:r>
              <a:rPr lang="ru-RU" dirty="0">
                <a:effectLst/>
              </a:rPr>
              <a:t> за станом </a:t>
            </a:r>
            <a:r>
              <a:rPr lang="ru-RU" dirty="0" err="1">
                <a:effectLst/>
              </a:rPr>
              <a:t>здоров’я</a:t>
            </a:r>
            <a:r>
              <a:rPr lang="ru-RU" dirty="0">
                <a:effectLst/>
              </a:rPr>
              <a:t> для </a:t>
            </a:r>
            <a:r>
              <a:rPr lang="ru-RU" dirty="0" err="1">
                <a:effectLst/>
              </a:rPr>
              <a:t>подальшого</a:t>
            </a:r>
            <a:r>
              <a:rPr lang="ru-RU" dirty="0">
                <a:effectLst/>
              </a:rPr>
              <a:t> </a:t>
            </a:r>
            <a:r>
              <a:rPr lang="ru-RU" dirty="0" err="1">
                <a:effectLst/>
              </a:rPr>
              <a:t>проходження</a:t>
            </a:r>
            <a:r>
              <a:rPr lang="ru-RU" dirty="0">
                <a:effectLst/>
              </a:rPr>
              <a:t> </a:t>
            </a:r>
            <a:r>
              <a:rPr lang="ru-RU" dirty="0" err="1">
                <a:effectLst/>
              </a:rPr>
              <a:t>військової</a:t>
            </a:r>
            <a:r>
              <a:rPr lang="ru-RU" dirty="0">
                <a:effectLst/>
              </a:rPr>
              <a:t> </a:t>
            </a:r>
            <a:r>
              <a:rPr lang="ru-RU" dirty="0" err="1">
                <a:effectLst/>
              </a:rPr>
              <a:t>служби</a:t>
            </a:r>
            <a:r>
              <a:rPr lang="ru-RU" dirty="0">
                <a:effectLst/>
              </a:rPr>
              <a:t> на </a:t>
            </a:r>
            <a:r>
              <a:rPr lang="ru-RU" dirty="0" err="1">
                <a:effectLst/>
              </a:rPr>
              <a:t>підставі</a:t>
            </a:r>
            <a:r>
              <a:rPr lang="ru-RU" dirty="0">
                <a:effectLst/>
              </a:rPr>
              <a:t> </a:t>
            </a:r>
            <a:r>
              <a:rPr lang="ru-RU" dirty="0" err="1">
                <a:effectLst/>
              </a:rPr>
              <a:t>висновку</a:t>
            </a:r>
            <a:r>
              <a:rPr lang="ru-RU" dirty="0">
                <a:effectLst/>
              </a:rPr>
              <a:t> (постанови) </a:t>
            </a:r>
            <a:r>
              <a:rPr lang="ru-RU" dirty="0" err="1">
                <a:effectLst/>
              </a:rPr>
              <a:t>військово-лікарської</a:t>
            </a:r>
            <a:r>
              <a:rPr lang="ru-RU" dirty="0">
                <a:effectLst/>
              </a:rPr>
              <a:t> </a:t>
            </a:r>
            <a:r>
              <a:rPr lang="ru-RU" dirty="0" err="1">
                <a:effectLst/>
              </a:rPr>
              <a:t>комісії</a:t>
            </a:r>
            <a:r>
              <a:rPr lang="ru-RU" dirty="0">
                <a:effectLst/>
              </a:rPr>
              <a:t>;</a:t>
            </a:r>
            <a:br>
              <a:rPr lang="ru-RU" dirty="0">
                <a:effectLst/>
              </a:rPr>
            </a:br>
            <a:r>
              <a:rPr lang="ru-RU" dirty="0" err="1">
                <a:effectLst/>
              </a:rPr>
              <a:t>виникнення</a:t>
            </a:r>
            <a:r>
              <a:rPr lang="ru-RU" dirty="0">
                <a:effectLst/>
              </a:rPr>
              <a:t> у </a:t>
            </a:r>
            <a:r>
              <a:rPr lang="ru-RU" dirty="0" err="1">
                <a:effectLst/>
              </a:rPr>
              <a:t>громадянина</a:t>
            </a:r>
            <a:r>
              <a:rPr lang="ru-RU" dirty="0">
                <a:effectLst/>
              </a:rPr>
              <a:t> права на </a:t>
            </a:r>
            <a:r>
              <a:rPr lang="ru-RU" dirty="0" err="1">
                <a:effectLst/>
              </a:rPr>
              <a:t>відстрочку</a:t>
            </a:r>
            <a:r>
              <a:rPr lang="ru-RU" dirty="0">
                <a:effectLst/>
              </a:rPr>
              <a:t> </a:t>
            </a:r>
            <a:r>
              <a:rPr lang="ru-RU" dirty="0" err="1">
                <a:effectLst/>
              </a:rPr>
              <a:t>внаслідок</a:t>
            </a:r>
            <a:r>
              <a:rPr lang="ru-RU" dirty="0">
                <a:effectLst/>
              </a:rPr>
              <a:t> </a:t>
            </a:r>
            <a:r>
              <a:rPr lang="ru-RU" dirty="0" err="1">
                <a:effectLst/>
              </a:rPr>
              <a:t>зміни</a:t>
            </a:r>
            <a:r>
              <a:rPr lang="ru-RU" dirty="0">
                <a:effectLst/>
              </a:rPr>
              <a:t> </a:t>
            </a:r>
            <a:r>
              <a:rPr lang="ru-RU" dirty="0" err="1">
                <a:effectLst/>
              </a:rPr>
              <a:t>сімейних</a:t>
            </a:r>
            <a:r>
              <a:rPr lang="ru-RU" dirty="0">
                <a:effectLst/>
              </a:rPr>
              <a:t> </a:t>
            </a:r>
            <a:r>
              <a:rPr lang="ru-RU" dirty="0" err="1">
                <a:effectLst/>
              </a:rPr>
              <a:t>обставин</a:t>
            </a:r>
            <a:r>
              <a:rPr lang="ru-RU" dirty="0">
                <a:effectLst/>
              </a:rPr>
              <a:t>, </a:t>
            </a:r>
            <a:r>
              <a:rPr lang="ru-RU" dirty="0" err="1">
                <a:effectLst/>
              </a:rPr>
              <a:t>передбаченого</a:t>
            </a:r>
            <a:r>
              <a:rPr lang="ru-RU" dirty="0">
                <a:effectLst/>
              </a:rPr>
              <a:t> </a:t>
            </a:r>
            <a:r>
              <a:rPr lang="ru-RU" dirty="0" err="1">
                <a:effectLst/>
              </a:rPr>
              <a:t>законодавством</a:t>
            </a:r>
            <a:r>
              <a:rPr lang="ru-RU" dirty="0">
                <a:effectLst/>
              </a:rPr>
              <a:t> про </a:t>
            </a:r>
            <a:r>
              <a:rPr lang="ru-RU" dirty="0" err="1">
                <a:effectLst/>
              </a:rPr>
              <a:t>військовий</a:t>
            </a:r>
            <a:r>
              <a:rPr lang="ru-RU" dirty="0">
                <a:effectLst/>
              </a:rPr>
              <a:t> </a:t>
            </a:r>
            <a:r>
              <a:rPr lang="ru-RU" dirty="0" err="1">
                <a:effectLst/>
              </a:rPr>
              <a:t>обов’язок</a:t>
            </a:r>
            <a:r>
              <a:rPr lang="ru-RU" dirty="0">
                <a:effectLst/>
              </a:rPr>
              <a:t> і </a:t>
            </a:r>
            <a:r>
              <a:rPr lang="ru-RU" dirty="0" err="1">
                <a:effectLst/>
              </a:rPr>
              <a:t>військову</a:t>
            </a:r>
            <a:r>
              <a:rPr lang="ru-RU" dirty="0">
                <a:effectLst/>
              </a:rPr>
              <a:t> службу;</a:t>
            </a:r>
            <a:br>
              <a:rPr lang="ru-RU" dirty="0">
                <a:effectLst/>
              </a:rPr>
            </a:br>
            <a:r>
              <a:rPr lang="ru-RU" dirty="0" err="1">
                <a:effectLst/>
              </a:rPr>
              <a:t>засудження</a:t>
            </a:r>
            <a:r>
              <a:rPr lang="ru-RU" dirty="0">
                <a:effectLst/>
              </a:rPr>
              <a:t> </a:t>
            </a:r>
            <a:r>
              <a:rPr lang="ru-RU" dirty="0" err="1">
                <a:effectLst/>
              </a:rPr>
              <a:t>громадянина</a:t>
            </a:r>
            <a:r>
              <a:rPr lang="ru-RU" dirty="0">
                <a:effectLst/>
              </a:rPr>
              <a:t> до </a:t>
            </a:r>
            <a:r>
              <a:rPr lang="ru-RU" dirty="0" err="1">
                <a:effectLst/>
              </a:rPr>
              <a:t>позбавлення</a:t>
            </a:r>
            <a:r>
              <a:rPr lang="ru-RU" dirty="0">
                <a:effectLst/>
              </a:rPr>
              <a:t> </a:t>
            </a:r>
            <a:r>
              <a:rPr lang="ru-RU" dirty="0" err="1">
                <a:effectLst/>
              </a:rPr>
              <a:t>волі</a:t>
            </a:r>
            <a:endParaRPr lang="ru-RU" dirty="0"/>
          </a:p>
        </p:txBody>
      </p:sp>
    </p:spTree>
    <p:extLst>
      <p:ext uri="{BB962C8B-B14F-4D97-AF65-F5344CB8AC3E}">
        <p14:creationId xmlns:p14="http://schemas.microsoft.com/office/powerpoint/2010/main" val="114061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ru-RU" dirty="0" err="1">
                <a:effectLst/>
              </a:rPr>
              <a:t>Військовий</a:t>
            </a:r>
            <a:r>
              <a:rPr lang="ru-RU" dirty="0">
                <a:effectLst/>
              </a:rPr>
              <a:t> </a:t>
            </a:r>
            <a:r>
              <a:rPr lang="ru-RU" dirty="0" err="1">
                <a:effectLst/>
              </a:rPr>
              <a:t>обов'язок</a:t>
            </a:r>
            <a:r>
              <a:rPr lang="ru-RU" dirty="0">
                <a:effectLst/>
              </a:rPr>
              <a:t> </a:t>
            </a:r>
            <a:r>
              <a:rPr lang="ru-RU" dirty="0" err="1">
                <a:effectLst/>
              </a:rPr>
              <a:t>установлюється</a:t>
            </a:r>
            <a:r>
              <a:rPr lang="ru-RU" dirty="0">
                <a:effectLst/>
              </a:rPr>
              <a:t> з метою </a:t>
            </a:r>
            <a:r>
              <a:rPr lang="ru-RU" dirty="0" err="1">
                <a:effectLst/>
              </a:rPr>
              <a:t>підготовки</a:t>
            </a:r>
            <a:r>
              <a:rPr lang="ru-RU" dirty="0">
                <a:effectLst/>
              </a:rPr>
              <a:t> </a:t>
            </a:r>
            <a:r>
              <a:rPr lang="ru-RU" dirty="0" err="1">
                <a:effectLst/>
              </a:rPr>
              <a:t>громадян</a:t>
            </a:r>
            <a:r>
              <a:rPr lang="ru-RU" dirty="0">
                <a:effectLst/>
              </a:rPr>
              <a:t> </a:t>
            </a:r>
            <a:r>
              <a:rPr lang="ru-RU" dirty="0" err="1">
                <a:effectLst/>
              </a:rPr>
              <a:t>України</a:t>
            </a:r>
            <a:r>
              <a:rPr lang="ru-RU" dirty="0">
                <a:effectLst/>
              </a:rPr>
              <a:t> до </a:t>
            </a:r>
            <a:r>
              <a:rPr lang="ru-RU" dirty="0" err="1">
                <a:effectLst/>
              </a:rPr>
              <a:t>захисту</a:t>
            </a:r>
            <a:r>
              <a:rPr lang="ru-RU" dirty="0">
                <a:effectLst/>
              </a:rPr>
              <a:t> </a:t>
            </a:r>
            <a:r>
              <a:rPr lang="ru-RU" dirty="0" err="1">
                <a:effectLst/>
              </a:rPr>
              <a:t>Вітчизни</a:t>
            </a:r>
            <a:r>
              <a:rPr lang="ru-RU" dirty="0">
                <a:effectLst/>
              </a:rPr>
              <a:t>, </a:t>
            </a:r>
            <a:r>
              <a:rPr lang="ru-RU" dirty="0" err="1">
                <a:effectLst/>
              </a:rPr>
              <a:t>забезпечення</a:t>
            </a:r>
            <a:r>
              <a:rPr lang="ru-RU" dirty="0">
                <a:effectLst/>
              </a:rPr>
              <a:t> </a:t>
            </a:r>
            <a:r>
              <a:rPr lang="ru-RU" dirty="0" err="1">
                <a:effectLst/>
              </a:rPr>
              <a:t>особовим</a:t>
            </a:r>
            <a:r>
              <a:rPr lang="ru-RU" dirty="0">
                <a:effectLst/>
              </a:rPr>
              <a:t> складом </a:t>
            </a:r>
            <a:r>
              <a:rPr lang="ru-RU" dirty="0" err="1">
                <a:effectLst/>
              </a:rPr>
              <a:t>Збройних</a:t>
            </a:r>
            <a:r>
              <a:rPr lang="ru-RU" dirty="0">
                <a:effectLst/>
              </a:rPr>
              <a:t> Сил </a:t>
            </a:r>
            <a:r>
              <a:rPr lang="ru-RU" dirty="0" err="1">
                <a:effectLst/>
              </a:rPr>
              <a:t>України</a:t>
            </a:r>
            <a:r>
              <a:rPr lang="ru-RU" dirty="0">
                <a:effectLst/>
              </a:rPr>
              <a:t>, </a:t>
            </a:r>
            <a:r>
              <a:rPr lang="ru-RU" dirty="0" err="1">
                <a:effectLst/>
              </a:rPr>
              <a:t>інших</a:t>
            </a:r>
            <a:r>
              <a:rPr lang="ru-RU" dirty="0">
                <a:effectLst/>
              </a:rPr>
              <a:t> </a:t>
            </a:r>
            <a:r>
              <a:rPr lang="ru-RU" dirty="0" err="1">
                <a:effectLst/>
              </a:rPr>
              <a:t>утворених</a:t>
            </a:r>
            <a:r>
              <a:rPr lang="ru-RU" dirty="0">
                <a:effectLst/>
              </a:rPr>
              <a:t> </a:t>
            </a:r>
            <a:r>
              <a:rPr lang="ru-RU" dirty="0" err="1">
                <a:effectLst/>
              </a:rPr>
              <a:t>відповідно</a:t>
            </a:r>
            <a:r>
              <a:rPr lang="ru-RU" dirty="0">
                <a:effectLst/>
              </a:rPr>
              <a:t> до </a:t>
            </a:r>
            <a:r>
              <a:rPr lang="ru-RU" dirty="0" err="1">
                <a:effectLst/>
              </a:rPr>
              <a:t>законів</a:t>
            </a:r>
            <a:r>
              <a:rPr lang="ru-RU" dirty="0">
                <a:effectLst/>
              </a:rPr>
              <a:t> </a:t>
            </a:r>
            <a:r>
              <a:rPr lang="ru-RU" dirty="0" err="1">
                <a:effectLst/>
              </a:rPr>
              <a:t>України</a:t>
            </a:r>
            <a:r>
              <a:rPr lang="ru-RU" dirty="0">
                <a:effectLst/>
              </a:rPr>
              <a:t> </a:t>
            </a:r>
            <a:r>
              <a:rPr lang="ru-RU" dirty="0" err="1">
                <a:effectLst/>
              </a:rPr>
              <a:t>військових</a:t>
            </a:r>
            <a:r>
              <a:rPr lang="ru-RU" dirty="0">
                <a:effectLst/>
              </a:rPr>
              <a:t> </a:t>
            </a:r>
            <a:r>
              <a:rPr lang="ru-RU" dirty="0" err="1">
                <a:effectLst/>
              </a:rPr>
              <a:t>формувань</a:t>
            </a:r>
            <a:r>
              <a:rPr lang="ru-RU" dirty="0">
                <a:effectLst/>
              </a:rPr>
              <a:t>, а </a:t>
            </a:r>
            <a:r>
              <a:rPr lang="ru-RU" dirty="0" err="1">
                <a:effectLst/>
              </a:rPr>
              <a:t>також</a:t>
            </a:r>
            <a:r>
              <a:rPr lang="ru-RU" dirty="0">
                <a:effectLst/>
              </a:rPr>
              <a:t> </a:t>
            </a:r>
            <a:r>
              <a:rPr lang="ru-RU" dirty="0" err="1">
                <a:effectLst/>
              </a:rPr>
              <a:t>правоохоронних</a:t>
            </a:r>
            <a:r>
              <a:rPr lang="ru-RU" dirty="0">
                <a:effectLst/>
              </a:rPr>
              <a:t> </a:t>
            </a:r>
            <a:r>
              <a:rPr lang="ru-RU" dirty="0" err="1">
                <a:effectLst/>
              </a:rPr>
              <a:t>органів</a:t>
            </a:r>
            <a:r>
              <a:rPr lang="ru-RU" dirty="0">
                <a:effectLst/>
              </a:rPr>
              <a:t> </a:t>
            </a:r>
            <a:r>
              <a:rPr lang="ru-RU" dirty="0" err="1">
                <a:effectLst/>
              </a:rPr>
              <a:t>спеціального</a:t>
            </a:r>
            <a:r>
              <a:rPr lang="ru-RU" dirty="0">
                <a:effectLst/>
              </a:rPr>
              <a:t> </a:t>
            </a:r>
            <a:r>
              <a:rPr lang="ru-RU" dirty="0" err="1">
                <a:effectLst/>
              </a:rPr>
              <a:t>призначення</a:t>
            </a:r>
            <a:r>
              <a:rPr lang="ru-RU" dirty="0">
                <a:effectLst/>
              </a:rPr>
              <a:t> (</a:t>
            </a:r>
            <a:r>
              <a:rPr lang="ru-RU" dirty="0" err="1">
                <a:effectLst/>
              </a:rPr>
              <a:t>далі</a:t>
            </a:r>
            <a:r>
              <a:rPr lang="ru-RU" dirty="0">
                <a:effectLst/>
              </a:rPr>
              <a:t> - </a:t>
            </a:r>
            <a:r>
              <a:rPr lang="ru-RU" dirty="0" err="1">
                <a:effectLst/>
              </a:rPr>
              <a:t>Збройні</a:t>
            </a:r>
            <a:r>
              <a:rPr lang="ru-RU" dirty="0">
                <a:effectLst/>
              </a:rPr>
              <a:t> </a:t>
            </a:r>
            <a:r>
              <a:rPr lang="ru-RU" dirty="0" err="1">
                <a:effectLst/>
              </a:rPr>
              <a:t>Сили</a:t>
            </a:r>
            <a:r>
              <a:rPr lang="ru-RU" dirty="0">
                <a:effectLst/>
              </a:rPr>
              <a:t> </a:t>
            </a:r>
            <a:r>
              <a:rPr lang="ru-RU" dirty="0" err="1">
                <a:effectLst/>
              </a:rPr>
              <a:t>України</a:t>
            </a:r>
            <a:r>
              <a:rPr lang="ru-RU" dirty="0">
                <a:effectLst/>
              </a:rPr>
              <a:t> та </a:t>
            </a:r>
            <a:r>
              <a:rPr lang="ru-RU" dirty="0" err="1">
                <a:effectLst/>
              </a:rPr>
              <a:t>інші</a:t>
            </a:r>
            <a:r>
              <a:rPr lang="ru-RU" dirty="0">
                <a:effectLst/>
              </a:rPr>
              <a:t> </a:t>
            </a:r>
            <a:r>
              <a:rPr lang="ru-RU" dirty="0" err="1">
                <a:effectLst/>
              </a:rPr>
              <a:t>військові</a:t>
            </a:r>
            <a:r>
              <a:rPr lang="ru-RU" dirty="0">
                <a:effectLst/>
              </a:rPr>
              <a:t> </a:t>
            </a:r>
            <a:r>
              <a:rPr lang="ru-RU" dirty="0" err="1">
                <a:effectLst/>
              </a:rPr>
              <a:t>формування</a:t>
            </a:r>
            <a:r>
              <a:rPr lang="ru-RU" dirty="0">
                <a:effectLst/>
              </a:rPr>
              <a:t>), посади в </a:t>
            </a:r>
            <a:r>
              <a:rPr lang="ru-RU" dirty="0" err="1">
                <a:effectLst/>
              </a:rPr>
              <a:t>яких</a:t>
            </a:r>
            <a:r>
              <a:rPr lang="ru-RU" dirty="0">
                <a:effectLst/>
              </a:rPr>
              <a:t> </a:t>
            </a:r>
            <a:r>
              <a:rPr lang="ru-RU" dirty="0" err="1">
                <a:effectLst/>
              </a:rPr>
              <a:t>комплектуються</a:t>
            </a:r>
            <a:r>
              <a:rPr lang="ru-RU" dirty="0">
                <a:effectLst/>
              </a:rPr>
              <a:t> </a:t>
            </a:r>
            <a:r>
              <a:rPr lang="ru-RU" dirty="0" err="1">
                <a:effectLst/>
              </a:rPr>
              <a:t>військовослужбовцями</a:t>
            </a:r>
            <a:r>
              <a:rPr lang="ru-RU" dirty="0">
                <a:effectLst/>
              </a:rPr>
              <a:t>.</a:t>
            </a:r>
            <a:br>
              <a:rPr lang="ru-RU" dirty="0">
                <a:effectLst/>
              </a:rPr>
            </a:br>
            <a:r>
              <a:rPr lang="ru-RU" dirty="0" err="1">
                <a:effectLst/>
              </a:rPr>
              <a:t>Військовий</a:t>
            </a:r>
            <a:r>
              <a:rPr lang="ru-RU" dirty="0">
                <a:effectLst/>
              </a:rPr>
              <a:t> </a:t>
            </a:r>
            <a:r>
              <a:rPr lang="ru-RU" dirty="0" err="1">
                <a:effectLst/>
              </a:rPr>
              <a:t>обов'язок</a:t>
            </a:r>
            <a:r>
              <a:rPr lang="ru-RU" dirty="0">
                <a:effectLst/>
              </a:rPr>
              <a:t> </a:t>
            </a:r>
            <a:r>
              <a:rPr lang="ru-RU" dirty="0" err="1">
                <a:effectLst/>
              </a:rPr>
              <a:t>установлюється</a:t>
            </a:r>
            <a:r>
              <a:rPr lang="ru-RU" dirty="0">
                <a:effectLst/>
              </a:rPr>
              <a:t> з метою </a:t>
            </a:r>
            <a:r>
              <a:rPr lang="ru-RU" dirty="0" err="1">
                <a:effectLst/>
              </a:rPr>
              <a:t>підготовки</a:t>
            </a:r>
            <a:r>
              <a:rPr lang="ru-RU" dirty="0">
                <a:effectLst/>
              </a:rPr>
              <a:t> </a:t>
            </a:r>
            <a:r>
              <a:rPr lang="ru-RU" dirty="0" err="1">
                <a:effectLst/>
              </a:rPr>
              <a:t>громадян</a:t>
            </a:r>
            <a:r>
              <a:rPr lang="ru-RU" dirty="0">
                <a:effectLst/>
              </a:rPr>
              <a:t> </a:t>
            </a:r>
            <a:r>
              <a:rPr lang="ru-RU" dirty="0" err="1">
                <a:effectLst/>
              </a:rPr>
              <a:t>України</a:t>
            </a:r>
            <a:r>
              <a:rPr lang="ru-RU" dirty="0">
                <a:effectLst/>
              </a:rPr>
              <a:t> до </a:t>
            </a:r>
            <a:r>
              <a:rPr lang="ru-RU" dirty="0" err="1">
                <a:effectLst/>
              </a:rPr>
              <a:t>захисту</a:t>
            </a:r>
            <a:r>
              <a:rPr lang="ru-RU" dirty="0">
                <a:effectLst/>
              </a:rPr>
              <a:t> </a:t>
            </a:r>
            <a:r>
              <a:rPr lang="ru-RU" dirty="0" err="1">
                <a:effectLst/>
              </a:rPr>
              <a:t>Вітчизни</a:t>
            </a:r>
            <a:r>
              <a:rPr lang="ru-RU" dirty="0">
                <a:effectLst/>
              </a:rPr>
              <a:t>, </a:t>
            </a:r>
            <a:r>
              <a:rPr lang="ru-RU" dirty="0" err="1">
                <a:effectLst/>
              </a:rPr>
              <a:t>забезпечення</a:t>
            </a:r>
            <a:r>
              <a:rPr lang="ru-RU" dirty="0">
                <a:effectLst/>
              </a:rPr>
              <a:t> </a:t>
            </a:r>
            <a:r>
              <a:rPr lang="ru-RU" dirty="0" err="1">
                <a:effectLst/>
              </a:rPr>
              <a:t>особовим</a:t>
            </a:r>
            <a:r>
              <a:rPr lang="ru-RU" dirty="0">
                <a:effectLst/>
              </a:rPr>
              <a:t> складом </a:t>
            </a:r>
            <a:r>
              <a:rPr lang="ru-RU" dirty="0" err="1">
                <a:effectLst/>
              </a:rPr>
              <a:t>Збройних</a:t>
            </a:r>
            <a:r>
              <a:rPr lang="ru-RU" dirty="0">
                <a:effectLst/>
              </a:rPr>
              <a:t> Сил </a:t>
            </a:r>
            <a:r>
              <a:rPr lang="ru-RU" dirty="0" err="1">
                <a:effectLst/>
              </a:rPr>
              <a:t>України</a:t>
            </a:r>
            <a:r>
              <a:rPr lang="ru-RU" dirty="0">
                <a:effectLst/>
              </a:rPr>
              <a:t>, </a:t>
            </a:r>
            <a:r>
              <a:rPr lang="ru-RU" dirty="0" err="1">
                <a:effectLst/>
              </a:rPr>
              <a:t>інших</a:t>
            </a:r>
            <a:r>
              <a:rPr lang="ru-RU" dirty="0">
                <a:effectLst/>
              </a:rPr>
              <a:t> </a:t>
            </a:r>
            <a:r>
              <a:rPr lang="ru-RU" dirty="0" err="1">
                <a:effectLst/>
              </a:rPr>
              <a:t>утворених</a:t>
            </a:r>
            <a:r>
              <a:rPr lang="ru-RU" dirty="0">
                <a:effectLst/>
              </a:rPr>
              <a:t> </a:t>
            </a:r>
            <a:r>
              <a:rPr lang="ru-RU" dirty="0" err="1">
                <a:effectLst/>
              </a:rPr>
              <a:t>відповідно</a:t>
            </a:r>
            <a:r>
              <a:rPr lang="ru-RU" dirty="0">
                <a:effectLst/>
              </a:rPr>
              <a:t> до </a:t>
            </a:r>
            <a:r>
              <a:rPr lang="ru-RU" dirty="0" err="1">
                <a:effectLst/>
              </a:rPr>
              <a:t>законів</a:t>
            </a:r>
            <a:r>
              <a:rPr lang="ru-RU" dirty="0">
                <a:effectLst/>
              </a:rPr>
              <a:t> </a:t>
            </a:r>
            <a:r>
              <a:rPr lang="ru-RU" dirty="0" err="1">
                <a:effectLst/>
              </a:rPr>
              <a:t>України</a:t>
            </a:r>
            <a:r>
              <a:rPr lang="ru-RU" dirty="0">
                <a:effectLst/>
              </a:rPr>
              <a:t> </a:t>
            </a:r>
            <a:r>
              <a:rPr lang="ru-RU" dirty="0" err="1">
                <a:effectLst/>
              </a:rPr>
              <a:t>військових</a:t>
            </a:r>
            <a:r>
              <a:rPr lang="ru-RU" dirty="0">
                <a:effectLst/>
              </a:rPr>
              <a:t> </a:t>
            </a:r>
            <a:r>
              <a:rPr lang="ru-RU" dirty="0" err="1">
                <a:effectLst/>
              </a:rPr>
              <a:t>формувань</a:t>
            </a:r>
            <a:r>
              <a:rPr lang="ru-RU" dirty="0">
                <a:effectLst/>
              </a:rPr>
              <a:t>, а </a:t>
            </a:r>
            <a:r>
              <a:rPr lang="ru-RU" dirty="0" err="1">
                <a:effectLst/>
              </a:rPr>
              <a:t>також</a:t>
            </a:r>
            <a:r>
              <a:rPr lang="ru-RU" dirty="0">
                <a:effectLst/>
              </a:rPr>
              <a:t> </a:t>
            </a:r>
            <a:r>
              <a:rPr lang="ru-RU" dirty="0" err="1">
                <a:effectLst/>
              </a:rPr>
              <a:t>правоохоронних</a:t>
            </a:r>
            <a:r>
              <a:rPr lang="ru-RU" dirty="0">
                <a:effectLst/>
              </a:rPr>
              <a:t> </a:t>
            </a:r>
            <a:r>
              <a:rPr lang="ru-RU" dirty="0" err="1">
                <a:effectLst/>
              </a:rPr>
              <a:t>органів</a:t>
            </a:r>
            <a:r>
              <a:rPr lang="ru-RU" dirty="0">
                <a:effectLst/>
              </a:rPr>
              <a:t> </a:t>
            </a:r>
            <a:r>
              <a:rPr lang="ru-RU" dirty="0" err="1">
                <a:effectLst/>
              </a:rPr>
              <a:t>спеціального</a:t>
            </a:r>
            <a:r>
              <a:rPr lang="ru-RU" dirty="0">
                <a:effectLst/>
              </a:rPr>
              <a:t> </a:t>
            </a:r>
            <a:r>
              <a:rPr lang="ru-RU" dirty="0" err="1">
                <a:effectLst/>
              </a:rPr>
              <a:t>призначення</a:t>
            </a:r>
            <a:r>
              <a:rPr lang="ru-RU" dirty="0">
                <a:effectLst/>
              </a:rPr>
              <a:t> (</a:t>
            </a:r>
            <a:r>
              <a:rPr lang="ru-RU" dirty="0" err="1">
                <a:effectLst/>
              </a:rPr>
              <a:t>далі</a:t>
            </a:r>
            <a:r>
              <a:rPr lang="ru-RU" dirty="0">
                <a:effectLst/>
              </a:rPr>
              <a:t> - </a:t>
            </a:r>
            <a:r>
              <a:rPr lang="ru-RU" dirty="0" err="1">
                <a:effectLst/>
              </a:rPr>
              <a:t>Збройні</a:t>
            </a:r>
            <a:r>
              <a:rPr lang="ru-RU" dirty="0">
                <a:effectLst/>
              </a:rPr>
              <a:t> </a:t>
            </a:r>
            <a:r>
              <a:rPr lang="ru-RU" dirty="0" err="1">
                <a:effectLst/>
              </a:rPr>
              <a:t>Сили</a:t>
            </a:r>
            <a:r>
              <a:rPr lang="ru-RU" dirty="0">
                <a:effectLst/>
              </a:rPr>
              <a:t> </a:t>
            </a:r>
            <a:r>
              <a:rPr lang="ru-RU" dirty="0" err="1">
                <a:effectLst/>
              </a:rPr>
              <a:t>України</a:t>
            </a:r>
            <a:r>
              <a:rPr lang="ru-RU" dirty="0">
                <a:effectLst/>
              </a:rPr>
              <a:t> та </a:t>
            </a:r>
            <a:r>
              <a:rPr lang="ru-RU" dirty="0" err="1">
                <a:effectLst/>
              </a:rPr>
              <a:t>інші</a:t>
            </a:r>
            <a:r>
              <a:rPr lang="ru-RU" dirty="0">
                <a:effectLst/>
              </a:rPr>
              <a:t> </a:t>
            </a:r>
            <a:r>
              <a:rPr lang="ru-RU" dirty="0" err="1">
                <a:effectLst/>
              </a:rPr>
              <a:t>військові</a:t>
            </a:r>
            <a:r>
              <a:rPr lang="ru-RU" dirty="0">
                <a:effectLst/>
              </a:rPr>
              <a:t> </a:t>
            </a:r>
            <a:r>
              <a:rPr lang="ru-RU" dirty="0" err="1">
                <a:effectLst/>
              </a:rPr>
              <a:t>формування</a:t>
            </a:r>
            <a:r>
              <a:rPr lang="ru-RU" dirty="0">
                <a:effectLst/>
              </a:rPr>
              <a:t>), посади в </a:t>
            </a:r>
            <a:r>
              <a:rPr lang="ru-RU" dirty="0" err="1">
                <a:effectLst/>
              </a:rPr>
              <a:t>яких</a:t>
            </a:r>
            <a:r>
              <a:rPr lang="ru-RU" dirty="0">
                <a:effectLst/>
              </a:rPr>
              <a:t> </a:t>
            </a:r>
            <a:r>
              <a:rPr lang="ru-RU" dirty="0" err="1">
                <a:effectLst/>
              </a:rPr>
              <a:t>комплектуються</a:t>
            </a:r>
            <a:r>
              <a:rPr lang="ru-RU" dirty="0">
                <a:effectLst/>
              </a:rPr>
              <a:t> </a:t>
            </a:r>
            <a:r>
              <a:rPr lang="ru-RU" dirty="0" err="1">
                <a:effectLst/>
              </a:rPr>
              <a:t>військовослужбовцями</a:t>
            </a:r>
            <a:r>
              <a:rPr lang="ru-RU" dirty="0">
                <a:effectLst/>
              </a:rPr>
              <a:t>.</a:t>
            </a:r>
            <a:br>
              <a:rPr lang="ru-RU" dirty="0">
                <a:effectLst/>
              </a:rPr>
            </a:br>
            <a:endParaRPr lang="ru-RU" dirty="0"/>
          </a:p>
        </p:txBody>
      </p:sp>
    </p:spTree>
    <p:extLst>
      <p:ext uri="{BB962C8B-B14F-4D97-AF65-F5344CB8AC3E}">
        <p14:creationId xmlns:p14="http://schemas.microsoft.com/office/powerpoint/2010/main" val="149885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914400"/>
          </a:xfrm>
        </p:spPr>
        <p:txBody>
          <a:bodyPr>
            <a:normAutofit fontScale="90000"/>
          </a:bodyPr>
          <a:lstStyle/>
          <a:p>
            <a:r>
              <a:rPr lang="ru-RU" dirty="0" err="1">
                <a:effectLst/>
              </a:rPr>
              <a:t>Військовий</a:t>
            </a:r>
            <a:r>
              <a:rPr lang="ru-RU" dirty="0">
                <a:effectLst/>
              </a:rPr>
              <a:t> </a:t>
            </a:r>
            <a:r>
              <a:rPr lang="ru-RU" dirty="0" err="1">
                <a:effectLst/>
              </a:rPr>
              <a:t>обов'язок</a:t>
            </a:r>
            <a:r>
              <a:rPr lang="ru-RU" dirty="0">
                <a:effectLst/>
              </a:rPr>
              <a:t> </a:t>
            </a:r>
            <a:r>
              <a:rPr lang="ru-RU" dirty="0" err="1">
                <a:effectLst/>
              </a:rPr>
              <a:t>включає</a:t>
            </a:r>
            <a:r>
              <a:rPr lang="ru-RU" dirty="0">
                <a:effectLst/>
              </a:rPr>
              <a:t>:</a:t>
            </a:r>
            <a:br>
              <a:rPr lang="ru-RU" dirty="0">
                <a:effectLst/>
              </a:rPr>
            </a:br>
            <a:endParaRPr lang="ru-RU" dirty="0"/>
          </a:p>
        </p:txBody>
      </p:sp>
      <p:sp>
        <p:nvSpPr>
          <p:cNvPr id="3" name="Объект 2"/>
          <p:cNvSpPr>
            <a:spLocks noGrp="1"/>
          </p:cNvSpPr>
          <p:nvPr>
            <p:ph sz="quarter" idx="13"/>
          </p:nvPr>
        </p:nvSpPr>
        <p:spPr>
          <a:xfrm>
            <a:off x="-1" y="1409700"/>
            <a:ext cx="12191999" cy="5448300"/>
          </a:xfrm>
        </p:spPr>
        <p:txBody>
          <a:bodyPr/>
          <a:lstStyle/>
          <a:p>
            <a:r>
              <a:rPr lang="ru-RU" dirty="0" err="1">
                <a:effectLst/>
              </a:rPr>
              <a:t>підготовку</a:t>
            </a:r>
            <a:r>
              <a:rPr lang="ru-RU" dirty="0">
                <a:effectLst/>
              </a:rPr>
              <a:t> </a:t>
            </a:r>
            <a:r>
              <a:rPr lang="ru-RU" dirty="0" err="1">
                <a:effectLst/>
              </a:rPr>
              <a:t>громадян</a:t>
            </a:r>
            <a:r>
              <a:rPr lang="ru-RU" dirty="0">
                <a:effectLst/>
              </a:rPr>
              <a:t> до </a:t>
            </a:r>
            <a:r>
              <a:rPr lang="ru-RU" dirty="0" err="1">
                <a:effectLst/>
              </a:rPr>
              <a:t>військової</a:t>
            </a:r>
            <a:r>
              <a:rPr lang="ru-RU" dirty="0">
                <a:effectLst/>
              </a:rPr>
              <a:t> </a:t>
            </a:r>
            <a:r>
              <a:rPr lang="ru-RU" dirty="0" err="1">
                <a:effectLst/>
              </a:rPr>
              <a:t>служби</a:t>
            </a:r>
            <a:r>
              <a:rPr lang="ru-RU" dirty="0">
                <a:effectLst/>
              </a:rPr>
              <a:t>;</a:t>
            </a:r>
          </a:p>
          <a:p>
            <a:r>
              <a:rPr lang="ru-RU" dirty="0">
                <a:effectLst/>
              </a:rPr>
              <a:t>приписку до </a:t>
            </a:r>
            <a:r>
              <a:rPr lang="ru-RU" dirty="0" err="1">
                <a:effectLst/>
              </a:rPr>
              <a:t>призовних</a:t>
            </a:r>
            <a:r>
              <a:rPr lang="ru-RU" dirty="0">
                <a:effectLst/>
              </a:rPr>
              <a:t> </a:t>
            </a:r>
            <a:r>
              <a:rPr lang="ru-RU" dirty="0" err="1">
                <a:effectLst/>
              </a:rPr>
              <a:t>дільниць</a:t>
            </a:r>
            <a:r>
              <a:rPr lang="ru-RU" dirty="0">
                <a:effectLst/>
              </a:rPr>
              <a:t>;</a:t>
            </a:r>
          </a:p>
          <a:p>
            <a:r>
              <a:rPr lang="ru-RU" dirty="0" err="1">
                <a:effectLst/>
              </a:rPr>
              <a:t>прийняття</a:t>
            </a:r>
            <a:r>
              <a:rPr lang="ru-RU" dirty="0">
                <a:effectLst/>
              </a:rPr>
              <a:t> в </a:t>
            </a:r>
            <a:r>
              <a:rPr lang="ru-RU" dirty="0" err="1">
                <a:effectLst/>
              </a:rPr>
              <a:t>добровільному</a:t>
            </a:r>
            <a:r>
              <a:rPr lang="ru-RU" dirty="0">
                <a:effectLst/>
              </a:rPr>
              <a:t> порядку (за контрактом) та призов на </a:t>
            </a:r>
            <a:r>
              <a:rPr lang="ru-RU" dirty="0" err="1">
                <a:effectLst/>
              </a:rPr>
              <a:t>військову</a:t>
            </a:r>
            <a:r>
              <a:rPr lang="ru-RU" dirty="0">
                <a:effectLst/>
              </a:rPr>
              <a:t> службу;</a:t>
            </a:r>
          </a:p>
          <a:p>
            <a:r>
              <a:rPr lang="ru-RU" dirty="0" err="1">
                <a:effectLst/>
              </a:rPr>
              <a:t>проходження</a:t>
            </a:r>
            <a:r>
              <a:rPr lang="ru-RU" dirty="0">
                <a:effectLst/>
              </a:rPr>
              <a:t> </a:t>
            </a:r>
            <a:r>
              <a:rPr lang="ru-RU" dirty="0" err="1">
                <a:effectLst/>
              </a:rPr>
              <a:t>військової</a:t>
            </a:r>
            <a:r>
              <a:rPr lang="ru-RU" dirty="0">
                <a:effectLst/>
              </a:rPr>
              <a:t> </a:t>
            </a:r>
            <a:r>
              <a:rPr lang="ru-RU" dirty="0" err="1">
                <a:effectLst/>
              </a:rPr>
              <a:t>служби</a:t>
            </a:r>
            <a:r>
              <a:rPr lang="ru-RU" dirty="0">
                <a:effectLst/>
              </a:rPr>
              <a:t>;</a:t>
            </a:r>
          </a:p>
          <a:p>
            <a:r>
              <a:rPr lang="ru-RU" dirty="0" err="1">
                <a:effectLst/>
              </a:rPr>
              <a:t>виконання</a:t>
            </a:r>
            <a:r>
              <a:rPr lang="ru-RU" dirty="0">
                <a:effectLst/>
              </a:rPr>
              <a:t> </a:t>
            </a:r>
            <a:r>
              <a:rPr lang="ru-RU" dirty="0" err="1">
                <a:effectLst/>
              </a:rPr>
              <a:t>військового</a:t>
            </a:r>
            <a:r>
              <a:rPr lang="ru-RU" dirty="0">
                <a:effectLst/>
              </a:rPr>
              <a:t> </a:t>
            </a:r>
            <a:r>
              <a:rPr lang="ru-RU" dirty="0" err="1">
                <a:effectLst/>
              </a:rPr>
              <a:t>обов'язку</a:t>
            </a:r>
            <a:r>
              <a:rPr lang="ru-RU" dirty="0">
                <a:effectLst/>
              </a:rPr>
              <a:t> в </a:t>
            </a:r>
            <a:r>
              <a:rPr lang="ru-RU" dirty="0" err="1">
                <a:effectLst/>
              </a:rPr>
              <a:t>запасі</a:t>
            </a:r>
            <a:r>
              <a:rPr lang="ru-RU" dirty="0">
                <a:effectLst/>
              </a:rPr>
              <a:t>;</a:t>
            </a:r>
          </a:p>
          <a:p>
            <a:r>
              <a:rPr lang="ru-RU" dirty="0" err="1">
                <a:effectLst/>
              </a:rPr>
              <a:t>проходження</a:t>
            </a:r>
            <a:r>
              <a:rPr lang="ru-RU" dirty="0">
                <a:effectLst/>
              </a:rPr>
              <a:t> </a:t>
            </a:r>
            <a:r>
              <a:rPr lang="ru-RU" dirty="0" err="1">
                <a:effectLst/>
              </a:rPr>
              <a:t>служби</a:t>
            </a:r>
            <a:r>
              <a:rPr lang="ru-RU" dirty="0">
                <a:effectLst/>
              </a:rPr>
              <a:t> у </a:t>
            </a:r>
            <a:r>
              <a:rPr lang="ru-RU" dirty="0" err="1">
                <a:effectLst/>
              </a:rPr>
              <a:t>військовому</a:t>
            </a:r>
            <a:r>
              <a:rPr lang="ru-RU" dirty="0">
                <a:effectLst/>
              </a:rPr>
              <a:t> </a:t>
            </a:r>
            <a:r>
              <a:rPr lang="ru-RU" dirty="0" err="1">
                <a:effectLst/>
              </a:rPr>
              <a:t>резерві</a:t>
            </a:r>
            <a:r>
              <a:rPr lang="ru-RU" dirty="0">
                <a:effectLst/>
              </a:rPr>
              <a:t>;</a:t>
            </a:r>
          </a:p>
          <a:p>
            <a:r>
              <a:rPr lang="ru-RU" dirty="0" err="1">
                <a:effectLst/>
              </a:rPr>
              <a:t>дотримання</a:t>
            </a:r>
            <a:r>
              <a:rPr lang="ru-RU" dirty="0">
                <a:effectLst/>
              </a:rPr>
              <a:t> правил </a:t>
            </a:r>
            <a:r>
              <a:rPr lang="ru-RU" dirty="0" err="1">
                <a:effectLst/>
              </a:rPr>
              <a:t>військового</a:t>
            </a:r>
            <a:r>
              <a:rPr lang="ru-RU" dirty="0">
                <a:effectLst/>
              </a:rPr>
              <a:t> </a:t>
            </a:r>
            <a:r>
              <a:rPr lang="ru-RU" dirty="0" err="1">
                <a:effectLst/>
              </a:rPr>
              <a:t>обліку</a:t>
            </a:r>
            <a:r>
              <a:rPr lang="ru-RU" dirty="0">
                <a:effectLst/>
              </a:rPr>
              <a:t>.</a:t>
            </a:r>
          </a:p>
          <a:p>
            <a:endParaRPr lang="ru-RU" dirty="0"/>
          </a:p>
        </p:txBody>
      </p:sp>
    </p:spTree>
    <p:extLst>
      <p:ext uri="{BB962C8B-B14F-4D97-AF65-F5344CB8AC3E}">
        <p14:creationId xmlns:p14="http://schemas.microsoft.com/office/powerpoint/2010/main" val="302735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375" y="342901"/>
            <a:ext cx="10364451" cy="622299"/>
          </a:xfrm>
        </p:spPr>
        <p:txBody>
          <a:bodyPr>
            <a:normAutofit fontScale="90000"/>
          </a:bodyPr>
          <a:lstStyle/>
          <a:p>
            <a:r>
              <a:rPr lang="ru-RU" dirty="0" err="1">
                <a:effectLst/>
              </a:rPr>
              <a:t>Щодо</a:t>
            </a:r>
            <a:r>
              <a:rPr lang="ru-RU" dirty="0">
                <a:effectLst/>
              </a:rPr>
              <a:t> </a:t>
            </a:r>
            <a:r>
              <a:rPr lang="ru-RU" dirty="0" err="1">
                <a:effectLst/>
              </a:rPr>
              <a:t>військового</a:t>
            </a:r>
            <a:r>
              <a:rPr lang="ru-RU" dirty="0">
                <a:effectLst/>
              </a:rPr>
              <a:t> </a:t>
            </a:r>
            <a:r>
              <a:rPr lang="ru-RU" dirty="0" err="1">
                <a:effectLst/>
              </a:rPr>
              <a:t>обов'язку</a:t>
            </a:r>
            <a:r>
              <a:rPr lang="ru-RU" dirty="0">
                <a:effectLst/>
              </a:rPr>
              <a:t> </a:t>
            </a:r>
            <a:r>
              <a:rPr lang="ru-RU" dirty="0" err="1">
                <a:effectLst/>
              </a:rPr>
              <a:t>громадяни</a:t>
            </a:r>
            <a:r>
              <a:rPr lang="ru-RU" dirty="0">
                <a:effectLst/>
              </a:rPr>
              <a:t> </a:t>
            </a:r>
            <a:r>
              <a:rPr lang="ru-RU" dirty="0" err="1">
                <a:effectLst/>
              </a:rPr>
              <a:t>України</a:t>
            </a:r>
            <a:r>
              <a:rPr lang="ru-RU" dirty="0">
                <a:effectLst/>
              </a:rPr>
              <a:t> </a:t>
            </a:r>
            <a:r>
              <a:rPr lang="ru-RU" dirty="0" err="1">
                <a:effectLst/>
              </a:rPr>
              <a:t>поділяються</a:t>
            </a:r>
            <a:r>
              <a:rPr lang="ru-RU" dirty="0">
                <a:effectLst/>
              </a:rPr>
              <a:t> на </a:t>
            </a:r>
            <a:r>
              <a:rPr lang="ru-RU" dirty="0" err="1">
                <a:effectLst/>
              </a:rPr>
              <a:t>такі</a:t>
            </a:r>
            <a:r>
              <a:rPr lang="ru-RU" dirty="0">
                <a:effectLst/>
              </a:rPr>
              <a:t> </a:t>
            </a:r>
            <a:r>
              <a:rPr lang="ru-RU" dirty="0" err="1">
                <a:effectLst/>
              </a:rPr>
              <a:t>категорії</a:t>
            </a:r>
            <a:r>
              <a:rPr lang="ru-RU" dirty="0">
                <a:effectLst/>
              </a:rPr>
              <a:t>:</a:t>
            </a:r>
            <a:br>
              <a:rPr lang="ru-RU" dirty="0">
                <a:effectLst/>
              </a:rPr>
            </a:br>
            <a:endParaRPr lang="ru-RU" dirty="0"/>
          </a:p>
        </p:txBody>
      </p:sp>
      <p:sp>
        <p:nvSpPr>
          <p:cNvPr id="3" name="Объект 2"/>
          <p:cNvSpPr>
            <a:spLocks noGrp="1"/>
          </p:cNvSpPr>
          <p:nvPr>
            <p:ph sz="quarter" idx="13"/>
          </p:nvPr>
        </p:nvSpPr>
        <p:spPr>
          <a:xfrm>
            <a:off x="0" y="1092200"/>
            <a:ext cx="12192000" cy="5765800"/>
          </a:xfrm>
        </p:spPr>
        <p:txBody>
          <a:bodyPr/>
          <a:lstStyle/>
          <a:p>
            <a:r>
              <a:rPr lang="ru-RU" b="1" dirty="0" err="1">
                <a:solidFill>
                  <a:srgbClr val="FF0000"/>
                </a:solidFill>
                <a:effectLst/>
              </a:rPr>
              <a:t>допризовники</a:t>
            </a:r>
            <a:r>
              <a:rPr lang="ru-RU" dirty="0">
                <a:effectLst/>
              </a:rPr>
              <a:t> - особи, </a:t>
            </a:r>
            <a:r>
              <a:rPr lang="ru-RU" dirty="0" err="1">
                <a:effectLst/>
              </a:rPr>
              <a:t>які</a:t>
            </a:r>
            <a:r>
              <a:rPr lang="ru-RU" dirty="0">
                <a:effectLst/>
              </a:rPr>
              <a:t> </a:t>
            </a:r>
            <a:r>
              <a:rPr lang="ru-RU" dirty="0" err="1">
                <a:effectLst/>
              </a:rPr>
              <a:t>підлягають</a:t>
            </a:r>
            <a:r>
              <a:rPr lang="ru-RU" dirty="0">
                <a:effectLst/>
              </a:rPr>
              <a:t> </a:t>
            </a:r>
            <a:r>
              <a:rPr lang="ru-RU" dirty="0" err="1">
                <a:effectLst/>
              </a:rPr>
              <a:t>приписці</a:t>
            </a:r>
            <a:r>
              <a:rPr lang="ru-RU" dirty="0">
                <a:effectLst/>
              </a:rPr>
              <a:t> до </a:t>
            </a:r>
            <a:r>
              <a:rPr lang="ru-RU" dirty="0" err="1">
                <a:effectLst/>
              </a:rPr>
              <a:t>призовних</a:t>
            </a:r>
            <a:r>
              <a:rPr lang="ru-RU" dirty="0">
                <a:effectLst/>
              </a:rPr>
              <a:t> </a:t>
            </a:r>
            <a:r>
              <a:rPr lang="ru-RU" dirty="0" err="1">
                <a:effectLst/>
              </a:rPr>
              <a:t>дільниць</a:t>
            </a:r>
            <a:r>
              <a:rPr lang="ru-RU" dirty="0">
                <a:effectLst/>
              </a:rPr>
              <a:t>;</a:t>
            </a:r>
          </a:p>
          <a:p>
            <a:r>
              <a:rPr lang="ru-RU" b="1" dirty="0" err="1">
                <a:solidFill>
                  <a:srgbClr val="FF0000"/>
                </a:solidFill>
                <a:effectLst/>
              </a:rPr>
              <a:t>призовники</a:t>
            </a:r>
            <a:r>
              <a:rPr lang="ru-RU" dirty="0">
                <a:effectLst/>
              </a:rPr>
              <a:t> - особи, </a:t>
            </a:r>
            <a:r>
              <a:rPr lang="ru-RU" dirty="0" err="1">
                <a:effectLst/>
              </a:rPr>
              <a:t>приписані</a:t>
            </a:r>
            <a:r>
              <a:rPr lang="ru-RU" dirty="0">
                <a:effectLst/>
              </a:rPr>
              <a:t> до </a:t>
            </a:r>
            <a:r>
              <a:rPr lang="ru-RU" dirty="0" err="1">
                <a:effectLst/>
              </a:rPr>
              <a:t>призовних</a:t>
            </a:r>
            <a:r>
              <a:rPr lang="ru-RU" dirty="0">
                <a:effectLst/>
              </a:rPr>
              <a:t> </a:t>
            </a:r>
            <a:r>
              <a:rPr lang="ru-RU" dirty="0" err="1">
                <a:effectLst/>
              </a:rPr>
              <a:t>дільниць</a:t>
            </a:r>
            <a:r>
              <a:rPr lang="ru-RU" dirty="0">
                <a:effectLst/>
              </a:rPr>
              <a:t>;</a:t>
            </a:r>
          </a:p>
          <a:p>
            <a:r>
              <a:rPr lang="ru-RU" b="1" dirty="0" err="1">
                <a:solidFill>
                  <a:srgbClr val="FF0000"/>
                </a:solidFill>
                <a:effectLst/>
              </a:rPr>
              <a:t>військовослужбовці</a:t>
            </a:r>
            <a:r>
              <a:rPr lang="ru-RU" dirty="0">
                <a:effectLst/>
              </a:rPr>
              <a:t> - особи, </a:t>
            </a:r>
            <a:r>
              <a:rPr lang="ru-RU" dirty="0" err="1">
                <a:effectLst/>
              </a:rPr>
              <a:t>які</a:t>
            </a:r>
            <a:r>
              <a:rPr lang="ru-RU" dirty="0">
                <a:effectLst/>
              </a:rPr>
              <a:t> </a:t>
            </a:r>
            <a:r>
              <a:rPr lang="ru-RU" dirty="0" err="1">
                <a:effectLst/>
              </a:rPr>
              <a:t>проходять</a:t>
            </a:r>
            <a:r>
              <a:rPr lang="ru-RU" dirty="0">
                <a:effectLst/>
              </a:rPr>
              <a:t> </a:t>
            </a:r>
            <a:r>
              <a:rPr lang="ru-RU" dirty="0" err="1">
                <a:effectLst/>
              </a:rPr>
              <a:t>військову</a:t>
            </a:r>
            <a:r>
              <a:rPr lang="ru-RU" dirty="0">
                <a:effectLst/>
              </a:rPr>
              <a:t> службу;</a:t>
            </a:r>
          </a:p>
          <a:p>
            <a:r>
              <a:rPr lang="ru-RU" b="1" dirty="0" err="1">
                <a:solidFill>
                  <a:srgbClr val="FF0000"/>
                </a:solidFill>
                <a:effectLst/>
              </a:rPr>
              <a:t>військовозобов'язані</a:t>
            </a:r>
            <a:r>
              <a:rPr lang="ru-RU" dirty="0">
                <a:effectLst/>
              </a:rPr>
              <a:t> - особи, </a:t>
            </a:r>
            <a:r>
              <a:rPr lang="ru-RU" dirty="0" err="1">
                <a:effectLst/>
              </a:rPr>
              <a:t>які</a:t>
            </a:r>
            <a:r>
              <a:rPr lang="ru-RU" dirty="0">
                <a:effectLst/>
              </a:rPr>
              <a:t> </a:t>
            </a:r>
            <a:r>
              <a:rPr lang="ru-RU" dirty="0" err="1">
                <a:effectLst/>
              </a:rPr>
              <a:t>перебувають</a:t>
            </a:r>
            <a:r>
              <a:rPr lang="ru-RU" dirty="0">
                <a:effectLst/>
              </a:rPr>
              <a:t> у </a:t>
            </a:r>
            <a:r>
              <a:rPr lang="ru-RU" dirty="0" err="1">
                <a:effectLst/>
              </a:rPr>
              <a:t>запасі</a:t>
            </a:r>
            <a:r>
              <a:rPr lang="ru-RU" dirty="0">
                <a:effectLst/>
              </a:rPr>
              <a:t> для </a:t>
            </a:r>
            <a:r>
              <a:rPr lang="ru-RU" dirty="0" err="1">
                <a:effectLst/>
              </a:rPr>
              <a:t>комплектування</a:t>
            </a:r>
            <a:r>
              <a:rPr lang="ru-RU" dirty="0">
                <a:effectLst/>
              </a:rPr>
              <a:t> </a:t>
            </a:r>
            <a:r>
              <a:rPr lang="ru-RU" dirty="0" err="1">
                <a:effectLst/>
              </a:rPr>
              <a:t>Збройних</a:t>
            </a:r>
            <a:r>
              <a:rPr lang="ru-RU" dirty="0">
                <a:effectLst/>
              </a:rPr>
              <a:t> Сил </a:t>
            </a:r>
            <a:r>
              <a:rPr lang="ru-RU" dirty="0" err="1">
                <a:effectLst/>
              </a:rPr>
              <a:t>України</a:t>
            </a:r>
            <a:r>
              <a:rPr lang="ru-RU" dirty="0">
                <a:effectLst/>
              </a:rPr>
              <a:t> та </a:t>
            </a:r>
            <a:r>
              <a:rPr lang="ru-RU" dirty="0" err="1">
                <a:effectLst/>
              </a:rPr>
              <a:t>інших</a:t>
            </a:r>
            <a:r>
              <a:rPr lang="ru-RU" dirty="0">
                <a:effectLst/>
              </a:rPr>
              <a:t> </a:t>
            </a:r>
            <a:r>
              <a:rPr lang="ru-RU" dirty="0" err="1">
                <a:effectLst/>
              </a:rPr>
              <a:t>військових</a:t>
            </a:r>
            <a:r>
              <a:rPr lang="ru-RU" dirty="0">
                <a:effectLst/>
              </a:rPr>
              <a:t> </a:t>
            </a:r>
            <a:r>
              <a:rPr lang="ru-RU" dirty="0" err="1">
                <a:effectLst/>
              </a:rPr>
              <a:t>формувань</a:t>
            </a:r>
            <a:r>
              <a:rPr lang="ru-RU" dirty="0">
                <a:effectLst/>
              </a:rPr>
              <a:t> на </a:t>
            </a:r>
            <a:r>
              <a:rPr lang="ru-RU" dirty="0" err="1">
                <a:effectLst/>
              </a:rPr>
              <a:t>особливий</a:t>
            </a:r>
            <a:r>
              <a:rPr lang="ru-RU" dirty="0">
                <a:effectLst/>
              </a:rPr>
              <a:t> </a:t>
            </a:r>
            <a:r>
              <a:rPr lang="ru-RU" dirty="0" err="1">
                <a:effectLst/>
              </a:rPr>
              <a:t>період</a:t>
            </a:r>
            <a:r>
              <a:rPr lang="ru-RU" dirty="0">
                <a:effectLst/>
              </a:rPr>
              <a:t>, а </a:t>
            </a:r>
            <a:r>
              <a:rPr lang="ru-RU" dirty="0" err="1">
                <a:effectLst/>
              </a:rPr>
              <a:t>також</a:t>
            </a:r>
            <a:r>
              <a:rPr lang="ru-RU" dirty="0">
                <a:effectLst/>
              </a:rPr>
              <a:t> для </a:t>
            </a:r>
            <a:r>
              <a:rPr lang="ru-RU" dirty="0" err="1">
                <a:effectLst/>
              </a:rPr>
              <a:t>виконання</a:t>
            </a:r>
            <a:r>
              <a:rPr lang="ru-RU" dirty="0">
                <a:effectLst/>
              </a:rPr>
              <a:t> </a:t>
            </a:r>
            <a:r>
              <a:rPr lang="ru-RU" dirty="0" err="1">
                <a:effectLst/>
              </a:rPr>
              <a:t>робіт</a:t>
            </a:r>
            <a:r>
              <a:rPr lang="ru-RU" dirty="0">
                <a:effectLst/>
              </a:rPr>
              <a:t> </a:t>
            </a:r>
            <a:r>
              <a:rPr lang="ru-RU" dirty="0" err="1">
                <a:effectLst/>
              </a:rPr>
              <a:t>із</a:t>
            </a:r>
            <a:r>
              <a:rPr lang="ru-RU" dirty="0">
                <a:effectLst/>
              </a:rPr>
              <a:t> </a:t>
            </a:r>
            <a:r>
              <a:rPr lang="ru-RU" dirty="0" err="1">
                <a:effectLst/>
              </a:rPr>
              <a:t>забезпечення</a:t>
            </a:r>
            <a:r>
              <a:rPr lang="ru-RU" dirty="0">
                <a:effectLst/>
              </a:rPr>
              <a:t> оборони </a:t>
            </a:r>
            <a:r>
              <a:rPr lang="ru-RU" dirty="0" err="1">
                <a:effectLst/>
              </a:rPr>
              <a:t>держави</a:t>
            </a:r>
            <a:r>
              <a:rPr lang="ru-RU" dirty="0">
                <a:effectLst/>
              </a:rPr>
              <a:t>;</a:t>
            </a:r>
          </a:p>
          <a:p>
            <a:r>
              <a:rPr lang="ru-RU" b="1" dirty="0" err="1">
                <a:solidFill>
                  <a:srgbClr val="FF0000"/>
                </a:solidFill>
                <a:effectLst/>
              </a:rPr>
              <a:t>резервісти</a:t>
            </a:r>
            <a:r>
              <a:rPr lang="ru-RU" dirty="0">
                <a:effectLst/>
              </a:rPr>
              <a:t> - особи, </a:t>
            </a:r>
            <a:r>
              <a:rPr lang="ru-RU" dirty="0" err="1">
                <a:effectLst/>
              </a:rPr>
              <a:t>які</a:t>
            </a:r>
            <a:r>
              <a:rPr lang="ru-RU" dirty="0">
                <a:effectLst/>
              </a:rPr>
              <a:t> </a:t>
            </a:r>
            <a:r>
              <a:rPr lang="ru-RU" dirty="0" err="1">
                <a:effectLst/>
              </a:rPr>
              <a:t>проходять</a:t>
            </a:r>
            <a:r>
              <a:rPr lang="ru-RU" dirty="0">
                <a:effectLst/>
              </a:rPr>
              <a:t> службу у </a:t>
            </a:r>
            <a:r>
              <a:rPr lang="ru-RU" dirty="0" err="1">
                <a:effectLst/>
              </a:rPr>
              <a:t>військовому</a:t>
            </a:r>
            <a:r>
              <a:rPr lang="ru-RU" dirty="0">
                <a:effectLst/>
              </a:rPr>
              <a:t> </a:t>
            </a:r>
            <a:r>
              <a:rPr lang="ru-RU" dirty="0" err="1">
                <a:effectLst/>
              </a:rPr>
              <a:t>резерві</a:t>
            </a:r>
            <a:r>
              <a:rPr lang="ru-RU" dirty="0">
                <a:effectLst/>
              </a:rPr>
              <a:t> </a:t>
            </a:r>
            <a:r>
              <a:rPr lang="ru-RU" dirty="0" err="1">
                <a:effectLst/>
              </a:rPr>
              <a:t>Збройних</a:t>
            </a:r>
            <a:r>
              <a:rPr lang="ru-RU" dirty="0">
                <a:effectLst/>
              </a:rPr>
              <a:t> Сил </a:t>
            </a:r>
            <a:r>
              <a:rPr lang="ru-RU" dirty="0" err="1">
                <a:effectLst/>
              </a:rPr>
              <a:t>України</a:t>
            </a:r>
            <a:r>
              <a:rPr lang="ru-RU" dirty="0">
                <a:effectLst/>
              </a:rPr>
              <a:t>, </a:t>
            </a:r>
            <a:r>
              <a:rPr lang="ru-RU" dirty="0" err="1">
                <a:effectLst/>
              </a:rPr>
              <a:t>інших</a:t>
            </a:r>
            <a:r>
              <a:rPr lang="ru-RU" dirty="0">
                <a:effectLst/>
              </a:rPr>
              <a:t> </a:t>
            </a:r>
            <a:r>
              <a:rPr lang="ru-RU" dirty="0" err="1">
                <a:effectLst/>
              </a:rPr>
              <a:t>військових</a:t>
            </a:r>
            <a:r>
              <a:rPr lang="ru-RU" dirty="0">
                <a:effectLst/>
              </a:rPr>
              <a:t> </a:t>
            </a:r>
            <a:r>
              <a:rPr lang="ru-RU" dirty="0" err="1">
                <a:effectLst/>
              </a:rPr>
              <a:t>формувань</a:t>
            </a:r>
            <a:r>
              <a:rPr lang="ru-RU" dirty="0">
                <a:effectLst/>
              </a:rPr>
              <a:t> і </a:t>
            </a:r>
            <a:r>
              <a:rPr lang="ru-RU" dirty="0" err="1">
                <a:effectLst/>
              </a:rPr>
              <a:t>призначені</a:t>
            </a:r>
            <a:r>
              <a:rPr lang="ru-RU" dirty="0">
                <a:effectLst/>
              </a:rPr>
              <a:t> для </a:t>
            </a:r>
            <a:r>
              <a:rPr lang="ru-RU" dirty="0" err="1">
                <a:effectLst/>
              </a:rPr>
              <a:t>їх</a:t>
            </a:r>
            <a:r>
              <a:rPr lang="ru-RU" dirty="0">
                <a:effectLst/>
              </a:rPr>
              <a:t> </a:t>
            </a:r>
            <a:r>
              <a:rPr lang="ru-RU" dirty="0" err="1">
                <a:effectLst/>
              </a:rPr>
              <a:t>комплектування</a:t>
            </a:r>
            <a:r>
              <a:rPr lang="ru-RU" dirty="0">
                <a:effectLst/>
              </a:rPr>
              <a:t> у </a:t>
            </a:r>
            <a:r>
              <a:rPr lang="ru-RU" dirty="0" err="1">
                <a:effectLst/>
              </a:rPr>
              <a:t>мирний</a:t>
            </a:r>
            <a:r>
              <a:rPr lang="ru-RU" dirty="0">
                <a:effectLst/>
              </a:rPr>
              <a:t> та </a:t>
            </a:r>
            <a:r>
              <a:rPr lang="ru-RU" dirty="0" err="1">
                <a:effectLst/>
              </a:rPr>
              <a:t>воєнний</a:t>
            </a:r>
            <a:r>
              <a:rPr lang="ru-RU" dirty="0">
                <a:effectLst/>
              </a:rPr>
              <a:t> час.</a:t>
            </a:r>
          </a:p>
          <a:p>
            <a:endParaRPr lang="ru-RU" dirty="0"/>
          </a:p>
        </p:txBody>
      </p:sp>
    </p:spTree>
    <p:extLst>
      <p:ext uri="{BB962C8B-B14F-4D97-AF65-F5344CB8AC3E}">
        <p14:creationId xmlns:p14="http://schemas.microsoft.com/office/powerpoint/2010/main" val="246835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0"/>
            <a:ext cx="10364451" cy="6857999"/>
          </a:xfrm>
        </p:spPr>
        <p:txBody>
          <a:bodyPr>
            <a:normAutofit fontScale="90000"/>
          </a:bodyPr>
          <a:lstStyle/>
          <a:p>
            <a:r>
              <a:rPr lang="ru-RU" dirty="0" err="1">
                <a:solidFill>
                  <a:srgbClr val="FF0000"/>
                </a:solidFill>
                <a:effectLst/>
              </a:rPr>
              <a:t>Військова</a:t>
            </a:r>
            <a:r>
              <a:rPr lang="ru-RU" dirty="0">
                <a:solidFill>
                  <a:srgbClr val="FF0000"/>
                </a:solidFill>
                <a:effectLst/>
              </a:rPr>
              <a:t> служба є державною службою особливого характеру, яка </a:t>
            </a:r>
            <a:r>
              <a:rPr lang="ru-RU" dirty="0" err="1">
                <a:solidFill>
                  <a:srgbClr val="FF0000"/>
                </a:solidFill>
                <a:effectLst/>
              </a:rPr>
              <a:t>полягає</a:t>
            </a:r>
            <a:r>
              <a:rPr lang="ru-RU" dirty="0">
                <a:solidFill>
                  <a:srgbClr val="FF0000"/>
                </a:solidFill>
                <a:effectLst/>
              </a:rPr>
              <a:t> у </a:t>
            </a:r>
            <a:r>
              <a:rPr lang="ru-RU" dirty="0" err="1">
                <a:solidFill>
                  <a:srgbClr val="FF0000"/>
                </a:solidFill>
                <a:effectLst/>
              </a:rPr>
              <a:t>професійній</a:t>
            </a:r>
            <a:r>
              <a:rPr lang="ru-RU" dirty="0">
                <a:solidFill>
                  <a:srgbClr val="FF0000"/>
                </a:solidFill>
                <a:effectLst/>
              </a:rPr>
              <a:t> </a:t>
            </a:r>
            <a:r>
              <a:rPr lang="ru-RU" dirty="0" err="1">
                <a:solidFill>
                  <a:srgbClr val="FF0000"/>
                </a:solidFill>
                <a:effectLst/>
              </a:rPr>
              <a:t>діяльності</a:t>
            </a:r>
            <a:r>
              <a:rPr lang="ru-RU" dirty="0">
                <a:solidFill>
                  <a:srgbClr val="FF0000"/>
                </a:solidFill>
                <a:effectLst/>
              </a:rPr>
              <a:t> </a:t>
            </a:r>
            <a:r>
              <a:rPr lang="ru-RU" dirty="0" err="1">
                <a:solidFill>
                  <a:srgbClr val="FF0000"/>
                </a:solidFill>
                <a:effectLst/>
              </a:rPr>
              <a:t>придатних</a:t>
            </a:r>
            <a:r>
              <a:rPr lang="ru-RU" dirty="0">
                <a:solidFill>
                  <a:srgbClr val="FF0000"/>
                </a:solidFill>
                <a:effectLst/>
              </a:rPr>
              <a:t> до </a:t>
            </a:r>
            <a:r>
              <a:rPr lang="ru-RU" dirty="0" err="1">
                <a:solidFill>
                  <a:srgbClr val="FF0000"/>
                </a:solidFill>
                <a:effectLst/>
              </a:rPr>
              <a:t>неї</a:t>
            </a:r>
            <a:r>
              <a:rPr lang="ru-RU" dirty="0">
                <a:solidFill>
                  <a:srgbClr val="FF0000"/>
                </a:solidFill>
                <a:effectLst/>
              </a:rPr>
              <a:t> за станом </a:t>
            </a:r>
            <a:r>
              <a:rPr lang="ru-RU" dirty="0" err="1">
                <a:solidFill>
                  <a:srgbClr val="FF0000"/>
                </a:solidFill>
                <a:effectLst/>
              </a:rPr>
              <a:t>здоров’я</a:t>
            </a:r>
            <a:r>
              <a:rPr lang="ru-RU" dirty="0">
                <a:solidFill>
                  <a:srgbClr val="FF0000"/>
                </a:solidFill>
                <a:effectLst/>
              </a:rPr>
              <a:t> і </a:t>
            </a:r>
            <a:r>
              <a:rPr lang="ru-RU" dirty="0" err="1">
                <a:solidFill>
                  <a:srgbClr val="FF0000"/>
                </a:solidFill>
                <a:effectLst/>
              </a:rPr>
              <a:t>віком</a:t>
            </a:r>
            <a:r>
              <a:rPr lang="ru-RU" dirty="0">
                <a:solidFill>
                  <a:srgbClr val="FF0000"/>
                </a:solidFill>
                <a:effectLst/>
              </a:rPr>
              <a:t> </a:t>
            </a:r>
            <a:r>
              <a:rPr lang="ru-RU" dirty="0" err="1">
                <a:solidFill>
                  <a:srgbClr val="FF0000"/>
                </a:solidFill>
                <a:effectLst/>
              </a:rPr>
              <a:t>громадян</a:t>
            </a:r>
            <a:r>
              <a:rPr lang="ru-RU" dirty="0">
                <a:solidFill>
                  <a:srgbClr val="FF0000"/>
                </a:solidFill>
                <a:effectLst/>
              </a:rPr>
              <a:t> </a:t>
            </a:r>
            <a:r>
              <a:rPr lang="ru-RU" dirty="0" err="1">
                <a:solidFill>
                  <a:srgbClr val="FF0000"/>
                </a:solidFill>
                <a:effectLst/>
              </a:rPr>
              <a:t>України</a:t>
            </a:r>
            <a:r>
              <a:rPr lang="ru-RU" dirty="0">
                <a:solidFill>
                  <a:srgbClr val="FF0000"/>
                </a:solidFill>
                <a:effectLst/>
              </a:rPr>
              <a:t> (за </a:t>
            </a:r>
            <a:r>
              <a:rPr lang="ru-RU" dirty="0" err="1">
                <a:solidFill>
                  <a:srgbClr val="FF0000"/>
                </a:solidFill>
                <a:effectLst/>
              </a:rPr>
              <a:t>винятком</a:t>
            </a:r>
            <a:r>
              <a:rPr lang="ru-RU" dirty="0">
                <a:solidFill>
                  <a:srgbClr val="FF0000"/>
                </a:solidFill>
                <a:effectLst/>
              </a:rPr>
              <a:t> </a:t>
            </a:r>
            <a:r>
              <a:rPr lang="ru-RU" dirty="0" err="1">
                <a:solidFill>
                  <a:srgbClr val="FF0000"/>
                </a:solidFill>
                <a:effectLst/>
              </a:rPr>
              <a:t>випадків</a:t>
            </a:r>
            <a:r>
              <a:rPr lang="ru-RU" dirty="0">
                <a:solidFill>
                  <a:srgbClr val="FF0000"/>
                </a:solidFill>
                <a:effectLst/>
              </a:rPr>
              <a:t>, </a:t>
            </a:r>
            <a:r>
              <a:rPr lang="ru-RU" dirty="0" err="1">
                <a:solidFill>
                  <a:srgbClr val="FF0000"/>
                </a:solidFill>
                <a:effectLst/>
              </a:rPr>
              <a:t>визначених</a:t>
            </a:r>
            <a:r>
              <a:rPr lang="ru-RU" dirty="0">
                <a:solidFill>
                  <a:srgbClr val="FF0000"/>
                </a:solidFill>
                <a:effectLst/>
              </a:rPr>
              <a:t> законом), </a:t>
            </a:r>
            <a:r>
              <a:rPr lang="ru-RU" dirty="0" err="1">
                <a:solidFill>
                  <a:srgbClr val="FF0000"/>
                </a:solidFill>
                <a:effectLst/>
              </a:rPr>
              <a:t>іноземців</a:t>
            </a:r>
            <a:r>
              <a:rPr lang="ru-RU" dirty="0">
                <a:solidFill>
                  <a:srgbClr val="FF0000"/>
                </a:solidFill>
                <a:effectLst/>
              </a:rPr>
              <a:t> та </a:t>
            </a:r>
            <a:r>
              <a:rPr lang="ru-RU" dirty="0" err="1">
                <a:solidFill>
                  <a:srgbClr val="FF0000"/>
                </a:solidFill>
                <a:effectLst/>
              </a:rPr>
              <a:t>осіб</a:t>
            </a:r>
            <a:r>
              <a:rPr lang="ru-RU" dirty="0">
                <a:solidFill>
                  <a:srgbClr val="FF0000"/>
                </a:solidFill>
                <a:effectLst/>
              </a:rPr>
              <a:t> без </a:t>
            </a:r>
            <a:r>
              <a:rPr lang="ru-RU" dirty="0" err="1">
                <a:solidFill>
                  <a:srgbClr val="FF0000"/>
                </a:solidFill>
                <a:effectLst/>
              </a:rPr>
              <a:t>громадянства</a:t>
            </a:r>
            <a:r>
              <a:rPr lang="ru-RU" dirty="0">
                <a:solidFill>
                  <a:srgbClr val="FF0000"/>
                </a:solidFill>
                <a:effectLst/>
              </a:rPr>
              <a:t>, </a:t>
            </a:r>
            <a:r>
              <a:rPr lang="ru-RU" dirty="0" err="1">
                <a:solidFill>
                  <a:srgbClr val="FF0000"/>
                </a:solidFill>
                <a:effectLst/>
              </a:rPr>
              <a:t>пов’язаній</a:t>
            </a:r>
            <a:r>
              <a:rPr lang="ru-RU" dirty="0">
                <a:solidFill>
                  <a:srgbClr val="FF0000"/>
                </a:solidFill>
                <a:effectLst/>
              </a:rPr>
              <a:t> </a:t>
            </a:r>
            <a:r>
              <a:rPr lang="ru-RU" dirty="0" err="1">
                <a:solidFill>
                  <a:srgbClr val="FF0000"/>
                </a:solidFill>
                <a:effectLst/>
              </a:rPr>
              <a:t>із</a:t>
            </a:r>
            <a:r>
              <a:rPr lang="ru-RU" dirty="0">
                <a:solidFill>
                  <a:srgbClr val="FF0000"/>
                </a:solidFill>
                <a:effectLst/>
              </a:rPr>
              <a:t> обороною </a:t>
            </a:r>
            <a:r>
              <a:rPr lang="ru-RU" dirty="0" err="1">
                <a:solidFill>
                  <a:srgbClr val="FF0000"/>
                </a:solidFill>
                <a:effectLst/>
              </a:rPr>
              <a:t>України</a:t>
            </a:r>
            <a:r>
              <a:rPr lang="ru-RU" dirty="0">
                <a:solidFill>
                  <a:srgbClr val="FF0000"/>
                </a:solidFill>
                <a:effectLst/>
              </a:rPr>
              <a:t>, </a:t>
            </a:r>
            <a:r>
              <a:rPr lang="ru-RU" dirty="0" err="1">
                <a:solidFill>
                  <a:srgbClr val="FF0000"/>
                </a:solidFill>
                <a:effectLst/>
              </a:rPr>
              <a:t>її</a:t>
            </a:r>
            <a:r>
              <a:rPr lang="ru-RU" dirty="0">
                <a:solidFill>
                  <a:srgbClr val="FF0000"/>
                </a:solidFill>
                <a:effectLst/>
              </a:rPr>
              <a:t> </a:t>
            </a:r>
            <a:r>
              <a:rPr lang="ru-RU" dirty="0" err="1">
                <a:solidFill>
                  <a:srgbClr val="FF0000"/>
                </a:solidFill>
                <a:effectLst/>
              </a:rPr>
              <a:t>незалежності</a:t>
            </a:r>
            <a:r>
              <a:rPr lang="ru-RU" dirty="0">
                <a:solidFill>
                  <a:srgbClr val="FF0000"/>
                </a:solidFill>
                <a:effectLst/>
              </a:rPr>
              <a:t> та </a:t>
            </a:r>
            <a:r>
              <a:rPr lang="ru-RU" dirty="0" err="1">
                <a:solidFill>
                  <a:srgbClr val="FF0000"/>
                </a:solidFill>
                <a:effectLst/>
              </a:rPr>
              <a:t>територіальної</a:t>
            </a:r>
            <a:r>
              <a:rPr lang="ru-RU" dirty="0">
                <a:solidFill>
                  <a:srgbClr val="FF0000"/>
                </a:solidFill>
                <a:effectLst/>
              </a:rPr>
              <a:t> </a:t>
            </a:r>
            <a:r>
              <a:rPr lang="ru-RU" dirty="0" err="1">
                <a:solidFill>
                  <a:srgbClr val="FF0000"/>
                </a:solidFill>
                <a:effectLst/>
              </a:rPr>
              <a:t>цілісності</a:t>
            </a:r>
            <a:r>
              <a:rPr lang="ru-RU" dirty="0">
                <a:solidFill>
                  <a:srgbClr val="FF0000"/>
                </a:solidFill>
                <a:effectLst/>
              </a:rPr>
              <a:t>. Час </a:t>
            </a:r>
            <a:r>
              <a:rPr lang="ru-RU" dirty="0" err="1">
                <a:solidFill>
                  <a:srgbClr val="FF0000"/>
                </a:solidFill>
                <a:effectLst/>
              </a:rPr>
              <a:t>проходження</a:t>
            </a:r>
            <a:r>
              <a:rPr lang="ru-RU" dirty="0">
                <a:solidFill>
                  <a:srgbClr val="FF0000"/>
                </a:solidFill>
                <a:effectLst/>
              </a:rPr>
              <a:t> </a:t>
            </a:r>
            <a:r>
              <a:rPr lang="ru-RU" dirty="0" err="1">
                <a:solidFill>
                  <a:srgbClr val="FF0000"/>
                </a:solidFill>
                <a:effectLst/>
              </a:rPr>
              <a:t>військової</a:t>
            </a:r>
            <a:r>
              <a:rPr lang="ru-RU" dirty="0">
                <a:solidFill>
                  <a:srgbClr val="FF0000"/>
                </a:solidFill>
                <a:effectLst/>
              </a:rPr>
              <a:t> </a:t>
            </a:r>
            <a:r>
              <a:rPr lang="ru-RU" dirty="0" err="1">
                <a:solidFill>
                  <a:srgbClr val="FF0000"/>
                </a:solidFill>
                <a:effectLst/>
              </a:rPr>
              <a:t>служби</a:t>
            </a:r>
            <a:r>
              <a:rPr lang="ru-RU" dirty="0">
                <a:solidFill>
                  <a:srgbClr val="FF0000"/>
                </a:solidFill>
                <a:effectLst/>
              </a:rPr>
              <a:t> </a:t>
            </a:r>
            <a:r>
              <a:rPr lang="ru-RU" dirty="0" err="1">
                <a:solidFill>
                  <a:srgbClr val="FF0000"/>
                </a:solidFill>
                <a:effectLst/>
              </a:rPr>
              <a:t>зараховується</a:t>
            </a:r>
            <a:r>
              <a:rPr lang="ru-RU" dirty="0">
                <a:solidFill>
                  <a:srgbClr val="FF0000"/>
                </a:solidFill>
                <a:effectLst/>
              </a:rPr>
              <a:t> </a:t>
            </a:r>
            <a:r>
              <a:rPr lang="ru-RU" dirty="0" err="1">
                <a:solidFill>
                  <a:srgbClr val="FF0000"/>
                </a:solidFill>
                <a:effectLst/>
              </a:rPr>
              <a:t>громадянам</a:t>
            </a:r>
            <a:r>
              <a:rPr lang="ru-RU" dirty="0">
                <a:solidFill>
                  <a:srgbClr val="FF0000"/>
                </a:solidFill>
                <a:effectLst/>
              </a:rPr>
              <a:t> </a:t>
            </a:r>
            <a:r>
              <a:rPr lang="ru-RU" dirty="0" err="1">
                <a:solidFill>
                  <a:srgbClr val="FF0000"/>
                </a:solidFill>
                <a:effectLst/>
              </a:rPr>
              <a:t>України</a:t>
            </a:r>
            <a:r>
              <a:rPr lang="ru-RU" dirty="0">
                <a:solidFill>
                  <a:srgbClr val="FF0000"/>
                </a:solidFill>
                <a:effectLst/>
              </a:rPr>
              <a:t> до </a:t>
            </a:r>
            <a:r>
              <a:rPr lang="ru-RU" dirty="0" err="1">
                <a:solidFill>
                  <a:srgbClr val="FF0000"/>
                </a:solidFill>
                <a:effectLst/>
              </a:rPr>
              <a:t>їх</a:t>
            </a:r>
            <a:r>
              <a:rPr lang="ru-RU" dirty="0">
                <a:solidFill>
                  <a:srgbClr val="FF0000"/>
                </a:solidFill>
                <a:effectLst/>
              </a:rPr>
              <a:t> страхового стажу, стажу </a:t>
            </a:r>
            <a:r>
              <a:rPr lang="ru-RU" dirty="0" err="1">
                <a:solidFill>
                  <a:srgbClr val="FF0000"/>
                </a:solidFill>
                <a:effectLst/>
              </a:rPr>
              <a:t>роботи</a:t>
            </a:r>
            <a:r>
              <a:rPr lang="ru-RU" dirty="0">
                <a:solidFill>
                  <a:srgbClr val="FF0000"/>
                </a:solidFill>
                <a:effectLst/>
              </a:rPr>
              <a:t>, стажу </a:t>
            </a:r>
            <a:r>
              <a:rPr lang="ru-RU" dirty="0" err="1">
                <a:solidFill>
                  <a:srgbClr val="FF0000"/>
                </a:solidFill>
                <a:effectLst/>
              </a:rPr>
              <a:t>роботи</a:t>
            </a:r>
            <a:r>
              <a:rPr lang="ru-RU" dirty="0">
                <a:solidFill>
                  <a:srgbClr val="FF0000"/>
                </a:solidFill>
                <a:effectLst/>
              </a:rPr>
              <a:t> за </a:t>
            </a:r>
            <a:r>
              <a:rPr lang="ru-RU" dirty="0" err="1">
                <a:solidFill>
                  <a:srgbClr val="FF0000"/>
                </a:solidFill>
                <a:effectLst/>
              </a:rPr>
              <a:t>спеціальністю</a:t>
            </a:r>
            <a:r>
              <a:rPr lang="ru-RU" dirty="0">
                <a:solidFill>
                  <a:srgbClr val="FF0000"/>
                </a:solidFill>
                <a:effectLst/>
              </a:rPr>
              <a:t>, а </a:t>
            </a:r>
            <a:r>
              <a:rPr lang="ru-RU" dirty="0" err="1">
                <a:solidFill>
                  <a:srgbClr val="FF0000"/>
                </a:solidFill>
                <a:effectLst/>
              </a:rPr>
              <a:t>також</a:t>
            </a:r>
            <a:r>
              <a:rPr lang="ru-RU" dirty="0">
                <a:solidFill>
                  <a:srgbClr val="FF0000"/>
                </a:solidFill>
                <a:effectLst/>
              </a:rPr>
              <a:t> до стажу </a:t>
            </a:r>
            <a:r>
              <a:rPr lang="ru-RU" dirty="0" err="1">
                <a:solidFill>
                  <a:srgbClr val="FF0000"/>
                </a:solidFill>
                <a:effectLst/>
              </a:rPr>
              <a:t>державної</a:t>
            </a:r>
            <a:r>
              <a:rPr lang="ru-RU" dirty="0">
                <a:solidFill>
                  <a:srgbClr val="FF0000"/>
                </a:solidFill>
                <a:effectLst/>
              </a:rPr>
              <a:t> </a:t>
            </a:r>
            <a:r>
              <a:rPr lang="ru-RU" dirty="0" err="1">
                <a:solidFill>
                  <a:srgbClr val="FF0000"/>
                </a:solidFill>
                <a:effectLst/>
              </a:rPr>
              <a:t>служби</a:t>
            </a:r>
            <a:r>
              <a:rPr lang="ru-RU" dirty="0">
                <a:solidFill>
                  <a:srgbClr val="FF0000"/>
                </a:solidFill>
                <a:effectLst/>
              </a:rPr>
              <a:t>.</a:t>
            </a:r>
            <a:br>
              <a:rPr lang="ru-RU" dirty="0">
                <a:solidFill>
                  <a:srgbClr val="FF0000"/>
                </a:solidFill>
                <a:effectLst/>
              </a:rPr>
            </a:br>
            <a:r>
              <a:rPr lang="ru-RU" dirty="0">
                <a:effectLst/>
              </a:rPr>
              <a:t> </a:t>
            </a:r>
            <a:br>
              <a:rPr lang="ru-RU" dirty="0">
                <a:effectLst/>
              </a:rPr>
            </a:br>
            <a:endParaRPr lang="ru-RU" dirty="0"/>
          </a:p>
        </p:txBody>
      </p:sp>
    </p:spTree>
    <p:extLst>
      <p:ext uri="{BB962C8B-B14F-4D97-AF65-F5344CB8AC3E}">
        <p14:creationId xmlns:p14="http://schemas.microsoft.com/office/powerpoint/2010/main" val="120097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lstStyle/>
          <a:p>
            <a:r>
              <a:rPr lang="ru-RU" b="1" dirty="0" err="1">
                <a:effectLst/>
              </a:rPr>
              <a:t>Проходження</a:t>
            </a:r>
            <a:r>
              <a:rPr lang="ru-RU" b="1" dirty="0">
                <a:effectLst/>
              </a:rPr>
              <a:t> </a:t>
            </a:r>
            <a:r>
              <a:rPr lang="ru-RU" b="1" dirty="0" err="1">
                <a:effectLst/>
              </a:rPr>
              <a:t>військової</a:t>
            </a:r>
            <a:r>
              <a:rPr lang="ru-RU" b="1" dirty="0">
                <a:effectLst/>
              </a:rPr>
              <a:t> </a:t>
            </a:r>
            <a:r>
              <a:rPr lang="ru-RU" b="1" dirty="0" err="1">
                <a:effectLst/>
              </a:rPr>
              <a:t>служби</a:t>
            </a:r>
            <a:r>
              <a:rPr lang="ru-RU" b="1" dirty="0">
                <a:effectLst/>
              </a:rPr>
              <a:t> </a:t>
            </a:r>
            <a:r>
              <a:rPr lang="ru-RU" b="1" dirty="0" err="1">
                <a:effectLst/>
              </a:rPr>
              <a:t>здійснюється</a:t>
            </a:r>
            <a:r>
              <a:rPr lang="ru-RU" b="1" dirty="0" smtClean="0">
                <a:effectLst/>
              </a:rPr>
              <a:t>:</a:t>
            </a:r>
            <a:br>
              <a:rPr lang="ru-RU" b="1" dirty="0" smtClean="0">
                <a:effectLst/>
              </a:rPr>
            </a:br>
            <a:r>
              <a:rPr lang="ru-RU" b="1" dirty="0">
                <a:effectLst/>
              </a:rPr>
              <a:t/>
            </a:r>
            <a:br>
              <a:rPr lang="ru-RU" b="1" dirty="0">
                <a:effectLst/>
              </a:rPr>
            </a:br>
            <a:r>
              <a:rPr lang="ru-RU" dirty="0" err="1">
                <a:solidFill>
                  <a:srgbClr val="FF0000"/>
                </a:solidFill>
                <a:effectLst/>
              </a:rPr>
              <a:t>громадянами</a:t>
            </a:r>
            <a:r>
              <a:rPr lang="ru-RU" dirty="0">
                <a:solidFill>
                  <a:srgbClr val="FF0000"/>
                </a:solidFill>
                <a:effectLst/>
              </a:rPr>
              <a:t> </a:t>
            </a:r>
            <a:r>
              <a:rPr lang="ru-RU" dirty="0" err="1">
                <a:solidFill>
                  <a:srgbClr val="FF0000"/>
                </a:solidFill>
                <a:effectLst/>
              </a:rPr>
              <a:t>України</a:t>
            </a:r>
            <a:r>
              <a:rPr lang="ru-RU" dirty="0">
                <a:solidFill>
                  <a:srgbClr val="FF0000"/>
                </a:solidFill>
                <a:effectLst/>
              </a:rPr>
              <a:t> </a:t>
            </a:r>
            <a:r>
              <a:rPr lang="ru-RU" dirty="0">
                <a:effectLst/>
              </a:rPr>
              <a:t>- у </a:t>
            </a:r>
            <a:r>
              <a:rPr lang="ru-RU" dirty="0" err="1">
                <a:effectLst/>
              </a:rPr>
              <a:t>добровільному</a:t>
            </a:r>
            <a:r>
              <a:rPr lang="ru-RU" dirty="0">
                <a:effectLst/>
              </a:rPr>
              <a:t> порядку (за контрактом) </a:t>
            </a:r>
            <a:r>
              <a:rPr lang="ru-RU" dirty="0" err="1">
                <a:effectLst/>
              </a:rPr>
              <a:t>або</a:t>
            </a:r>
            <a:r>
              <a:rPr lang="ru-RU" dirty="0">
                <a:effectLst/>
              </a:rPr>
              <a:t> за призовом</a:t>
            </a:r>
            <a:r>
              <a:rPr lang="ru-RU" dirty="0" smtClean="0">
                <a:effectLst/>
              </a:rPr>
              <a:t>;</a:t>
            </a:r>
            <a:br>
              <a:rPr lang="ru-RU" dirty="0" smtClean="0">
                <a:effectLst/>
              </a:rPr>
            </a:br>
            <a:r>
              <a:rPr lang="ru-RU" dirty="0">
                <a:effectLst/>
              </a:rPr>
              <a:t/>
            </a:r>
            <a:br>
              <a:rPr lang="ru-RU" dirty="0">
                <a:effectLst/>
              </a:rPr>
            </a:br>
            <a:r>
              <a:rPr lang="ru-RU" dirty="0" err="1">
                <a:solidFill>
                  <a:srgbClr val="FF0000"/>
                </a:solidFill>
                <a:effectLst/>
              </a:rPr>
              <a:t>іноземцями</a:t>
            </a:r>
            <a:r>
              <a:rPr lang="ru-RU" dirty="0">
                <a:solidFill>
                  <a:srgbClr val="FF0000"/>
                </a:solidFill>
                <a:effectLst/>
              </a:rPr>
              <a:t> та особами без </a:t>
            </a:r>
            <a:r>
              <a:rPr lang="ru-RU" dirty="0" err="1">
                <a:solidFill>
                  <a:srgbClr val="FF0000"/>
                </a:solidFill>
                <a:effectLst/>
              </a:rPr>
              <a:t>громадянства</a:t>
            </a:r>
            <a:r>
              <a:rPr lang="ru-RU" dirty="0">
                <a:solidFill>
                  <a:srgbClr val="FF0000"/>
                </a:solidFill>
                <a:effectLst/>
              </a:rPr>
              <a:t> </a:t>
            </a:r>
            <a:r>
              <a:rPr lang="ru-RU" dirty="0">
                <a:effectLst/>
              </a:rPr>
              <a:t>- у </a:t>
            </a:r>
            <a:r>
              <a:rPr lang="ru-RU" dirty="0" err="1">
                <a:effectLst/>
              </a:rPr>
              <a:t>добровільному</a:t>
            </a:r>
            <a:r>
              <a:rPr lang="ru-RU" dirty="0">
                <a:effectLst/>
              </a:rPr>
              <a:t> порядку (за контрактом) на посадах, </a:t>
            </a:r>
            <a:r>
              <a:rPr lang="ru-RU" dirty="0" err="1">
                <a:effectLst/>
              </a:rPr>
              <a:t>що</a:t>
            </a:r>
            <a:r>
              <a:rPr lang="ru-RU" dirty="0">
                <a:effectLst/>
              </a:rPr>
              <a:t> </a:t>
            </a:r>
            <a:r>
              <a:rPr lang="ru-RU" dirty="0" err="1">
                <a:effectLst/>
              </a:rPr>
              <a:t>підлягають</a:t>
            </a:r>
            <a:r>
              <a:rPr lang="ru-RU" dirty="0">
                <a:effectLst/>
              </a:rPr>
              <a:t> </a:t>
            </a:r>
            <a:r>
              <a:rPr lang="ru-RU" dirty="0" err="1">
                <a:effectLst/>
              </a:rPr>
              <a:t>заміщенню</a:t>
            </a:r>
            <a:r>
              <a:rPr lang="ru-RU" dirty="0">
                <a:effectLst/>
              </a:rPr>
              <a:t> </a:t>
            </a:r>
            <a:r>
              <a:rPr lang="ru-RU" dirty="0" err="1">
                <a:effectLst/>
              </a:rPr>
              <a:t>військовослужбовцями</a:t>
            </a:r>
            <a:r>
              <a:rPr lang="ru-RU" dirty="0">
                <a:effectLst/>
              </a:rPr>
              <a:t> рядового, </a:t>
            </a:r>
            <a:r>
              <a:rPr lang="ru-RU" dirty="0" err="1">
                <a:effectLst/>
              </a:rPr>
              <a:t>сержантського</a:t>
            </a:r>
            <a:r>
              <a:rPr lang="ru-RU" dirty="0">
                <a:effectLst/>
              </a:rPr>
              <a:t> і </a:t>
            </a:r>
            <a:r>
              <a:rPr lang="ru-RU" dirty="0" err="1">
                <a:effectLst/>
              </a:rPr>
              <a:t>старшинського</a:t>
            </a:r>
            <a:r>
              <a:rPr lang="ru-RU" dirty="0">
                <a:effectLst/>
              </a:rPr>
              <a:t> складу </a:t>
            </a:r>
            <a:r>
              <a:rPr lang="ru-RU" dirty="0" err="1">
                <a:effectLst/>
              </a:rPr>
              <a:t>Збройних</a:t>
            </a:r>
            <a:r>
              <a:rPr lang="ru-RU" dirty="0">
                <a:effectLst/>
              </a:rPr>
              <a:t> Сил </a:t>
            </a:r>
            <a:r>
              <a:rPr lang="ru-RU" dirty="0" err="1">
                <a:effectLst/>
              </a:rPr>
              <a:t>України</a:t>
            </a:r>
            <a:r>
              <a:rPr lang="ru-RU" dirty="0">
                <a:effectLst/>
              </a:rPr>
              <a:t>.</a:t>
            </a:r>
            <a:br>
              <a:rPr lang="ru-RU" dirty="0">
                <a:effectLst/>
              </a:rPr>
            </a:br>
            <a:endParaRPr lang="ru-RU" dirty="0"/>
          </a:p>
        </p:txBody>
      </p:sp>
    </p:spTree>
    <p:extLst>
      <p:ext uri="{BB962C8B-B14F-4D97-AF65-F5344CB8AC3E}">
        <p14:creationId xmlns:p14="http://schemas.microsoft.com/office/powerpoint/2010/main" val="294301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1"/>
            <a:ext cx="10364451" cy="533399"/>
          </a:xfrm>
        </p:spPr>
        <p:txBody>
          <a:bodyPr>
            <a:normAutofit/>
          </a:bodyPr>
          <a:lstStyle/>
          <a:p>
            <a:r>
              <a:rPr lang="uk-UA" sz="2400" dirty="0" smtClean="0"/>
              <a:t>Види військової служби:</a:t>
            </a:r>
            <a:endParaRPr lang="ru-RU" sz="2400"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371466608"/>
              </p:ext>
            </p:extLst>
          </p:nvPr>
        </p:nvGraphicFramePr>
        <p:xfrm>
          <a:off x="0" y="723900"/>
          <a:ext cx="12192000" cy="613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944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0"/>
            <a:ext cx="10364451" cy="6984999"/>
          </a:xfrm>
        </p:spPr>
        <p:txBody>
          <a:bodyPr/>
          <a:lstStyle/>
          <a:p>
            <a:r>
              <a:rPr lang="ru-RU" dirty="0" err="1">
                <a:solidFill>
                  <a:srgbClr val="FF0000"/>
                </a:solidFill>
                <a:effectLst/>
              </a:rPr>
              <a:t>Збройні</a:t>
            </a:r>
            <a:r>
              <a:rPr lang="ru-RU" dirty="0">
                <a:solidFill>
                  <a:srgbClr val="FF0000"/>
                </a:solidFill>
                <a:effectLst/>
              </a:rPr>
              <a:t> </a:t>
            </a:r>
            <a:r>
              <a:rPr lang="ru-RU" dirty="0" err="1">
                <a:solidFill>
                  <a:srgbClr val="FF0000"/>
                </a:solidFill>
                <a:effectLst/>
              </a:rPr>
              <a:t>Сили</a:t>
            </a:r>
            <a:r>
              <a:rPr lang="ru-RU" dirty="0">
                <a:solidFill>
                  <a:srgbClr val="FF0000"/>
                </a:solidFill>
                <a:effectLst/>
              </a:rPr>
              <a:t> </a:t>
            </a:r>
            <a:r>
              <a:rPr lang="ru-RU" dirty="0" err="1">
                <a:solidFill>
                  <a:srgbClr val="FF0000"/>
                </a:solidFill>
                <a:effectLst/>
              </a:rPr>
              <a:t>України</a:t>
            </a:r>
            <a:r>
              <a:rPr lang="ru-RU" dirty="0">
                <a:solidFill>
                  <a:srgbClr val="FF0000"/>
                </a:solidFill>
                <a:effectLst/>
              </a:rPr>
              <a:t> та </a:t>
            </a:r>
            <a:r>
              <a:rPr lang="ru-RU" dirty="0" err="1">
                <a:solidFill>
                  <a:srgbClr val="FF0000"/>
                </a:solidFill>
                <a:effectLst/>
              </a:rPr>
              <a:t>інші</a:t>
            </a:r>
            <a:r>
              <a:rPr lang="ru-RU" dirty="0">
                <a:solidFill>
                  <a:srgbClr val="FF0000"/>
                </a:solidFill>
                <a:effectLst/>
              </a:rPr>
              <a:t> </a:t>
            </a:r>
            <a:r>
              <a:rPr lang="ru-RU" dirty="0" err="1">
                <a:solidFill>
                  <a:srgbClr val="FF0000"/>
                </a:solidFill>
                <a:effectLst/>
              </a:rPr>
              <a:t>військові</a:t>
            </a:r>
            <a:r>
              <a:rPr lang="ru-RU" dirty="0">
                <a:solidFill>
                  <a:srgbClr val="FF0000"/>
                </a:solidFill>
                <a:effectLst/>
              </a:rPr>
              <a:t> </a:t>
            </a:r>
            <a:r>
              <a:rPr lang="ru-RU" dirty="0" err="1">
                <a:solidFill>
                  <a:srgbClr val="FF0000"/>
                </a:solidFill>
                <a:effectLst/>
              </a:rPr>
              <a:t>формування</a:t>
            </a:r>
            <a:r>
              <a:rPr lang="ru-RU" dirty="0">
                <a:solidFill>
                  <a:srgbClr val="FF0000"/>
                </a:solidFill>
                <a:effectLst/>
              </a:rPr>
              <a:t> </a:t>
            </a:r>
            <a:r>
              <a:rPr lang="ru-RU" dirty="0" err="1">
                <a:solidFill>
                  <a:srgbClr val="FF0000"/>
                </a:solidFill>
                <a:effectLst/>
              </a:rPr>
              <a:t>комплектуються</a:t>
            </a:r>
            <a:r>
              <a:rPr lang="ru-RU" dirty="0">
                <a:solidFill>
                  <a:srgbClr val="FF0000"/>
                </a:solidFill>
                <a:effectLst/>
              </a:rPr>
              <a:t> </a:t>
            </a:r>
            <a:r>
              <a:rPr lang="ru-RU" dirty="0" err="1">
                <a:solidFill>
                  <a:srgbClr val="FF0000"/>
                </a:solidFill>
                <a:effectLst/>
              </a:rPr>
              <a:t>військовослужбовцями</a:t>
            </a:r>
            <a:r>
              <a:rPr lang="ru-RU" dirty="0">
                <a:solidFill>
                  <a:srgbClr val="FF0000"/>
                </a:solidFill>
                <a:effectLst/>
              </a:rPr>
              <a:t> шляхом:</a:t>
            </a:r>
            <a:br>
              <a:rPr lang="ru-RU" dirty="0">
                <a:solidFill>
                  <a:srgbClr val="FF0000"/>
                </a:solidFill>
                <a:effectLst/>
              </a:rPr>
            </a:br>
            <a:r>
              <a:rPr lang="ru-RU" dirty="0">
                <a:effectLst/>
              </a:rPr>
              <a:t>призову </a:t>
            </a:r>
            <a:r>
              <a:rPr lang="ru-RU" dirty="0" err="1">
                <a:effectLst/>
              </a:rPr>
              <a:t>громадян</a:t>
            </a:r>
            <a:r>
              <a:rPr lang="ru-RU" dirty="0">
                <a:effectLst/>
              </a:rPr>
              <a:t> </a:t>
            </a:r>
            <a:r>
              <a:rPr lang="ru-RU" dirty="0" err="1">
                <a:effectLst/>
              </a:rPr>
              <a:t>України</a:t>
            </a:r>
            <a:r>
              <a:rPr lang="ru-RU" dirty="0">
                <a:effectLst/>
              </a:rPr>
              <a:t> на </a:t>
            </a:r>
            <a:r>
              <a:rPr lang="ru-RU" dirty="0" err="1">
                <a:effectLst/>
              </a:rPr>
              <a:t>військову</a:t>
            </a:r>
            <a:r>
              <a:rPr lang="ru-RU" dirty="0">
                <a:effectLst/>
              </a:rPr>
              <a:t> службу;</a:t>
            </a:r>
            <a:br>
              <a:rPr lang="ru-RU" dirty="0">
                <a:effectLst/>
              </a:rPr>
            </a:br>
            <a:r>
              <a:rPr lang="ru-RU" dirty="0" err="1">
                <a:effectLst/>
              </a:rPr>
              <a:t>прийняття</a:t>
            </a:r>
            <a:r>
              <a:rPr lang="ru-RU" dirty="0">
                <a:effectLst/>
              </a:rPr>
              <a:t> </a:t>
            </a:r>
            <a:r>
              <a:rPr lang="ru-RU" dirty="0" err="1">
                <a:effectLst/>
              </a:rPr>
              <a:t>громадян</a:t>
            </a:r>
            <a:r>
              <a:rPr lang="ru-RU" dirty="0">
                <a:effectLst/>
              </a:rPr>
              <a:t> </a:t>
            </a:r>
            <a:r>
              <a:rPr lang="ru-RU" dirty="0" err="1">
                <a:effectLst/>
              </a:rPr>
              <a:t>України</a:t>
            </a:r>
            <a:r>
              <a:rPr lang="ru-RU" dirty="0">
                <a:effectLst/>
              </a:rPr>
              <a:t> на </a:t>
            </a:r>
            <a:r>
              <a:rPr lang="ru-RU" dirty="0" err="1">
                <a:effectLst/>
              </a:rPr>
              <a:t>військову</a:t>
            </a:r>
            <a:r>
              <a:rPr lang="ru-RU" dirty="0">
                <a:effectLst/>
              </a:rPr>
              <a:t> службу за контрактом.</a:t>
            </a:r>
            <a:br>
              <a:rPr lang="ru-RU" dirty="0">
                <a:effectLst/>
              </a:rPr>
            </a:br>
            <a:endParaRPr lang="ru-RU" dirty="0"/>
          </a:p>
        </p:txBody>
      </p:sp>
    </p:spTree>
    <p:extLst>
      <p:ext uri="{BB962C8B-B14F-4D97-AF65-F5344CB8AC3E}">
        <p14:creationId xmlns:p14="http://schemas.microsoft.com/office/powerpoint/2010/main" val="2018191561"/>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TM04033925[[fn=Капля]]</Template>
  <TotalTime>38</TotalTime>
  <Words>1747</Words>
  <Application>Microsoft Office PowerPoint</Application>
  <PresentationFormat>Широкоэкранный</PresentationFormat>
  <Paragraphs>72</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Tw Cen MT</vt:lpstr>
      <vt:lpstr>Капля</vt:lpstr>
      <vt:lpstr>Військова служба. Альтернативна (невійськова служба).</vt:lpstr>
      <vt:lpstr>Нормативно-правова база</vt:lpstr>
      <vt:lpstr>Військовий обов'язок установлюється з метою підготовки громадян України до захисту Вітчизни, забезпечення особовим складом Збройних Сил України, інших утворених відповідно до законів України військових формувань, а також правоохоронних органів спеціального призначення (далі - Збройні Сили України та інші військові формування), посади в яких комплектуються військовослужбовцями. Військовий обов'язок установлюється з метою підготовки громадян України до захисту Вітчизни, забезпечення особовим складом Збройних Сил України, інших утворених відповідно до законів України військових формувань, а також правоохоронних органів спеціального призначення (далі - Збройні Сили України та інші військові формування), посади в яких комплектуються військовослужбовцями. </vt:lpstr>
      <vt:lpstr>Військовий обов'язок включає: </vt:lpstr>
      <vt:lpstr>Щодо військового обов'язку громадяни України поділяються на такі категорії: </vt:lpstr>
      <vt:lpstr>Військова служба є державною службою особливого характеру, яка полягає у професійній діяльності придатних до неї за станом здоров’я і віком громадян України (за винятком випадків, визначених законом), іноземців та осіб без громадянства, пов’язаній із обороною України, її незалежності та територіальної цілісності. Час проходження військової служби зараховується громадянам України до їх страхового стажу, стажу роботи, стажу роботи за спеціальністю, а також до стажу державної служби.   </vt:lpstr>
      <vt:lpstr>Проходження військової служби здійснюється:  громадянами України - у добровільному порядку (за контрактом) або за призовом;  іноземцями та особами без громадянства - у добровільному порядку (за контрактом) на посадах, що підлягають заміщенню військовослужбовцями рядового, сержантського і старшинського складу Збройних Сил України. </vt:lpstr>
      <vt:lpstr>Види військової служби:</vt:lpstr>
      <vt:lpstr>Збройні Сили України та інші військові формування комплектуються військовослужбовцями шляхом: призову громадян України на військову службу; прийняття громадян України на військову службу за контрактом. </vt:lpstr>
      <vt:lpstr>На строкову військову службу призиваються придатні для цього за станом здоров'я громадяни України чоловічої статі, яким до дня відправлення у військові частини виповнилося 18 років, та старші особи, які не досягли 27-річного віку і не мають права на звільнення або відстрочку від призову на строкову військову службу </vt:lpstr>
      <vt:lpstr>Для проведення призову громадян України на строкову військову службу в районах (містах) утворюються призовні комісії у такому складі: </vt:lpstr>
      <vt:lpstr>Згідно статті 23 ЗУ «Про військовий обов’язок і військову службу», термін служби в армії становить:  18 місяців – для призовників, які не мають вищої освіти 12 місяців – для призовників з академічним ступенем магістра  Як і раніше, цього року буде проведено дві хвилі призовів у армію — весняний та осінній.  Терміни проведення призовної кампанії на строкову військову службу визначаються щорічно Указом Президента України. </vt:lpstr>
      <vt:lpstr>На 2020 рік встановлено такі дати призову на строкову службу в армію: з 1 квітня по 30 червня — весняний призов 2020 року з 1 жовтня по 31 грудня — осінній призов 2020 року  Згідно з українським законодавством, призовники, які отримали повістку з військкомату зобов’язані прибути до призовної дільниці в термін, вказаний у повістці. При цьому в Законі зазначено, що неотримання повістки з будь-яких причин не є підставою для ігнорування призову.  Отже, як тільки в країні оголошено про початок нового призову в армію, військовозобов’язаним громадянам дається 10 днів на добровільну явку у військовий комісаріат. Поважними причинами неявки до військкомату можуть вважатися тільки форс-мажорні ситуації: стихійне лихо, важка хвороба призовника, смерть близького родича (батьків, дружини, дитини, рідних брата, сестри, дідуся, бабусі) або близького родича дружини. Будь-які інші причини не є достатньо вагомими і можуть бути прирівняні до ухилення від армії. </vt:lpstr>
      <vt:lpstr>  На підставі статті 17 Закону України «Про військовий обов’язок і військову службу», відстрочка від призову в армію надається:  призовникам, у яких є дитина віком до трьох років  чоловікам, які мають двох і більше дітей або вагітну дружину  студентам денних відділень українських ВНЗ (бюджет і контракт) при вступі і навчанні в інтернатурі, аспірантурі або докторантурі  громадянам, у яких є непрацездатні батьки (одинока мати/батько)  призовникам, які працюють і є єдиними годувальниками в сім’ї (родині)  опікунам та піклувальникам (за умови відсутності працездатних родичів)  священнослужителям, поліцейським, деяким педагогам і лікарям (на повній ставці)  призовникам, які визнані медкомісією тимчасово непридатними до військової служби  при навчанні на військовій кафедрі (до закінчення і присвоєння звання офіцера запасу)   </vt:lpstr>
      <vt:lpstr>Згідно ст. 18 ЗУ «Про військовий обов’язок і військову службу», повне звільнення від служби в армії можуть отримати призовники:  визнані за станом здоров’я непридатними до військової служби досягли 27-річного віку (на день відправлення на строкову службу) які до набуття громадянства України пройшли службу в інших державах виконали обов’язки служби у військовому резерві протягом строків 1 і 2 контрактів яким після закінчення вищих навчальних закладів присвоєно військові (спеціальні) звання офіцерського (начальницького) складу засуджені за вчинення злочину до позбавлення волі, обмеження волі, в тому числі із звільненням від відбування покарання чиї близькі родичі загинули, померли або стали інвалідами під час проходження військової служби або зборів військовозобов’язаних</vt:lpstr>
      <vt:lpstr>В Україні передбачено два види відповідальності за порушення законодавства про військову службу — адміністративна і кримінальна. В якості адмін покарання за неявку у військкомат застосовуються штрафні санкції, передбачені ст. 210 Кодексу України про адміністративні правопорушення: штраф від 85 до 119 гривень за перше порушення штраф 170-255 гривень — за повторне порушення Кримінальна відповідальність за ухилення від призову на строкову військову службу настає за статтею 335 КК України і передбачає обмеження волі на строк до 3-х років. Слід зазначити, що в більшості випадків покарання за ст. 335 Кримінального кодексу є умовним (але судимість буде). </vt:lpstr>
      <vt:lpstr>Військовослужбовці, які проходять кадрову або строкову військову службу, військову службу за призовом під час мобілізації, на особливий період, військову службу за призовом осіб офіцерського складу, громадяни призовного віку, які мають вищу, професійно-технічну, повну або базову загальну середню освіту і не проходили строкової військової служби, військовозобов'язані, а також жінки, які не перебувають на військовому обліку, укладають контракт про проходження військової служби за контрактом  </vt:lpstr>
      <vt:lpstr>На військову службу за контрактом приймаються громадяни, які пройшли професійно-психологічний відбір і відповідають установленим вимогам проходження військової служби:</vt:lpstr>
      <vt:lpstr>На військову службу за контрактом осіб офіцерського складу у Службу безпеки України, розвідувальні органи України, Державну службу спеціального зв’язку та захисту інформації України та Управління державної охорони України приймаються також громадяни України, які здобули вищу освіту за ступенем не нижче бакалавра, що відповідає профілю службової діяльності, і не досягли граничного віку перебування на військовій службі осіб офіцерського складу, із числа військовослужбовців строкової служби, які прослужили не менше шести місяців, осіб рядового, сержантського і старшинського складу, які проходять військову службу за контрактом, військовозобов'язаних, а також жінок, які не досягли граничного віку перебування на військовій службі військовослужбовців офіцерського складу. </vt:lpstr>
      <vt:lpstr>Альтернативна служба є службою, яка запроваджується замість проходження строкової військової служби і має на меті виконання обов’язку перед суспільством.  В умовах воєнного або надзвичайного стану можуть встановлюватися окремі обмеження права громадян на проходження альтернативної служби із зазначенням строку дії цих обмежень. </vt:lpstr>
      <vt:lpstr>Право на альтернативну службу мають громадяни України, якщо виконання військового обов’язку суперечить їхнім релігійним переконанням і ці громадяни належать до діючих згідно з законодавством України релігійних організацій, віровчення яких не допускає користування зброєю.  На альтернативну службу направляються громадяни, які підлягають призову на строкову військову службу і особисто заявили про неможливість її проходження як такої, що суперечить їхнім релігійним переконанням, документально або іншим чином підтвердили істинність переконань та стосовно яких прийнято відповідні рішення.  Не підлягають направленню на альтернативну службу громадяни: звільнені відповідно до законодавства від призову на строкову військову службу;  яким відповідно до законодавства надано відстрочку від призову на строкову військову службу (на строк дії відстрочки). </vt:lpstr>
      <vt:lpstr>Альтернативну службу громадяни проходять на підприємствах, в установах, організаціях, що перебувають у державній, комунальній власності або переважна частка у статутному фонді яких є в державній або комунальній власності, діяльність яких у першу чергу пов’язана із соціальним захистом населення, охороною здоров’я, захистом довкілля, будівництвом, житлово-комунальним та сільським господарством, а також у патронажній службі в організаціях Товариства Червоного Хреста України. </vt:lpstr>
      <vt:lpstr>Строк альтернативної служби у півтора раза перевищує строк військової служби, встановлений для солдатів і сержантів, які проходять строкову військову службу в Збройних Силах України та інших утворених відповідно до законів України військових формуваннях. Для осіб, які мають вищу освіту за освітньо-кваліфікаційним рівнем підготовки спеціаліста або магістра, строк альтернативної служби у півтора раза перевищує строк військової служби, встановлений для осіб, які мають відповідний освітньо-кваліфікаційний рівень. </vt:lpstr>
      <vt:lpstr>Для вирішення питання про направлення на альтернативну службу громадяни, після взяття на військовий облік, але не пізніше ніж за два календарні місяці до початку встановленого законодавством періоду проведення призову на строкову військову службу, особисто подають до відповідного структурного підрозділу місцевої державної адміністрації за місцем проживання мотивовану письмову заяву.  У разі призову на військові збори громадян, які після проходження строкової військової служби набули релігійних переконань і належать до діючих згідно із законодавством України релігійних організацій, віровчення яких не допускає користування зброєю, вони не пізніше семи календарних днів від дня одержання повістки військового комісаріату про призов на військові збори подають особисто до відповідного структурного підрозділу місцевої державної адміністрації заяву про звільнення від призову на ці збори.  Заява про направлення на альтернативну службу розглядається відповідним структурним підрозділом місцевої державної адміністрації протягом календарного місяця після її надходження в присутності громадянина, а заява про звільнення від призову на військові збори - протягом чотирнадцяти календарних днів.  Для явки за викликом до відповідного структурного підрозділу місцевої державної адміністрації громадянин звільняється від навчання, а також від роботи із збереженням середньомісячного заробітку. </vt:lpstr>
      <vt:lpstr>Альтернативна служба припиняється у разі закінчення строку її проходження або достроково за рішенням місцевої державної адміністрації. Рішення місцевої державної адміністрації щодо дострокового припинення альтернативної служби є обов’язковим як для власника підприємства, установи, організації або уповноваженого ним органу, так і для громадянина. </vt:lpstr>
      <vt:lpstr>Альтернативна служба достроково припиняється у разі:  призову громадянина на строкову військову службу за власним бажанням; визнання громадянина непридатним за станом здоров’я для подальшого проходження військової служби на підставі висновку (постанови) військово-лікарської комісії; виникнення у громадянина права на відстрочку внаслідок зміни сімейних обставин, передбаченого законодавством про військовий обов’язок і військову службу; засудження громадянина до позбавлення волі</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Військова служба. Альтернативна (невійськова служба).</dc:title>
  <dc:creator>Home</dc:creator>
  <cp:lastModifiedBy>Home</cp:lastModifiedBy>
  <cp:revision>5</cp:revision>
  <dcterms:created xsi:type="dcterms:W3CDTF">2020-03-16T12:14:59Z</dcterms:created>
  <dcterms:modified xsi:type="dcterms:W3CDTF">2020-03-16T12:53:51Z</dcterms:modified>
</cp:coreProperties>
</file>