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5" d="100"/>
          <a:sy n="75" d="100"/>
        </p:scale>
        <p:origin x="31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7.xml.rels><?xml version="1.0" encoding="UTF-8" standalone="yes"?>
<Relationships xmlns="http://schemas.openxmlformats.org/package/2006/relationships"><Relationship Id="rId1" Type="http://schemas.openxmlformats.org/officeDocument/2006/relationships/hyperlink" Target="https://zakon.rada.gov.ua/laws/show/1618-15#n8233"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zakon.rada.gov.ua/laws/show/1618-15#n823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C14BF-AA4B-469A-969F-705FB6162308}" type="doc">
      <dgm:prSet loTypeId="urn:microsoft.com/office/officeart/2005/8/layout/hProcess9" loCatId="process" qsTypeId="urn:microsoft.com/office/officeart/2005/8/quickstyle/simple1" qsCatId="simple" csTypeId="urn:microsoft.com/office/officeart/2005/8/colors/accent1_2" csCatId="accent1" phldr="1"/>
      <dgm:spPr/>
    </dgm:pt>
    <dgm:pt modelId="{FED583F7-D24A-41AE-834B-9662BB8F0869}">
      <dgm:prSet phldrT="[Текст]"/>
      <dgm:spPr/>
      <dgm:t>
        <a:bodyPr/>
        <a:lstStyle/>
        <a:p>
          <a:r>
            <a:rPr lang="ru-RU" dirty="0" err="1" smtClean="0"/>
            <a:t>центральний</a:t>
          </a:r>
          <a:r>
            <a:rPr lang="ru-RU" dirty="0" smtClean="0"/>
            <a:t> орган </a:t>
          </a:r>
          <a:r>
            <a:rPr lang="ru-RU" dirty="0" err="1" smtClean="0"/>
            <a:t>управління</a:t>
          </a:r>
          <a:r>
            <a:rPr lang="ru-RU" dirty="0" smtClean="0"/>
            <a:t> </a:t>
          </a:r>
          <a:r>
            <a:rPr lang="ru-RU" dirty="0" err="1" smtClean="0"/>
            <a:t>поліцією</a:t>
          </a:r>
          <a:endParaRPr lang="ru-RU" dirty="0"/>
        </a:p>
      </dgm:t>
    </dgm:pt>
    <dgm:pt modelId="{72230048-6F2A-40B8-B971-78C0A88BC898}" type="parTrans" cxnId="{279ACB27-51BE-4B4A-A0E2-382663DB5BDE}">
      <dgm:prSet/>
      <dgm:spPr/>
      <dgm:t>
        <a:bodyPr/>
        <a:lstStyle/>
        <a:p>
          <a:endParaRPr lang="ru-RU"/>
        </a:p>
      </dgm:t>
    </dgm:pt>
    <dgm:pt modelId="{D3B95C22-4C55-4886-A192-19E2ACCAA659}" type="sibTrans" cxnId="{279ACB27-51BE-4B4A-A0E2-382663DB5BDE}">
      <dgm:prSet/>
      <dgm:spPr/>
      <dgm:t>
        <a:bodyPr/>
        <a:lstStyle/>
        <a:p>
          <a:endParaRPr lang="ru-RU"/>
        </a:p>
      </dgm:t>
    </dgm:pt>
    <dgm:pt modelId="{8BE149AD-D59D-4326-BCBD-EDBFDDEFE046}">
      <dgm:prSet phldrT="[Текст]"/>
      <dgm:spPr/>
      <dgm:t>
        <a:bodyPr/>
        <a:lstStyle/>
        <a:p>
          <a:r>
            <a:rPr lang="ru-RU" dirty="0" smtClean="0"/>
            <a:t> </a:t>
          </a:r>
          <a:r>
            <a:rPr lang="ru-RU" dirty="0" err="1" smtClean="0"/>
            <a:t>територіальні</a:t>
          </a:r>
          <a:r>
            <a:rPr lang="ru-RU" dirty="0" smtClean="0"/>
            <a:t> </a:t>
          </a:r>
          <a:r>
            <a:rPr lang="ru-RU" dirty="0" err="1" smtClean="0"/>
            <a:t>органи</a:t>
          </a:r>
          <a:r>
            <a:rPr lang="ru-RU" dirty="0" smtClean="0"/>
            <a:t> </a:t>
          </a:r>
          <a:r>
            <a:rPr lang="ru-RU" dirty="0" err="1" smtClean="0"/>
            <a:t>поліції</a:t>
          </a:r>
          <a:endParaRPr lang="ru-RU" dirty="0"/>
        </a:p>
      </dgm:t>
    </dgm:pt>
    <dgm:pt modelId="{FE5C711D-FE9E-4955-9E40-1589167EFBB4}" type="parTrans" cxnId="{7E04A014-BDD2-43F9-AD9D-9766AAB7D5E7}">
      <dgm:prSet/>
      <dgm:spPr/>
      <dgm:t>
        <a:bodyPr/>
        <a:lstStyle/>
        <a:p>
          <a:endParaRPr lang="ru-RU"/>
        </a:p>
      </dgm:t>
    </dgm:pt>
    <dgm:pt modelId="{51B789DE-AFAA-46FC-AE4A-F3D3EC714ED6}" type="sibTrans" cxnId="{7E04A014-BDD2-43F9-AD9D-9766AAB7D5E7}">
      <dgm:prSet/>
      <dgm:spPr/>
      <dgm:t>
        <a:bodyPr/>
        <a:lstStyle/>
        <a:p>
          <a:endParaRPr lang="ru-RU"/>
        </a:p>
      </dgm:t>
    </dgm:pt>
    <dgm:pt modelId="{EAC3BBC5-B687-4F38-AB75-84251CF31ED1}" type="pres">
      <dgm:prSet presAssocID="{A4FC14BF-AA4B-469A-969F-705FB6162308}" presName="CompostProcess" presStyleCnt="0">
        <dgm:presLayoutVars>
          <dgm:dir/>
          <dgm:resizeHandles val="exact"/>
        </dgm:presLayoutVars>
      </dgm:prSet>
      <dgm:spPr/>
    </dgm:pt>
    <dgm:pt modelId="{FF848FF6-5607-45DC-A5DA-45CD331CFBA6}" type="pres">
      <dgm:prSet presAssocID="{A4FC14BF-AA4B-469A-969F-705FB6162308}" presName="arrow" presStyleLbl="bgShp" presStyleIdx="0" presStyleCnt="1"/>
      <dgm:spPr/>
    </dgm:pt>
    <dgm:pt modelId="{963F068C-7359-4CB8-A80D-472AD51E30A0}" type="pres">
      <dgm:prSet presAssocID="{A4FC14BF-AA4B-469A-969F-705FB6162308}" presName="linearProcess" presStyleCnt="0"/>
      <dgm:spPr/>
    </dgm:pt>
    <dgm:pt modelId="{9A3570C3-38D3-4425-8598-94ABFE80A370}" type="pres">
      <dgm:prSet presAssocID="{FED583F7-D24A-41AE-834B-9662BB8F0869}" presName="textNode" presStyleLbl="node1" presStyleIdx="0" presStyleCnt="2">
        <dgm:presLayoutVars>
          <dgm:bulletEnabled val="1"/>
        </dgm:presLayoutVars>
      </dgm:prSet>
      <dgm:spPr/>
      <dgm:t>
        <a:bodyPr/>
        <a:lstStyle/>
        <a:p>
          <a:endParaRPr lang="ru-RU"/>
        </a:p>
      </dgm:t>
    </dgm:pt>
    <dgm:pt modelId="{32730EA2-621D-4190-8271-AC9DC3C5D84E}" type="pres">
      <dgm:prSet presAssocID="{D3B95C22-4C55-4886-A192-19E2ACCAA659}" presName="sibTrans" presStyleCnt="0"/>
      <dgm:spPr/>
    </dgm:pt>
    <dgm:pt modelId="{BC539505-A4BB-4A69-8612-D04428BEDA19}" type="pres">
      <dgm:prSet presAssocID="{8BE149AD-D59D-4326-BCBD-EDBFDDEFE046}" presName="textNode" presStyleLbl="node1" presStyleIdx="1" presStyleCnt="2">
        <dgm:presLayoutVars>
          <dgm:bulletEnabled val="1"/>
        </dgm:presLayoutVars>
      </dgm:prSet>
      <dgm:spPr/>
      <dgm:t>
        <a:bodyPr/>
        <a:lstStyle/>
        <a:p>
          <a:endParaRPr lang="ru-RU"/>
        </a:p>
      </dgm:t>
    </dgm:pt>
  </dgm:ptLst>
  <dgm:cxnLst>
    <dgm:cxn modelId="{7E04A014-BDD2-43F9-AD9D-9766AAB7D5E7}" srcId="{A4FC14BF-AA4B-469A-969F-705FB6162308}" destId="{8BE149AD-D59D-4326-BCBD-EDBFDDEFE046}" srcOrd="1" destOrd="0" parTransId="{FE5C711D-FE9E-4955-9E40-1589167EFBB4}" sibTransId="{51B789DE-AFAA-46FC-AE4A-F3D3EC714ED6}"/>
    <dgm:cxn modelId="{123207D5-B7C2-46E2-9F0C-2572F9FE62C3}" type="presOf" srcId="{A4FC14BF-AA4B-469A-969F-705FB6162308}" destId="{EAC3BBC5-B687-4F38-AB75-84251CF31ED1}" srcOrd="0" destOrd="0" presId="urn:microsoft.com/office/officeart/2005/8/layout/hProcess9"/>
    <dgm:cxn modelId="{279ACB27-51BE-4B4A-A0E2-382663DB5BDE}" srcId="{A4FC14BF-AA4B-469A-969F-705FB6162308}" destId="{FED583F7-D24A-41AE-834B-9662BB8F0869}" srcOrd="0" destOrd="0" parTransId="{72230048-6F2A-40B8-B971-78C0A88BC898}" sibTransId="{D3B95C22-4C55-4886-A192-19E2ACCAA659}"/>
    <dgm:cxn modelId="{0B1442E2-6F97-46B6-905F-7A74C2ABB406}" type="presOf" srcId="{FED583F7-D24A-41AE-834B-9662BB8F0869}" destId="{9A3570C3-38D3-4425-8598-94ABFE80A370}" srcOrd="0" destOrd="0" presId="urn:microsoft.com/office/officeart/2005/8/layout/hProcess9"/>
    <dgm:cxn modelId="{F23CE407-30D8-4146-B3EE-DA095EE3162A}" type="presOf" srcId="{8BE149AD-D59D-4326-BCBD-EDBFDDEFE046}" destId="{BC539505-A4BB-4A69-8612-D04428BEDA19}" srcOrd="0" destOrd="0" presId="urn:microsoft.com/office/officeart/2005/8/layout/hProcess9"/>
    <dgm:cxn modelId="{9C1E2072-14CD-4EBA-84A5-25E2CB2CD67F}" type="presParOf" srcId="{EAC3BBC5-B687-4F38-AB75-84251CF31ED1}" destId="{FF848FF6-5607-45DC-A5DA-45CD331CFBA6}" srcOrd="0" destOrd="0" presId="urn:microsoft.com/office/officeart/2005/8/layout/hProcess9"/>
    <dgm:cxn modelId="{92089D37-9C5E-4930-BAF5-D4DB6FF92467}" type="presParOf" srcId="{EAC3BBC5-B687-4F38-AB75-84251CF31ED1}" destId="{963F068C-7359-4CB8-A80D-472AD51E30A0}" srcOrd="1" destOrd="0" presId="urn:microsoft.com/office/officeart/2005/8/layout/hProcess9"/>
    <dgm:cxn modelId="{D9633809-5D32-4C04-B5C6-A07C7F4E0C87}" type="presParOf" srcId="{963F068C-7359-4CB8-A80D-472AD51E30A0}" destId="{9A3570C3-38D3-4425-8598-94ABFE80A370}" srcOrd="0" destOrd="0" presId="urn:microsoft.com/office/officeart/2005/8/layout/hProcess9"/>
    <dgm:cxn modelId="{6D18FA43-ED7C-4D49-B2FC-5B53D47C4BBB}" type="presParOf" srcId="{963F068C-7359-4CB8-A80D-472AD51E30A0}" destId="{32730EA2-621D-4190-8271-AC9DC3C5D84E}" srcOrd="1" destOrd="0" presId="urn:microsoft.com/office/officeart/2005/8/layout/hProcess9"/>
    <dgm:cxn modelId="{2106D7AF-9326-4011-AE83-8BDE8B3A5AD0}" type="presParOf" srcId="{963F068C-7359-4CB8-A80D-472AD51E30A0}" destId="{BC539505-A4BB-4A69-8612-D04428BEDA19}"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F7878-96DF-42ED-B113-B202CA7549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EFFA9FE-D696-409D-9BD7-E36CD5F48454}">
      <dgm:prSet phldrT="[Текст]"/>
      <dgm:spPr/>
      <dgm:t>
        <a:bodyPr/>
        <a:lstStyle/>
        <a:p>
          <a:r>
            <a:rPr lang="ru-RU" dirty="0" smtClean="0"/>
            <a:t>1) </a:t>
          </a:r>
          <a:r>
            <a:rPr lang="ru-RU" dirty="0" err="1" smtClean="0"/>
            <a:t>кримінальна</a:t>
          </a:r>
          <a:r>
            <a:rPr lang="ru-RU" dirty="0" smtClean="0"/>
            <a:t> </a:t>
          </a:r>
          <a:r>
            <a:rPr lang="ru-RU" dirty="0" err="1" smtClean="0"/>
            <a:t>поліція</a:t>
          </a:r>
          <a:r>
            <a:rPr lang="ru-RU" dirty="0" smtClean="0"/>
            <a:t>;</a:t>
          </a:r>
        </a:p>
        <a:p>
          <a:r>
            <a:rPr lang="ru-RU" dirty="0" smtClean="0"/>
            <a:t>2) </a:t>
          </a:r>
          <a:r>
            <a:rPr lang="ru-RU" dirty="0" err="1" smtClean="0"/>
            <a:t>патрульна</a:t>
          </a:r>
          <a:r>
            <a:rPr lang="ru-RU" dirty="0" smtClean="0"/>
            <a:t> </a:t>
          </a:r>
          <a:r>
            <a:rPr lang="ru-RU" dirty="0" err="1" smtClean="0"/>
            <a:t>поліція</a:t>
          </a:r>
          <a:r>
            <a:rPr lang="ru-RU" dirty="0" smtClean="0"/>
            <a:t>;</a:t>
          </a:r>
          <a:endParaRPr lang="ru-RU" dirty="0"/>
        </a:p>
      </dgm:t>
    </dgm:pt>
    <dgm:pt modelId="{8D64F2D9-C454-4722-B40C-1CE31ACEC568}" type="parTrans" cxnId="{8FFF4258-6571-473D-988B-24C9C373C755}">
      <dgm:prSet/>
      <dgm:spPr/>
      <dgm:t>
        <a:bodyPr/>
        <a:lstStyle/>
        <a:p>
          <a:endParaRPr lang="ru-RU"/>
        </a:p>
      </dgm:t>
    </dgm:pt>
    <dgm:pt modelId="{78708946-0BDD-45DF-9168-D810F6C9C929}" type="sibTrans" cxnId="{8FFF4258-6571-473D-988B-24C9C373C755}">
      <dgm:prSet/>
      <dgm:spPr/>
      <dgm:t>
        <a:bodyPr/>
        <a:lstStyle/>
        <a:p>
          <a:endParaRPr lang="ru-RU"/>
        </a:p>
      </dgm:t>
    </dgm:pt>
    <dgm:pt modelId="{C8C697DB-708B-4CFA-BFB7-CF3BEA698162}">
      <dgm:prSet phldrT="[Текст]"/>
      <dgm:spPr/>
      <dgm:t>
        <a:bodyPr/>
        <a:lstStyle/>
        <a:p>
          <a:r>
            <a:rPr lang="ru-RU" dirty="0" smtClean="0"/>
            <a:t>3) </a:t>
          </a:r>
          <a:r>
            <a:rPr lang="ru-RU" dirty="0" err="1" smtClean="0"/>
            <a:t>органи</a:t>
          </a:r>
          <a:r>
            <a:rPr lang="ru-RU" dirty="0" smtClean="0"/>
            <a:t> </a:t>
          </a:r>
          <a:r>
            <a:rPr lang="ru-RU" dirty="0" err="1" smtClean="0"/>
            <a:t>досудового</a:t>
          </a:r>
          <a:r>
            <a:rPr lang="ru-RU" dirty="0" smtClean="0"/>
            <a:t> </a:t>
          </a:r>
          <a:r>
            <a:rPr lang="ru-RU" dirty="0" err="1" smtClean="0"/>
            <a:t>розслідування</a:t>
          </a:r>
          <a:r>
            <a:rPr lang="ru-RU" dirty="0" smtClean="0"/>
            <a:t>;</a:t>
          </a:r>
        </a:p>
        <a:p>
          <a:r>
            <a:rPr lang="ru-RU" dirty="0" smtClean="0"/>
            <a:t>4) </a:t>
          </a:r>
          <a:r>
            <a:rPr lang="ru-RU" dirty="0" err="1" smtClean="0"/>
            <a:t>поліція</a:t>
          </a:r>
          <a:r>
            <a:rPr lang="ru-RU" dirty="0" smtClean="0"/>
            <a:t> </a:t>
          </a:r>
          <a:r>
            <a:rPr lang="ru-RU" dirty="0" err="1" smtClean="0"/>
            <a:t>охорони</a:t>
          </a:r>
          <a:r>
            <a:rPr lang="ru-RU" dirty="0" smtClean="0"/>
            <a:t>;</a:t>
          </a:r>
          <a:endParaRPr lang="ru-RU" dirty="0"/>
        </a:p>
      </dgm:t>
    </dgm:pt>
    <dgm:pt modelId="{F9F7CC48-5D26-4BA7-8330-8717DD91C030}" type="parTrans" cxnId="{5FAA800B-E4CB-47A6-AAB1-09FBB0A2A27A}">
      <dgm:prSet/>
      <dgm:spPr/>
      <dgm:t>
        <a:bodyPr/>
        <a:lstStyle/>
        <a:p>
          <a:endParaRPr lang="ru-RU"/>
        </a:p>
      </dgm:t>
    </dgm:pt>
    <dgm:pt modelId="{5BDF66B7-E24A-44C8-A7B9-82DBDAECA37C}" type="sibTrans" cxnId="{5FAA800B-E4CB-47A6-AAB1-09FBB0A2A27A}">
      <dgm:prSet/>
      <dgm:spPr/>
      <dgm:t>
        <a:bodyPr/>
        <a:lstStyle/>
        <a:p>
          <a:endParaRPr lang="ru-RU"/>
        </a:p>
      </dgm:t>
    </dgm:pt>
    <dgm:pt modelId="{4819D989-EB87-4AAA-AC0C-2C40F4832D0D}">
      <dgm:prSet phldrT="[Текст]"/>
      <dgm:spPr/>
      <dgm:t>
        <a:bodyPr/>
        <a:lstStyle/>
        <a:p>
          <a:r>
            <a:rPr lang="ru-RU" dirty="0" smtClean="0"/>
            <a:t>5) </a:t>
          </a:r>
          <a:r>
            <a:rPr lang="ru-RU" dirty="0" err="1" smtClean="0"/>
            <a:t>спеціальна</a:t>
          </a:r>
          <a:r>
            <a:rPr lang="ru-RU" dirty="0" smtClean="0"/>
            <a:t> </a:t>
          </a:r>
          <a:r>
            <a:rPr lang="ru-RU" dirty="0" err="1" smtClean="0"/>
            <a:t>поліція</a:t>
          </a:r>
          <a:r>
            <a:rPr lang="ru-RU" dirty="0" smtClean="0"/>
            <a:t>;</a:t>
          </a:r>
        </a:p>
        <a:p>
          <a:r>
            <a:rPr lang="ru-RU" dirty="0" smtClean="0"/>
            <a:t>6) </a:t>
          </a:r>
          <a:r>
            <a:rPr lang="ru-RU" dirty="0" err="1" smtClean="0"/>
            <a:t>поліція</a:t>
          </a:r>
          <a:r>
            <a:rPr lang="ru-RU" dirty="0" smtClean="0"/>
            <a:t> особливого </a:t>
          </a:r>
          <a:r>
            <a:rPr lang="ru-RU" dirty="0" err="1" smtClean="0"/>
            <a:t>призначення</a:t>
          </a:r>
          <a:r>
            <a:rPr lang="ru-RU" dirty="0" smtClean="0"/>
            <a:t>.</a:t>
          </a:r>
          <a:endParaRPr lang="ru-RU" dirty="0"/>
        </a:p>
      </dgm:t>
    </dgm:pt>
    <dgm:pt modelId="{DF75FDAD-96BD-4470-8A0C-C0A594DB7FAB}" type="parTrans" cxnId="{9A70F823-8919-424A-A942-FD7B0E652F9F}">
      <dgm:prSet/>
      <dgm:spPr/>
      <dgm:t>
        <a:bodyPr/>
        <a:lstStyle/>
        <a:p>
          <a:endParaRPr lang="ru-RU"/>
        </a:p>
      </dgm:t>
    </dgm:pt>
    <dgm:pt modelId="{A804B2A7-FBFE-41FF-83BC-BA9FB1AA0B29}" type="sibTrans" cxnId="{9A70F823-8919-424A-A942-FD7B0E652F9F}">
      <dgm:prSet/>
      <dgm:spPr/>
      <dgm:t>
        <a:bodyPr/>
        <a:lstStyle/>
        <a:p>
          <a:endParaRPr lang="ru-RU"/>
        </a:p>
      </dgm:t>
    </dgm:pt>
    <dgm:pt modelId="{6B0C3B0C-ECA1-40ED-8A39-D93AA3B76303}" type="pres">
      <dgm:prSet presAssocID="{025F7878-96DF-42ED-B113-B202CA75495C}" presName="linear" presStyleCnt="0">
        <dgm:presLayoutVars>
          <dgm:dir/>
          <dgm:animLvl val="lvl"/>
          <dgm:resizeHandles val="exact"/>
        </dgm:presLayoutVars>
      </dgm:prSet>
      <dgm:spPr/>
    </dgm:pt>
    <dgm:pt modelId="{5E1E18FD-962D-4840-8989-41E7D4250BB0}" type="pres">
      <dgm:prSet presAssocID="{DEFFA9FE-D696-409D-9BD7-E36CD5F48454}" presName="parentLin" presStyleCnt="0"/>
      <dgm:spPr/>
    </dgm:pt>
    <dgm:pt modelId="{B89ED839-FACE-4FB9-A9B1-2A470F996839}" type="pres">
      <dgm:prSet presAssocID="{DEFFA9FE-D696-409D-9BD7-E36CD5F48454}" presName="parentLeftMargin" presStyleLbl="node1" presStyleIdx="0" presStyleCnt="3"/>
      <dgm:spPr/>
    </dgm:pt>
    <dgm:pt modelId="{860134EB-57CC-4798-8E90-665D12CCFDD7}" type="pres">
      <dgm:prSet presAssocID="{DEFFA9FE-D696-409D-9BD7-E36CD5F48454}" presName="parentText" presStyleLbl="node1" presStyleIdx="0" presStyleCnt="3">
        <dgm:presLayoutVars>
          <dgm:chMax val="0"/>
          <dgm:bulletEnabled val="1"/>
        </dgm:presLayoutVars>
      </dgm:prSet>
      <dgm:spPr/>
      <dgm:t>
        <a:bodyPr/>
        <a:lstStyle/>
        <a:p>
          <a:endParaRPr lang="ru-RU"/>
        </a:p>
      </dgm:t>
    </dgm:pt>
    <dgm:pt modelId="{D23BA1AA-AFC3-4825-95CB-7B992CA9A5B5}" type="pres">
      <dgm:prSet presAssocID="{DEFFA9FE-D696-409D-9BD7-E36CD5F48454}" presName="negativeSpace" presStyleCnt="0"/>
      <dgm:spPr/>
    </dgm:pt>
    <dgm:pt modelId="{B622DB12-C407-4020-AE10-8D09EC86AB36}" type="pres">
      <dgm:prSet presAssocID="{DEFFA9FE-D696-409D-9BD7-E36CD5F48454}" presName="childText" presStyleLbl="conFgAcc1" presStyleIdx="0" presStyleCnt="3">
        <dgm:presLayoutVars>
          <dgm:bulletEnabled val="1"/>
        </dgm:presLayoutVars>
      </dgm:prSet>
      <dgm:spPr/>
    </dgm:pt>
    <dgm:pt modelId="{0B025ED5-C707-4CC9-AF87-849E40DF7BCB}" type="pres">
      <dgm:prSet presAssocID="{78708946-0BDD-45DF-9168-D810F6C9C929}" presName="spaceBetweenRectangles" presStyleCnt="0"/>
      <dgm:spPr/>
    </dgm:pt>
    <dgm:pt modelId="{D574B447-2248-4A4F-A558-DB139EEAD6CB}" type="pres">
      <dgm:prSet presAssocID="{C8C697DB-708B-4CFA-BFB7-CF3BEA698162}" presName="parentLin" presStyleCnt="0"/>
      <dgm:spPr/>
    </dgm:pt>
    <dgm:pt modelId="{4A7C6BC7-F217-4F2E-8FFD-721DAA5C3462}" type="pres">
      <dgm:prSet presAssocID="{C8C697DB-708B-4CFA-BFB7-CF3BEA698162}" presName="parentLeftMargin" presStyleLbl="node1" presStyleIdx="0" presStyleCnt="3"/>
      <dgm:spPr/>
    </dgm:pt>
    <dgm:pt modelId="{1D84AEE3-BE97-4A0D-AAF5-BA4CE92A09C3}" type="pres">
      <dgm:prSet presAssocID="{C8C697DB-708B-4CFA-BFB7-CF3BEA698162}" presName="parentText" presStyleLbl="node1" presStyleIdx="1" presStyleCnt="3">
        <dgm:presLayoutVars>
          <dgm:chMax val="0"/>
          <dgm:bulletEnabled val="1"/>
        </dgm:presLayoutVars>
      </dgm:prSet>
      <dgm:spPr/>
      <dgm:t>
        <a:bodyPr/>
        <a:lstStyle/>
        <a:p>
          <a:endParaRPr lang="ru-RU"/>
        </a:p>
      </dgm:t>
    </dgm:pt>
    <dgm:pt modelId="{237B1294-005B-4B0E-8CF1-66A744091B00}" type="pres">
      <dgm:prSet presAssocID="{C8C697DB-708B-4CFA-BFB7-CF3BEA698162}" presName="negativeSpace" presStyleCnt="0"/>
      <dgm:spPr/>
    </dgm:pt>
    <dgm:pt modelId="{679EB506-B7A0-49A3-87A8-21885620F88C}" type="pres">
      <dgm:prSet presAssocID="{C8C697DB-708B-4CFA-BFB7-CF3BEA698162}" presName="childText" presStyleLbl="conFgAcc1" presStyleIdx="1" presStyleCnt="3">
        <dgm:presLayoutVars>
          <dgm:bulletEnabled val="1"/>
        </dgm:presLayoutVars>
      </dgm:prSet>
      <dgm:spPr/>
    </dgm:pt>
    <dgm:pt modelId="{A9008028-A2F3-4F91-82F3-9D53712E3EA9}" type="pres">
      <dgm:prSet presAssocID="{5BDF66B7-E24A-44C8-A7B9-82DBDAECA37C}" presName="spaceBetweenRectangles" presStyleCnt="0"/>
      <dgm:spPr/>
    </dgm:pt>
    <dgm:pt modelId="{5854C4F7-8AC8-4C32-BE8B-D3CE232D704E}" type="pres">
      <dgm:prSet presAssocID="{4819D989-EB87-4AAA-AC0C-2C40F4832D0D}" presName="parentLin" presStyleCnt="0"/>
      <dgm:spPr/>
    </dgm:pt>
    <dgm:pt modelId="{FA214641-C167-4DEF-8501-19F78B89828F}" type="pres">
      <dgm:prSet presAssocID="{4819D989-EB87-4AAA-AC0C-2C40F4832D0D}" presName="parentLeftMargin" presStyleLbl="node1" presStyleIdx="1" presStyleCnt="3"/>
      <dgm:spPr/>
    </dgm:pt>
    <dgm:pt modelId="{B9096994-0176-4381-A557-559690BD5C12}" type="pres">
      <dgm:prSet presAssocID="{4819D989-EB87-4AAA-AC0C-2C40F4832D0D}" presName="parentText" presStyleLbl="node1" presStyleIdx="2" presStyleCnt="3">
        <dgm:presLayoutVars>
          <dgm:chMax val="0"/>
          <dgm:bulletEnabled val="1"/>
        </dgm:presLayoutVars>
      </dgm:prSet>
      <dgm:spPr/>
      <dgm:t>
        <a:bodyPr/>
        <a:lstStyle/>
        <a:p>
          <a:endParaRPr lang="ru-RU"/>
        </a:p>
      </dgm:t>
    </dgm:pt>
    <dgm:pt modelId="{CAB6C7C1-158B-44A4-808D-7B2E8BE94368}" type="pres">
      <dgm:prSet presAssocID="{4819D989-EB87-4AAA-AC0C-2C40F4832D0D}" presName="negativeSpace" presStyleCnt="0"/>
      <dgm:spPr/>
    </dgm:pt>
    <dgm:pt modelId="{3263FB7A-AB77-456F-A213-A87B23660F55}" type="pres">
      <dgm:prSet presAssocID="{4819D989-EB87-4AAA-AC0C-2C40F4832D0D}" presName="childText" presStyleLbl="conFgAcc1" presStyleIdx="2" presStyleCnt="3">
        <dgm:presLayoutVars>
          <dgm:bulletEnabled val="1"/>
        </dgm:presLayoutVars>
      </dgm:prSet>
      <dgm:spPr/>
    </dgm:pt>
  </dgm:ptLst>
  <dgm:cxnLst>
    <dgm:cxn modelId="{9A70F823-8919-424A-A942-FD7B0E652F9F}" srcId="{025F7878-96DF-42ED-B113-B202CA75495C}" destId="{4819D989-EB87-4AAA-AC0C-2C40F4832D0D}" srcOrd="2" destOrd="0" parTransId="{DF75FDAD-96BD-4470-8A0C-C0A594DB7FAB}" sibTransId="{A804B2A7-FBFE-41FF-83BC-BA9FB1AA0B29}"/>
    <dgm:cxn modelId="{8FFF4258-6571-473D-988B-24C9C373C755}" srcId="{025F7878-96DF-42ED-B113-B202CA75495C}" destId="{DEFFA9FE-D696-409D-9BD7-E36CD5F48454}" srcOrd="0" destOrd="0" parTransId="{8D64F2D9-C454-4722-B40C-1CE31ACEC568}" sibTransId="{78708946-0BDD-45DF-9168-D810F6C9C929}"/>
    <dgm:cxn modelId="{5710A10C-3240-425D-ACF2-52A1AE677CA0}" type="presOf" srcId="{4819D989-EB87-4AAA-AC0C-2C40F4832D0D}" destId="{FA214641-C167-4DEF-8501-19F78B89828F}" srcOrd="0" destOrd="0" presId="urn:microsoft.com/office/officeart/2005/8/layout/list1"/>
    <dgm:cxn modelId="{7F44D512-D548-4E5E-81B6-B38F39F81442}" type="presOf" srcId="{DEFFA9FE-D696-409D-9BD7-E36CD5F48454}" destId="{860134EB-57CC-4798-8E90-665D12CCFDD7}" srcOrd="1" destOrd="0" presId="urn:microsoft.com/office/officeart/2005/8/layout/list1"/>
    <dgm:cxn modelId="{1AA4E396-06BD-4A36-AFF4-CD2158725750}" type="presOf" srcId="{4819D989-EB87-4AAA-AC0C-2C40F4832D0D}" destId="{B9096994-0176-4381-A557-559690BD5C12}" srcOrd="1" destOrd="0" presId="urn:microsoft.com/office/officeart/2005/8/layout/list1"/>
    <dgm:cxn modelId="{CE4B40F8-021B-45D6-9A77-1025BE7386F2}" type="presOf" srcId="{C8C697DB-708B-4CFA-BFB7-CF3BEA698162}" destId="{4A7C6BC7-F217-4F2E-8FFD-721DAA5C3462}" srcOrd="0" destOrd="0" presId="urn:microsoft.com/office/officeart/2005/8/layout/list1"/>
    <dgm:cxn modelId="{5FAA800B-E4CB-47A6-AAB1-09FBB0A2A27A}" srcId="{025F7878-96DF-42ED-B113-B202CA75495C}" destId="{C8C697DB-708B-4CFA-BFB7-CF3BEA698162}" srcOrd="1" destOrd="0" parTransId="{F9F7CC48-5D26-4BA7-8330-8717DD91C030}" sibTransId="{5BDF66B7-E24A-44C8-A7B9-82DBDAECA37C}"/>
    <dgm:cxn modelId="{A058859A-3B6A-474C-A321-36AB2D6373F2}" type="presOf" srcId="{C8C697DB-708B-4CFA-BFB7-CF3BEA698162}" destId="{1D84AEE3-BE97-4A0D-AAF5-BA4CE92A09C3}" srcOrd="1" destOrd="0" presId="urn:microsoft.com/office/officeart/2005/8/layout/list1"/>
    <dgm:cxn modelId="{EC49EFB4-7BAE-4C59-9960-95337F91652B}" type="presOf" srcId="{DEFFA9FE-D696-409D-9BD7-E36CD5F48454}" destId="{B89ED839-FACE-4FB9-A9B1-2A470F996839}" srcOrd="0" destOrd="0" presId="urn:microsoft.com/office/officeart/2005/8/layout/list1"/>
    <dgm:cxn modelId="{823358C1-3105-4DE0-96D2-0AF211E9160A}" type="presOf" srcId="{025F7878-96DF-42ED-B113-B202CA75495C}" destId="{6B0C3B0C-ECA1-40ED-8A39-D93AA3B76303}" srcOrd="0" destOrd="0" presId="urn:microsoft.com/office/officeart/2005/8/layout/list1"/>
    <dgm:cxn modelId="{D4E91DD2-4D42-42C0-AFF0-A5A3470D69D5}" type="presParOf" srcId="{6B0C3B0C-ECA1-40ED-8A39-D93AA3B76303}" destId="{5E1E18FD-962D-4840-8989-41E7D4250BB0}" srcOrd="0" destOrd="0" presId="urn:microsoft.com/office/officeart/2005/8/layout/list1"/>
    <dgm:cxn modelId="{77416BCA-2F92-4068-A616-FE6D7E3D2671}" type="presParOf" srcId="{5E1E18FD-962D-4840-8989-41E7D4250BB0}" destId="{B89ED839-FACE-4FB9-A9B1-2A470F996839}" srcOrd="0" destOrd="0" presId="urn:microsoft.com/office/officeart/2005/8/layout/list1"/>
    <dgm:cxn modelId="{08BD1DC5-F184-499F-81CF-729302CE6C36}" type="presParOf" srcId="{5E1E18FD-962D-4840-8989-41E7D4250BB0}" destId="{860134EB-57CC-4798-8E90-665D12CCFDD7}" srcOrd="1" destOrd="0" presId="urn:microsoft.com/office/officeart/2005/8/layout/list1"/>
    <dgm:cxn modelId="{4ACF3806-4575-40B1-AE47-1CA263861A87}" type="presParOf" srcId="{6B0C3B0C-ECA1-40ED-8A39-D93AA3B76303}" destId="{D23BA1AA-AFC3-4825-95CB-7B992CA9A5B5}" srcOrd="1" destOrd="0" presId="urn:microsoft.com/office/officeart/2005/8/layout/list1"/>
    <dgm:cxn modelId="{D52BF48C-1659-4D36-AE2C-3940E184E3B2}" type="presParOf" srcId="{6B0C3B0C-ECA1-40ED-8A39-D93AA3B76303}" destId="{B622DB12-C407-4020-AE10-8D09EC86AB36}" srcOrd="2" destOrd="0" presId="urn:microsoft.com/office/officeart/2005/8/layout/list1"/>
    <dgm:cxn modelId="{3A90068A-3609-4EE2-941E-D8F3B0278BAF}" type="presParOf" srcId="{6B0C3B0C-ECA1-40ED-8A39-D93AA3B76303}" destId="{0B025ED5-C707-4CC9-AF87-849E40DF7BCB}" srcOrd="3" destOrd="0" presId="urn:microsoft.com/office/officeart/2005/8/layout/list1"/>
    <dgm:cxn modelId="{6234BB61-E90F-43B5-8E9B-1571E09A9DDF}" type="presParOf" srcId="{6B0C3B0C-ECA1-40ED-8A39-D93AA3B76303}" destId="{D574B447-2248-4A4F-A558-DB139EEAD6CB}" srcOrd="4" destOrd="0" presId="urn:microsoft.com/office/officeart/2005/8/layout/list1"/>
    <dgm:cxn modelId="{31C5410E-9423-4234-AAFA-4001C3985422}" type="presParOf" srcId="{D574B447-2248-4A4F-A558-DB139EEAD6CB}" destId="{4A7C6BC7-F217-4F2E-8FFD-721DAA5C3462}" srcOrd="0" destOrd="0" presId="urn:microsoft.com/office/officeart/2005/8/layout/list1"/>
    <dgm:cxn modelId="{366EC804-E129-49DB-80D0-BF38E7A2CF35}" type="presParOf" srcId="{D574B447-2248-4A4F-A558-DB139EEAD6CB}" destId="{1D84AEE3-BE97-4A0D-AAF5-BA4CE92A09C3}" srcOrd="1" destOrd="0" presId="urn:microsoft.com/office/officeart/2005/8/layout/list1"/>
    <dgm:cxn modelId="{670C5224-4E24-4E8D-A249-EB7F5C4BB2A9}" type="presParOf" srcId="{6B0C3B0C-ECA1-40ED-8A39-D93AA3B76303}" destId="{237B1294-005B-4B0E-8CF1-66A744091B00}" srcOrd="5" destOrd="0" presId="urn:microsoft.com/office/officeart/2005/8/layout/list1"/>
    <dgm:cxn modelId="{8FBC2BFD-C3DD-4031-B665-BBEAD16E3EA2}" type="presParOf" srcId="{6B0C3B0C-ECA1-40ED-8A39-D93AA3B76303}" destId="{679EB506-B7A0-49A3-87A8-21885620F88C}" srcOrd="6" destOrd="0" presId="urn:microsoft.com/office/officeart/2005/8/layout/list1"/>
    <dgm:cxn modelId="{B4F7DC24-9483-4225-BD79-89DD94143F6A}" type="presParOf" srcId="{6B0C3B0C-ECA1-40ED-8A39-D93AA3B76303}" destId="{A9008028-A2F3-4F91-82F3-9D53712E3EA9}" srcOrd="7" destOrd="0" presId="urn:microsoft.com/office/officeart/2005/8/layout/list1"/>
    <dgm:cxn modelId="{C5BDBCFD-D610-43A6-9B2F-B5BBD1F27F02}" type="presParOf" srcId="{6B0C3B0C-ECA1-40ED-8A39-D93AA3B76303}" destId="{5854C4F7-8AC8-4C32-BE8B-D3CE232D704E}" srcOrd="8" destOrd="0" presId="urn:microsoft.com/office/officeart/2005/8/layout/list1"/>
    <dgm:cxn modelId="{82CA4E54-D820-4412-9D7E-03BE50F07345}" type="presParOf" srcId="{5854C4F7-8AC8-4C32-BE8B-D3CE232D704E}" destId="{FA214641-C167-4DEF-8501-19F78B89828F}" srcOrd="0" destOrd="0" presId="urn:microsoft.com/office/officeart/2005/8/layout/list1"/>
    <dgm:cxn modelId="{6BC2074C-8B94-4560-87C3-743BF52B788C}" type="presParOf" srcId="{5854C4F7-8AC8-4C32-BE8B-D3CE232D704E}" destId="{B9096994-0176-4381-A557-559690BD5C12}" srcOrd="1" destOrd="0" presId="urn:microsoft.com/office/officeart/2005/8/layout/list1"/>
    <dgm:cxn modelId="{71B7FBE0-65F5-46E6-9CAA-5D05F22C1076}" type="presParOf" srcId="{6B0C3B0C-ECA1-40ED-8A39-D93AA3B76303}" destId="{CAB6C7C1-158B-44A4-808D-7B2E8BE94368}" srcOrd="9" destOrd="0" presId="urn:microsoft.com/office/officeart/2005/8/layout/list1"/>
    <dgm:cxn modelId="{784C77EE-7B4A-4F75-B863-F41B24FDE3C1}" type="presParOf" srcId="{6B0C3B0C-ECA1-40ED-8A39-D93AA3B76303}" destId="{3263FB7A-AB77-456F-A213-A87B23660F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C3098-8BF0-40CA-BD4F-F11EC687DC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1280CF1-579B-43CF-A03A-70FE319827E8}">
      <dgm:prSet phldrT="[Текст]" custT="1"/>
      <dgm:spPr/>
      <dgm:t>
        <a:bodyPr/>
        <a:lstStyle/>
        <a:p>
          <a:r>
            <a:rPr lang="ru-RU" sz="2000" dirty="0" smtClean="0"/>
            <a:t>1) </a:t>
          </a:r>
          <a:r>
            <a:rPr lang="ru-RU" sz="2000" dirty="0" err="1" smtClean="0"/>
            <a:t>умови</a:t>
          </a:r>
          <a:r>
            <a:rPr lang="ru-RU" sz="2000" dirty="0" smtClean="0"/>
            <a:t> </a:t>
          </a:r>
          <a:r>
            <a:rPr lang="ru-RU" sz="2000" dirty="0" err="1" smtClean="0"/>
            <a:t>проведення</a:t>
          </a:r>
          <a:r>
            <a:rPr lang="ru-RU" sz="2000" dirty="0" smtClean="0"/>
            <a:t> конкурсу;</a:t>
          </a:r>
        </a:p>
        <a:p>
          <a:r>
            <a:rPr lang="ru-RU" sz="2000" dirty="0" smtClean="0"/>
            <a:t>2) </a:t>
          </a:r>
          <a:r>
            <a:rPr lang="ru-RU" sz="2000" dirty="0" err="1" smtClean="0"/>
            <a:t>вимоги</a:t>
          </a:r>
          <a:r>
            <a:rPr lang="ru-RU" sz="2000" dirty="0" smtClean="0"/>
            <a:t> </a:t>
          </a:r>
          <a:r>
            <a:rPr lang="ru-RU" sz="2000" dirty="0" err="1" smtClean="0"/>
            <a:t>щодо</a:t>
          </a:r>
          <a:r>
            <a:rPr lang="ru-RU" sz="2000" dirty="0" smtClean="0"/>
            <a:t> </a:t>
          </a:r>
          <a:r>
            <a:rPr lang="ru-RU" sz="2000" dirty="0" err="1" smtClean="0"/>
            <a:t>оприлюднення</a:t>
          </a:r>
          <a:r>
            <a:rPr lang="ru-RU" sz="2000" dirty="0" smtClean="0"/>
            <a:t> </a:t>
          </a:r>
          <a:r>
            <a:rPr lang="ru-RU" sz="2000" dirty="0" err="1" smtClean="0"/>
            <a:t>інформації</a:t>
          </a:r>
          <a:r>
            <a:rPr lang="ru-RU" sz="2000" dirty="0" smtClean="0"/>
            <a:t> про </a:t>
          </a:r>
          <a:r>
            <a:rPr lang="ru-RU" sz="2000" dirty="0" err="1" smtClean="0"/>
            <a:t>вакантну</a:t>
          </a:r>
          <a:r>
            <a:rPr lang="ru-RU" sz="2000" dirty="0" smtClean="0"/>
            <a:t> посаду </a:t>
          </a:r>
          <a:r>
            <a:rPr lang="ru-RU" sz="2000" dirty="0" err="1" smtClean="0"/>
            <a:t>державної</a:t>
          </a:r>
          <a:r>
            <a:rPr lang="ru-RU" sz="2000" dirty="0" smtClean="0"/>
            <a:t> </a:t>
          </a:r>
          <a:r>
            <a:rPr lang="ru-RU" sz="2000" dirty="0" err="1" smtClean="0"/>
            <a:t>служби</a:t>
          </a:r>
          <a:r>
            <a:rPr lang="ru-RU" sz="2000" dirty="0" smtClean="0"/>
            <a:t> та </a:t>
          </a:r>
          <a:r>
            <a:rPr lang="ru-RU" sz="2000" dirty="0" err="1" smtClean="0"/>
            <a:t>оголошення</a:t>
          </a:r>
          <a:r>
            <a:rPr lang="ru-RU" sz="2000" dirty="0" smtClean="0"/>
            <a:t> про </a:t>
          </a:r>
          <a:r>
            <a:rPr lang="ru-RU" sz="2000" dirty="0" err="1" smtClean="0"/>
            <a:t>проведення</a:t>
          </a:r>
          <a:r>
            <a:rPr lang="ru-RU" sz="2000" dirty="0" smtClean="0"/>
            <a:t> конкурсу</a:t>
          </a:r>
          <a:r>
            <a:rPr lang="ru-RU" sz="2800" dirty="0" smtClean="0"/>
            <a:t>;</a:t>
          </a:r>
          <a:endParaRPr lang="ru-RU" sz="2800" dirty="0"/>
        </a:p>
      </dgm:t>
    </dgm:pt>
    <dgm:pt modelId="{D34AB297-4FE1-4C0A-8939-9025ADFA20A5}" type="parTrans" cxnId="{E543929A-6370-460B-856D-831818CF1B5C}">
      <dgm:prSet/>
      <dgm:spPr/>
      <dgm:t>
        <a:bodyPr/>
        <a:lstStyle/>
        <a:p>
          <a:endParaRPr lang="ru-RU"/>
        </a:p>
      </dgm:t>
    </dgm:pt>
    <dgm:pt modelId="{F4631971-8EDE-4A79-BCBA-D791F30F07BF}" type="sibTrans" cxnId="{E543929A-6370-460B-856D-831818CF1B5C}">
      <dgm:prSet/>
      <dgm:spPr/>
      <dgm:t>
        <a:bodyPr/>
        <a:lstStyle/>
        <a:p>
          <a:endParaRPr lang="ru-RU"/>
        </a:p>
      </dgm:t>
    </dgm:pt>
    <dgm:pt modelId="{1EA4A9E7-5FCC-4574-AB22-8C634861DD12}">
      <dgm:prSet phldrT="[Текст]" custT="1"/>
      <dgm:spPr/>
      <dgm:t>
        <a:bodyPr/>
        <a:lstStyle/>
        <a:p>
          <a:r>
            <a:rPr lang="ru-RU" sz="2400" dirty="0" smtClean="0"/>
            <a:t>3) </a:t>
          </a:r>
          <a:r>
            <a:rPr lang="ru-RU" sz="2400" dirty="0" err="1" smtClean="0"/>
            <a:t>повноваження</a:t>
          </a:r>
          <a:r>
            <a:rPr lang="ru-RU" sz="2400" dirty="0" smtClean="0"/>
            <a:t> </a:t>
          </a:r>
          <a:r>
            <a:rPr lang="ru-RU" sz="2400" dirty="0" err="1" smtClean="0"/>
            <a:t>поліцейської</a:t>
          </a:r>
          <a:r>
            <a:rPr lang="ru-RU" sz="2400" dirty="0" smtClean="0"/>
            <a:t> </a:t>
          </a:r>
          <a:r>
            <a:rPr lang="ru-RU" sz="2400" dirty="0" err="1" smtClean="0"/>
            <a:t>комісії</a:t>
          </a:r>
          <a:r>
            <a:rPr lang="ru-RU" sz="2400" dirty="0" smtClean="0"/>
            <a:t> при </a:t>
          </a:r>
          <a:r>
            <a:rPr lang="ru-RU" sz="2400" dirty="0" err="1" smtClean="0"/>
            <a:t>проведенні</a:t>
          </a:r>
          <a:r>
            <a:rPr lang="ru-RU" sz="2400" dirty="0" smtClean="0"/>
            <a:t> конкурсу;</a:t>
          </a:r>
          <a:endParaRPr lang="ru-RU" sz="2400" dirty="0"/>
        </a:p>
      </dgm:t>
    </dgm:pt>
    <dgm:pt modelId="{AA9A3999-A16E-49E1-A2AB-A2B499E053A5}" type="parTrans" cxnId="{E77A0B36-F632-4AC9-83C8-6C537960AF2C}">
      <dgm:prSet/>
      <dgm:spPr/>
      <dgm:t>
        <a:bodyPr/>
        <a:lstStyle/>
        <a:p>
          <a:endParaRPr lang="ru-RU"/>
        </a:p>
      </dgm:t>
    </dgm:pt>
    <dgm:pt modelId="{FD48B648-E9D5-4621-99B4-1B803C977282}" type="sibTrans" cxnId="{E77A0B36-F632-4AC9-83C8-6C537960AF2C}">
      <dgm:prSet/>
      <dgm:spPr/>
      <dgm:t>
        <a:bodyPr/>
        <a:lstStyle/>
        <a:p>
          <a:endParaRPr lang="ru-RU"/>
        </a:p>
      </dgm:t>
    </dgm:pt>
    <dgm:pt modelId="{87C3ACF3-883F-431E-A1DF-ABC9DE455343}">
      <dgm:prSet phldrT="[Текст]" custT="1"/>
      <dgm:spPr/>
      <dgm:t>
        <a:bodyPr/>
        <a:lstStyle/>
        <a:p>
          <a:r>
            <a:rPr lang="ru-RU" sz="2000" dirty="0" smtClean="0"/>
            <a:t>4) порядок </a:t>
          </a:r>
          <a:r>
            <a:rPr lang="ru-RU" sz="2000" dirty="0" err="1" smtClean="0"/>
            <a:t>прийняття</a:t>
          </a:r>
          <a:r>
            <a:rPr lang="ru-RU" sz="2000" dirty="0" smtClean="0"/>
            <a:t> та </a:t>
          </a:r>
          <a:r>
            <a:rPr lang="ru-RU" sz="2000" dirty="0" err="1" smtClean="0"/>
            <a:t>розгляду</a:t>
          </a:r>
          <a:r>
            <a:rPr lang="ru-RU" sz="2000" dirty="0" smtClean="0"/>
            <a:t> </a:t>
          </a:r>
          <a:r>
            <a:rPr lang="ru-RU" sz="2000" dirty="0" err="1" smtClean="0"/>
            <a:t>документів</a:t>
          </a:r>
          <a:r>
            <a:rPr lang="ru-RU" sz="2000" dirty="0" smtClean="0"/>
            <a:t> для </a:t>
          </a:r>
          <a:r>
            <a:rPr lang="ru-RU" sz="2000" dirty="0" err="1" smtClean="0"/>
            <a:t>участі</a:t>
          </a:r>
          <a:r>
            <a:rPr lang="ru-RU" sz="2000" dirty="0" smtClean="0"/>
            <a:t> в </a:t>
          </a:r>
          <a:r>
            <a:rPr lang="ru-RU" sz="2000" dirty="0" err="1" smtClean="0"/>
            <a:t>конкурсі</a:t>
          </a:r>
          <a:r>
            <a:rPr lang="ru-RU" sz="2000" dirty="0" smtClean="0"/>
            <a:t>;</a:t>
          </a:r>
          <a:endParaRPr lang="ru-RU" sz="2000" dirty="0"/>
        </a:p>
      </dgm:t>
    </dgm:pt>
    <dgm:pt modelId="{6DA53121-496C-45F8-A89F-5F1160CE2477}" type="parTrans" cxnId="{549FCF05-110A-419B-992D-78BEE8336846}">
      <dgm:prSet/>
      <dgm:spPr/>
      <dgm:t>
        <a:bodyPr/>
        <a:lstStyle/>
        <a:p>
          <a:endParaRPr lang="ru-RU"/>
        </a:p>
      </dgm:t>
    </dgm:pt>
    <dgm:pt modelId="{4FDC60DA-C851-4CF5-A9AC-8D7901CEFDF2}" type="sibTrans" cxnId="{549FCF05-110A-419B-992D-78BEE8336846}">
      <dgm:prSet/>
      <dgm:spPr/>
      <dgm:t>
        <a:bodyPr/>
        <a:lstStyle/>
        <a:p>
          <a:endParaRPr lang="ru-RU"/>
        </a:p>
      </dgm:t>
    </dgm:pt>
    <dgm:pt modelId="{98EF210E-418F-4D1F-A8BD-04966457DB5D}">
      <dgm:prSet phldrT="[Текст]" custT="1"/>
      <dgm:spPr/>
      <dgm:t>
        <a:bodyPr/>
        <a:lstStyle/>
        <a:p>
          <a:r>
            <a:rPr lang="ru-RU" sz="2000" dirty="0" smtClean="0"/>
            <a:t>5) порядок </a:t>
          </a:r>
          <a:r>
            <a:rPr lang="ru-RU" sz="2000" dirty="0" err="1" smtClean="0"/>
            <a:t>проведення</a:t>
          </a:r>
          <a:r>
            <a:rPr lang="ru-RU" sz="2000" dirty="0" smtClean="0"/>
            <a:t> </a:t>
          </a:r>
          <a:r>
            <a:rPr lang="ru-RU" sz="2000" dirty="0" err="1" smtClean="0"/>
            <a:t>тестування</a:t>
          </a:r>
          <a:r>
            <a:rPr lang="ru-RU" sz="2000" dirty="0" smtClean="0"/>
            <a:t>, </a:t>
          </a:r>
          <a:r>
            <a:rPr lang="ru-RU" sz="2000" dirty="0" err="1" smtClean="0"/>
            <a:t>співбесіди</a:t>
          </a:r>
          <a:r>
            <a:rPr lang="ru-RU" sz="2000" dirty="0" smtClean="0"/>
            <a:t>, </a:t>
          </a:r>
          <a:r>
            <a:rPr lang="ru-RU" sz="2000" dirty="0" err="1" smtClean="0"/>
            <a:t>інших</a:t>
          </a:r>
          <a:r>
            <a:rPr lang="ru-RU" sz="2000" dirty="0" smtClean="0"/>
            <a:t> </a:t>
          </a:r>
          <a:r>
            <a:rPr lang="ru-RU" sz="2000" dirty="0" err="1" smtClean="0"/>
            <a:t>видів</a:t>
          </a:r>
          <a:r>
            <a:rPr lang="ru-RU" sz="2000" dirty="0" smtClean="0"/>
            <a:t> </a:t>
          </a:r>
          <a:r>
            <a:rPr lang="ru-RU" sz="2000" dirty="0" err="1" smtClean="0"/>
            <a:t>оцінювання</a:t>
          </a:r>
          <a:r>
            <a:rPr lang="ru-RU" sz="2000" dirty="0" smtClean="0"/>
            <a:t> </a:t>
          </a:r>
          <a:r>
            <a:rPr lang="ru-RU" sz="2000" dirty="0" err="1" smtClean="0"/>
            <a:t>кандидатів</a:t>
          </a:r>
          <a:r>
            <a:rPr lang="ru-RU" sz="2000" dirty="0" smtClean="0"/>
            <a:t> на службу в </a:t>
          </a:r>
          <a:r>
            <a:rPr lang="ru-RU" sz="2000" dirty="0" err="1" smtClean="0"/>
            <a:t>поліції</a:t>
          </a:r>
          <a:r>
            <a:rPr lang="ru-RU" sz="2000" dirty="0" smtClean="0"/>
            <a:t> та/</a:t>
          </a:r>
          <a:r>
            <a:rPr lang="ru-RU" sz="2000" dirty="0" err="1" smtClean="0"/>
            <a:t>або</a:t>
          </a:r>
          <a:r>
            <a:rPr lang="ru-RU" sz="2000" dirty="0" smtClean="0"/>
            <a:t> </a:t>
          </a:r>
          <a:r>
            <a:rPr lang="ru-RU" sz="2000" dirty="0" err="1" smtClean="0"/>
            <a:t>зайняття</a:t>
          </a:r>
          <a:r>
            <a:rPr lang="ru-RU" sz="2000" dirty="0" smtClean="0"/>
            <a:t> </a:t>
          </a:r>
          <a:r>
            <a:rPr lang="ru-RU" sz="2000" dirty="0" err="1" smtClean="0"/>
            <a:t>вакантних</a:t>
          </a:r>
          <a:r>
            <a:rPr lang="ru-RU" sz="2000" dirty="0" smtClean="0"/>
            <a:t> посад;</a:t>
          </a:r>
          <a:endParaRPr lang="ru-RU" sz="2000" dirty="0"/>
        </a:p>
      </dgm:t>
    </dgm:pt>
    <dgm:pt modelId="{72ACA193-DED0-4A17-AFF0-12E6A64A6564}" type="parTrans" cxnId="{BD0F2BBE-2DB2-48D9-A1F8-617C0414D4C9}">
      <dgm:prSet/>
      <dgm:spPr/>
      <dgm:t>
        <a:bodyPr/>
        <a:lstStyle/>
        <a:p>
          <a:endParaRPr lang="ru-RU"/>
        </a:p>
      </dgm:t>
    </dgm:pt>
    <dgm:pt modelId="{7209898A-8939-4745-B808-56A25CA1792F}" type="sibTrans" cxnId="{BD0F2BBE-2DB2-48D9-A1F8-617C0414D4C9}">
      <dgm:prSet/>
      <dgm:spPr/>
      <dgm:t>
        <a:bodyPr/>
        <a:lstStyle/>
        <a:p>
          <a:endParaRPr lang="ru-RU"/>
        </a:p>
      </dgm:t>
    </dgm:pt>
    <dgm:pt modelId="{86A1E225-7E31-473F-B3E9-91280FC8258C}">
      <dgm:prSet phldrT="[Текст]" custT="1"/>
      <dgm:spPr/>
      <dgm:t>
        <a:bodyPr/>
        <a:lstStyle/>
        <a:p>
          <a:r>
            <a:rPr lang="ru-RU" sz="2000" dirty="0" smtClean="0"/>
            <a:t>6) </a:t>
          </a:r>
          <a:r>
            <a:rPr lang="ru-RU" sz="2000" dirty="0" err="1" smtClean="0"/>
            <a:t>методи</a:t>
          </a:r>
          <a:r>
            <a:rPr lang="ru-RU" sz="2000" dirty="0" smtClean="0"/>
            <a:t> </a:t>
          </a:r>
          <a:r>
            <a:rPr lang="ru-RU" sz="2000" dirty="0" err="1" smtClean="0"/>
            <a:t>оцінювання</a:t>
          </a:r>
          <a:r>
            <a:rPr lang="ru-RU" sz="2000" dirty="0" smtClean="0"/>
            <a:t> </a:t>
          </a:r>
          <a:r>
            <a:rPr lang="ru-RU" sz="2000" dirty="0" err="1" smtClean="0"/>
            <a:t>кандидатів</a:t>
          </a:r>
          <a:r>
            <a:rPr lang="ru-RU" sz="2000" dirty="0" smtClean="0"/>
            <a:t> на службу в </a:t>
          </a:r>
          <a:r>
            <a:rPr lang="ru-RU" sz="2000" dirty="0" err="1" smtClean="0"/>
            <a:t>поліції</a:t>
          </a:r>
          <a:r>
            <a:rPr lang="ru-RU" sz="2000" dirty="0" smtClean="0"/>
            <a:t> та/</a:t>
          </a:r>
          <a:r>
            <a:rPr lang="ru-RU" sz="2000" dirty="0" err="1" smtClean="0"/>
            <a:t>або</a:t>
          </a:r>
          <a:r>
            <a:rPr lang="ru-RU" sz="2000" dirty="0" smtClean="0"/>
            <a:t> на </a:t>
          </a:r>
          <a:r>
            <a:rPr lang="ru-RU" sz="2000" dirty="0" err="1" smtClean="0"/>
            <a:t>зайняття</a:t>
          </a:r>
          <a:r>
            <a:rPr lang="ru-RU" sz="2000" dirty="0" smtClean="0"/>
            <a:t> </a:t>
          </a:r>
          <a:r>
            <a:rPr lang="ru-RU" sz="2000" dirty="0" err="1" smtClean="0"/>
            <a:t>вакантних</a:t>
          </a:r>
          <a:r>
            <a:rPr lang="ru-RU" sz="2000" dirty="0" smtClean="0"/>
            <a:t> посад </a:t>
          </a:r>
          <a:r>
            <a:rPr lang="ru-RU" sz="2000" dirty="0" err="1" smtClean="0"/>
            <a:t>державної</a:t>
          </a:r>
          <a:r>
            <a:rPr lang="ru-RU" sz="2000" dirty="0" smtClean="0"/>
            <a:t> </a:t>
          </a:r>
          <a:r>
            <a:rPr lang="ru-RU" sz="2000" dirty="0" err="1" smtClean="0"/>
            <a:t>служби</a:t>
          </a:r>
          <a:r>
            <a:rPr lang="ru-RU" sz="2000" dirty="0" smtClean="0"/>
            <a:t>.</a:t>
          </a:r>
          <a:endParaRPr lang="ru-RU" sz="2000" dirty="0"/>
        </a:p>
      </dgm:t>
    </dgm:pt>
    <dgm:pt modelId="{785D2164-DDB4-4A34-9521-B894C205B12E}" type="parTrans" cxnId="{C2BA2D45-52BB-4838-B529-17DF230EE001}">
      <dgm:prSet/>
      <dgm:spPr/>
      <dgm:t>
        <a:bodyPr/>
        <a:lstStyle/>
        <a:p>
          <a:endParaRPr lang="ru-RU"/>
        </a:p>
      </dgm:t>
    </dgm:pt>
    <dgm:pt modelId="{9CB5FB33-BBDC-47A5-BAAD-E6BEF61776C4}" type="sibTrans" cxnId="{C2BA2D45-52BB-4838-B529-17DF230EE001}">
      <dgm:prSet/>
      <dgm:spPr/>
      <dgm:t>
        <a:bodyPr/>
        <a:lstStyle/>
        <a:p>
          <a:endParaRPr lang="ru-RU"/>
        </a:p>
      </dgm:t>
    </dgm:pt>
    <dgm:pt modelId="{0E9AE65A-1EC0-4DE9-ADA3-9BFA1B0E2716}" type="pres">
      <dgm:prSet presAssocID="{D86C3098-8BF0-40CA-BD4F-F11EC687DC44}" presName="diagram" presStyleCnt="0">
        <dgm:presLayoutVars>
          <dgm:dir/>
          <dgm:resizeHandles val="exact"/>
        </dgm:presLayoutVars>
      </dgm:prSet>
      <dgm:spPr/>
    </dgm:pt>
    <dgm:pt modelId="{F235997B-106A-4F95-9255-F183BCAC9406}" type="pres">
      <dgm:prSet presAssocID="{C1280CF1-579B-43CF-A03A-70FE319827E8}" presName="node" presStyleLbl="node1" presStyleIdx="0" presStyleCnt="5">
        <dgm:presLayoutVars>
          <dgm:bulletEnabled val="1"/>
        </dgm:presLayoutVars>
      </dgm:prSet>
      <dgm:spPr/>
      <dgm:t>
        <a:bodyPr/>
        <a:lstStyle/>
        <a:p>
          <a:endParaRPr lang="ru-RU"/>
        </a:p>
      </dgm:t>
    </dgm:pt>
    <dgm:pt modelId="{96485874-61BB-4DCC-BEFC-2CF4F192E45D}" type="pres">
      <dgm:prSet presAssocID="{F4631971-8EDE-4A79-BCBA-D791F30F07BF}" presName="sibTrans" presStyleCnt="0"/>
      <dgm:spPr/>
    </dgm:pt>
    <dgm:pt modelId="{0A2F4881-0027-460C-807F-FC46CC82AD65}" type="pres">
      <dgm:prSet presAssocID="{1EA4A9E7-5FCC-4574-AB22-8C634861DD12}" presName="node" presStyleLbl="node1" presStyleIdx="1" presStyleCnt="5">
        <dgm:presLayoutVars>
          <dgm:bulletEnabled val="1"/>
        </dgm:presLayoutVars>
      </dgm:prSet>
      <dgm:spPr/>
      <dgm:t>
        <a:bodyPr/>
        <a:lstStyle/>
        <a:p>
          <a:endParaRPr lang="ru-RU"/>
        </a:p>
      </dgm:t>
    </dgm:pt>
    <dgm:pt modelId="{82A4368F-E4EC-4470-A1E0-3EC39C1DFFEE}" type="pres">
      <dgm:prSet presAssocID="{FD48B648-E9D5-4621-99B4-1B803C977282}" presName="sibTrans" presStyleCnt="0"/>
      <dgm:spPr/>
    </dgm:pt>
    <dgm:pt modelId="{692791AA-FD57-43E8-AE68-EA7A6A9CA1C7}" type="pres">
      <dgm:prSet presAssocID="{87C3ACF3-883F-431E-A1DF-ABC9DE455343}" presName="node" presStyleLbl="node1" presStyleIdx="2" presStyleCnt="5">
        <dgm:presLayoutVars>
          <dgm:bulletEnabled val="1"/>
        </dgm:presLayoutVars>
      </dgm:prSet>
      <dgm:spPr/>
      <dgm:t>
        <a:bodyPr/>
        <a:lstStyle/>
        <a:p>
          <a:endParaRPr lang="ru-RU"/>
        </a:p>
      </dgm:t>
    </dgm:pt>
    <dgm:pt modelId="{4C854369-3B6D-4DE8-A772-AD8BBD5D977B}" type="pres">
      <dgm:prSet presAssocID="{4FDC60DA-C851-4CF5-A9AC-8D7901CEFDF2}" presName="sibTrans" presStyleCnt="0"/>
      <dgm:spPr/>
    </dgm:pt>
    <dgm:pt modelId="{B79DB1BE-EC62-48B3-9A6A-45D390292B92}" type="pres">
      <dgm:prSet presAssocID="{98EF210E-418F-4D1F-A8BD-04966457DB5D}" presName="node" presStyleLbl="node1" presStyleIdx="3" presStyleCnt="5">
        <dgm:presLayoutVars>
          <dgm:bulletEnabled val="1"/>
        </dgm:presLayoutVars>
      </dgm:prSet>
      <dgm:spPr/>
      <dgm:t>
        <a:bodyPr/>
        <a:lstStyle/>
        <a:p>
          <a:endParaRPr lang="ru-RU"/>
        </a:p>
      </dgm:t>
    </dgm:pt>
    <dgm:pt modelId="{CC0FD5AE-DED9-4103-AED6-01693FF2CBD6}" type="pres">
      <dgm:prSet presAssocID="{7209898A-8939-4745-B808-56A25CA1792F}" presName="sibTrans" presStyleCnt="0"/>
      <dgm:spPr/>
    </dgm:pt>
    <dgm:pt modelId="{AA940B31-7361-4935-AD8B-E23DBB9FCB92}" type="pres">
      <dgm:prSet presAssocID="{86A1E225-7E31-473F-B3E9-91280FC8258C}" presName="node" presStyleLbl="node1" presStyleIdx="4" presStyleCnt="5">
        <dgm:presLayoutVars>
          <dgm:bulletEnabled val="1"/>
        </dgm:presLayoutVars>
      </dgm:prSet>
      <dgm:spPr/>
      <dgm:t>
        <a:bodyPr/>
        <a:lstStyle/>
        <a:p>
          <a:endParaRPr lang="ru-RU"/>
        </a:p>
      </dgm:t>
    </dgm:pt>
  </dgm:ptLst>
  <dgm:cxnLst>
    <dgm:cxn modelId="{E77A0B36-F632-4AC9-83C8-6C537960AF2C}" srcId="{D86C3098-8BF0-40CA-BD4F-F11EC687DC44}" destId="{1EA4A9E7-5FCC-4574-AB22-8C634861DD12}" srcOrd="1" destOrd="0" parTransId="{AA9A3999-A16E-49E1-A2AB-A2B499E053A5}" sibTransId="{FD48B648-E9D5-4621-99B4-1B803C977282}"/>
    <dgm:cxn modelId="{16CD1FC9-E301-4ABA-9F82-BB4F1D28D173}" type="presOf" srcId="{86A1E225-7E31-473F-B3E9-91280FC8258C}" destId="{AA940B31-7361-4935-AD8B-E23DBB9FCB92}" srcOrd="0" destOrd="0" presId="urn:microsoft.com/office/officeart/2005/8/layout/default"/>
    <dgm:cxn modelId="{03ACA0E1-98C6-434C-B97E-E39AB2BAAABA}" type="presOf" srcId="{C1280CF1-579B-43CF-A03A-70FE319827E8}" destId="{F235997B-106A-4F95-9255-F183BCAC9406}" srcOrd="0" destOrd="0" presId="urn:microsoft.com/office/officeart/2005/8/layout/default"/>
    <dgm:cxn modelId="{E543929A-6370-460B-856D-831818CF1B5C}" srcId="{D86C3098-8BF0-40CA-BD4F-F11EC687DC44}" destId="{C1280CF1-579B-43CF-A03A-70FE319827E8}" srcOrd="0" destOrd="0" parTransId="{D34AB297-4FE1-4C0A-8939-9025ADFA20A5}" sibTransId="{F4631971-8EDE-4A79-BCBA-D791F30F07BF}"/>
    <dgm:cxn modelId="{33A94ED1-8185-4403-ABE1-BF4D6E94D7F5}" type="presOf" srcId="{1EA4A9E7-5FCC-4574-AB22-8C634861DD12}" destId="{0A2F4881-0027-460C-807F-FC46CC82AD65}" srcOrd="0" destOrd="0" presId="urn:microsoft.com/office/officeart/2005/8/layout/default"/>
    <dgm:cxn modelId="{4D1B5C43-2666-4016-92BC-5674858CB26B}" type="presOf" srcId="{87C3ACF3-883F-431E-A1DF-ABC9DE455343}" destId="{692791AA-FD57-43E8-AE68-EA7A6A9CA1C7}" srcOrd="0" destOrd="0" presId="urn:microsoft.com/office/officeart/2005/8/layout/default"/>
    <dgm:cxn modelId="{F95FF18B-9EC5-420C-84C2-43F64BDAEE75}" type="presOf" srcId="{98EF210E-418F-4D1F-A8BD-04966457DB5D}" destId="{B79DB1BE-EC62-48B3-9A6A-45D390292B92}" srcOrd="0" destOrd="0" presId="urn:microsoft.com/office/officeart/2005/8/layout/default"/>
    <dgm:cxn modelId="{BD0F2BBE-2DB2-48D9-A1F8-617C0414D4C9}" srcId="{D86C3098-8BF0-40CA-BD4F-F11EC687DC44}" destId="{98EF210E-418F-4D1F-A8BD-04966457DB5D}" srcOrd="3" destOrd="0" parTransId="{72ACA193-DED0-4A17-AFF0-12E6A64A6564}" sibTransId="{7209898A-8939-4745-B808-56A25CA1792F}"/>
    <dgm:cxn modelId="{549FCF05-110A-419B-992D-78BEE8336846}" srcId="{D86C3098-8BF0-40CA-BD4F-F11EC687DC44}" destId="{87C3ACF3-883F-431E-A1DF-ABC9DE455343}" srcOrd="2" destOrd="0" parTransId="{6DA53121-496C-45F8-A89F-5F1160CE2477}" sibTransId="{4FDC60DA-C851-4CF5-A9AC-8D7901CEFDF2}"/>
    <dgm:cxn modelId="{C2BA2D45-52BB-4838-B529-17DF230EE001}" srcId="{D86C3098-8BF0-40CA-BD4F-F11EC687DC44}" destId="{86A1E225-7E31-473F-B3E9-91280FC8258C}" srcOrd="4" destOrd="0" parTransId="{785D2164-DDB4-4A34-9521-B894C205B12E}" sibTransId="{9CB5FB33-BBDC-47A5-BAAD-E6BEF61776C4}"/>
    <dgm:cxn modelId="{CB7C534E-3DDF-450E-90FF-12193F0E6843}" type="presOf" srcId="{D86C3098-8BF0-40CA-BD4F-F11EC687DC44}" destId="{0E9AE65A-1EC0-4DE9-ADA3-9BFA1B0E2716}" srcOrd="0" destOrd="0" presId="urn:microsoft.com/office/officeart/2005/8/layout/default"/>
    <dgm:cxn modelId="{756F9EB6-A8BC-4963-9E92-A3E7F902865D}" type="presParOf" srcId="{0E9AE65A-1EC0-4DE9-ADA3-9BFA1B0E2716}" destId="{F235997B-106A-4F95-9255-F183BCAC9406}" srcOrd="0" destOrd="0" presId="urn:microsoft.com/office/officeart/2005/8/layout/default"/>
    <dgm:cxn modelId="{FB4505CF-A6E0-4325-8EF8-614114BFC441}" type="presParOf" srcId="{0E9AE65A-1EC0-4DE9-ADA3-9BFA1B0E2716}" destId="{96485874-61BB-4DCC-BEFC-2CF4F192E45D}" srcOrd="1" destOrd="0" presId="urn:microsoft.com/office/officeart/2005/8/layout/default"/>
    <dgm:cxn modelId="{C2E7ED0B-49F3-4C16-B0F8-5A49C02FEA79}" type="presParOf" srcId="{0E9AE65A-1EC0-4DE9-ADA3-9BFA1B0E2716}" destId="{0A2F4881-0027-460C-807F-FC46CC82AD65}" srcOrd="2" destOrd="0" presId="urn:microsoft.com/office/officeart/2005/8/layout/default"/>
    <dgm:cxn modelId="{EC6D4B08-8936-4137-9472-5B1663A5A4DC}" type="presParOf" srcId="{0E9AE65A-1EC0-4DE9-ADA3-9BFA1B0E2716}" destId="{82A4368F-E4EC-4470-A1E0-3EC39C1DFFEE}" srcOrd="3" destOrd="0" presId="urn:microsoft.com/office/officeart/2005/8/layout/default"/>
    <dgm:cxn modelId="{80881CBD-01A8-40AA-B077-C38B7251C195}" type="presParOf" srcId="{0E9AE65A-1EC0-4DE9-ADA3-9BFA1B0E2716}" destId="{692791AA-FD57-43E8-AE68-EA7A6A9CA1C7}" srcOrd="4" destOrd="0" presId="urn:microsoft.com/office/officeart/2005/8/layout/default"/>
    <dgm:cxn modelId="{F9EDF982-7D72-4218-8FE0-4D17ECE630AE}" type="presParOf" srcId="{0E9AE65A-1EC0-4DE9-ADA3-9BFA1B0E2716}" destId="{4C854369-3B6D-4DE8-A772-AD8BBD5D977B}" srcOrd="5" destOrd="0" presId="urn:microsoft.com/office/officeart/2005/8/layout/default"/>
    <dgm:cxn modelId="{90826EF5-8131-4CF4-912E-455331345768}" type="presParOf" srcId="{0E9AE65A-1EC0-4DE9-ADA3-9BFA1B0E2716}" destId="{B79DB1BE-EC62-48B3-9A6A-45D390292B92}" srcOrd="6" destOrd="0" presId="urn:microsoft.com/office/officeart/2005/8/layout/default"/>
    <dgm:cxn modelId="{E9E318A2-23D7-4651-81E6-0D309BBE65C8}" type="presParOf" srcId="{0E9AE65A-1EC0-4DE9-ADA3-9BFA1B0E2716}" destId="{CC0FD5AE-DED9-4103-AED6-01693FF2CBD6}" srcOrd="7" destOrd="0" presId="urn:microsoft.com/office/officeart/2005/8/layout/default"/>
    <dgm:cxn modelId="{76DC429D-EF8E-4938-A382-D01D45543686}" type="presParOf" srcId="{0E9AE65A-1EC0-4DE9-ADA3-9BFA1B0E2716}" destId="{AA940B31-7361-4935-AD8B-E23DBB9FCB9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CA911-D76E-47B6-A467-941D964CF02D}" type="doc">
      <dgm:prSet loTypeId="urn:microsoft.com/office/officeart/2005/8/layout/hProcess9" loCatId="process" qsTypeId="urn:microsoft.com/office/officeart/2005/8/quickstyle/simple1" qsCatId="simple" csTypeId="urn:microsoft.com/office/officeart/2005/8/colors/accent1_2" csCatId="accent1" phldr="1"/>
      <dgm:spPr/>
    </dgm:pt>
    <dgm:pt modelId="{4D0A1053-5514-4162-AB57-A67D9ABF09DB}">
      <dgm:prSet phldrT="[Текст]" custT="1"/>
      <dgm:spPr/>
      <dgm:t>
        <a:bodyPr/>
        <a:lstStyle/>
        <a:p>
          <a:r>
            <a:rPr lang="ru-RU" sz="1800" dirty="0" err="1" smtClean="0"/>
            <a:t>Службове</a:t>
          </a:r>
          <a:r>
            <a:rPr lang="ru-RU" sz="1800" dirty="0" smtClean="0"/>
            <a:t> </a:t>
          </a:r>
          <a:r>
            <a:rPr lang="ru-RU" sz="1800" dirty="0" err="1" smtClean="0"/>
            <a:t>розслідування</a:t>
          </a:r>
          <a:r>
            <a:rPr lang="ru-RU" sz="1800" dirty="0" smtClean="0"/>
            <a:t> проводиться з метою </a:t>
          </a:r>
          <a:r>
            <a:rPr lang="ru-RU" sz="1800" dirty="0" err="1" smtClean="0"/>
            <a:t>своєчасного</a:t>
          </a:r>
          <a:r>
            <a:rPr lang="ru-RU" sz="1800" dirty="0" smtClean="0"/>
            <a:t>, </a:t>
          </a:r>
          <a:r>
            <a:rPr lang="ru-RU" sz="1800" dirty="0" err="1" smtClean="0"/>
            <a:t>повного</a:t>
          </a:r>
          <a:r>
            <a:rPr lang="ru-RU" sz="1800" dirty="0" smtClean="0"/>
            <a:t> та </a:t>
          </a:r>
          <a:r>
            <a:rPr lang="ru-RU" sz="1800" dirty="0" err="1" smtClean="0"/>
            <a:t>об’єктивного</a:t>
          </a:r>
          <a:r>
            <a:rPr lang="ru-RU" sz="1800" dirty="0" smtClean="0"/>
            <a:t> </a:t>
          </a:r>
          <a:r>
            <a:rPr lang="ru-RU" sz="1800" dirty="0" err="1" smtClean="0"/>
            <a:t>з’ясування</a:t>
          </a:r>
          <a:r>
            <a:rPr lang="ru-RU" sz="1800" dirty="0" smtClean="0"/>
            <a:t> </a:t>
          </a:r>
          <a:r>
            <a:rPr lang="ru-RU" sz="1800" dirty="0" err="1" smtClean="0"/>
            <a:t>всіх</a:t>
          </a:r>
          <a:r>
            <a:rPr lang="ru-RU" sz="1800" dirty="0" smtClean="0"/>
            <a:t> </a:t>
          </a:r>
          <a:r>
            <a:rPr lang="ru-RU" sz="1800" dirty="0" err="1" smtClean="0"/>
            <a:t>обставин</a:t>
          </a:r>
          <a:r>
            <a:rPr lang="ru-RU" sz="1800" dirty="0" smtClean="0"/>
            <a:t> </a:t>
          </a:r>
          <a:r>
            <a:rPr lang="ru-RU" sz="1800" dirty="0" err="1" smtClean="0"/>
            <a:t>вчинення</a:t>
          </a:r>
          <a:r>
            <a:rPr lang="ru-RU" sz="1800" dirty="0" smtClean="0"/>
            <a:t> </a:t>
          </a:r>
          <a:r>
            <a:rPr lang="ru-RU" sz="1800" dirty="0" err="1" smtClean="0"/>
            <a:t>поліцейським</a:t>
          </a:r>
          <a:r>
            <a:rPr lang="ru-RU" sz="1800" dirty="0" smtClean="0"/>
            <a:t> </a:t>
          </a:r>
          <a:r>
            <a:rPr lang="ru-RU" sz="1800" dirty="0" err="1" smtClean="0"/>
            <a:t>дисциплінарного</a:t>
          </a:r>
          <a:r>
            <a:rPr lang="ru-RU" sz="1800" dirty="0" smtClean="0"/>
            <a:t> проступку, </a:t>
          </a:r>
          <a:r>
            <a:rPr lang="ru-RU" sz="1800" dirty="0" err="1" smtClean="0"/>
            <a:t>встановлення</a:t>
          </a:r>
          <a:r>
            <a:rPr lang="ru-RU" sz="1800" dirty="0" smtClean="0"/>
            <a:t> причин і умов </a:t>
          </a:r>
          <a:r>
            <a:rPr lang="ru-RU" sz="1800" dirty="0" err="1" smtClean="0"/>
            <a:t>його</a:t>
          </a:r>
          <a:r>
            <a:rPr lang="ru-RU" sz="1800" dirty="0" smtClean="0"/>
            <a:t> </a:t>
          </a:r>
          <a:r>
            <a:rPr lang="ru-RU" sz="1800" dirty="0" err="1" smtClean="0"/>
            <a:t>вчинення</a:t>
          </a:r>
          <a:r>
            <a:rPr lang="ru-RU" sz="1800" dirty="0" smtClean="0"/>
            <a:t>, вини, </a:t>
          </a:r>
          <a:r>
            <a:rPr lang="ru-RU" sz="1800" dirty="0" err="1" smtClean="0"/>
            <a:t>ступеня</a:t>
          </a:r>
          <a:r>
            <a:rPr lang="ru-RU" sz="1800" dirty="0" smtClean="0"/>
            <a:t> </a:t>
          </a:r>
          <a:r>
            <a:rPr lang="ru-RU" sz="1800" dirty="0" err="1" smtClean="0"/>
            <a:t>тяжкості</a:t>
          </a:r>
          <a:r>
            <a:rPr lang="ru-RU" sz="1800" dirty="0" smtClean="0"/>
            <a:t> </a:t>
          </a:r>
          <a:r>
            <a:rPr lang="ru-RU" sz="1800" dirty="0" err="1" smtClean="0"/>
            <a:t>дисциплінарного</a:t>
          </a:r>
          <a:r>
            <a:rPr lang="ru-RU" sz="1800" dirty="0" smtClean="0"/>
            <a:t> проступку, </a:t>
          </a:r>
          <a:r>
            <a:rPr lang="ru-RU" sz="1800" dirty="0" err="1" smtClean="0"/>
            <a:t>розміру</a:t>
          </a:r>
          <a:r>
            <a:rPr lang="ru-RU" sz="1800" dirty="0" smtClean="0"/>
            <a:t> </a:t>
          </a:r>
          <a:r>
            <a:rPr lang="ru-RU" sz="1800" dirty="0" err="1" smtClean="0"/>
            <a:t>заподіяної</a:t>
          </a:r>
          <a:r>
            <a:rPr lang="ru-RU" sz="1800" dirty="0" smtClean="0"/>
            <a:t> </a:t>
          </a:r>
          <a:r>
            <a:rPr lang="ru-RU" sz="1800" dirty="0" err="1" smtClean="0"/>
            <a:t>шкоди</a:t>
          </a:r>
          <a:r>
            <a:rPr lang="ru-RU" sz="1800" dirty="0" smtClean="0"/>
            <a:t> та для </a:t>
          </a:r>
          <a:r>
            <a:rPr lang="ru-RU" sz="1800" dirty="0" err="1" smtClean="0"/>
            <a:t>підготовки</a:t>
          </a:r>
          <a:r>
            <a:rPr lang="ru-RU" sz="1800" dirty="0" smtClean="0"/>
            <a:t> </a:t>
          </a:r>
          <a:r>
            <a:rPr lang="ru-RU" sz="1800" dirty="0" err="1" smtClean="0"/>
            <a:t>пропозицій</a:t>
          </a:r>
          <a:r>
            <a:rPr lang="ru-RU" sz="1800" dirty="0" smtClean="0"/>
            <a:t> </a:t>
          </a:r>
          <a:r>
            <a:rPr lang="ru-RU" sz="1800" dirty="0" err="1" smtClean="0"/>
            <a:t>щодо</a:t>
          </a:r>
          <a:r>
            <a:rPr lang="ru-RU" sz="1800" dirty="0" smtClean="0"/>
            <a:t> </a:t>
          </a:r>
          <a:r>
            <a:rPr lang="ru-RU" sz="1800" dirty="0" err="1" smtClean="0"/>
            <a:t>усунення</a:t>
          </a:r>
          <a:r>
            <a:rPr lang="ru-RU" sz="1800" dirty="0" smtClean="0"/>
            <a:t> причин </a:t>
          </a:r>
          <a:r>
            <a:rPr lang="ru-RU" sz="1800" dirty="0" err="1" smtClean="0"/>
            <a:t>вчинення</a:t>
          </a:r>
          <a:r>
            <a:rPr lang="ru-RU" sz="1800" dirty="0" smtClean="0"/>
            <a:t> </a:t>
          </a:r>
          <a:r>
            <a:rPr lang="ru-RU" sz="1800" dirty="0" err="1" smtClean="0"/>
            <a:t>дисциплінарних</a:t>
          </a:r>
          <a:r>
            <a:rPr lang="ru-RU" sz="1800" dirty="0" smtClean="0"/>
            <a:t> </a:t>
          </a:r>
          <a:r>
            <a:rPr lang="ru-RU" sz="1800" dirty="0" err="1" smtClean="0"/>
            <a:t>проступків</a:t>
          </a:r>
          <a:r>
            <a:rPr lang="ru-RU" sz="1800" dirty="0" smtClean="0"/>
            <a:t>.</a:t>
          </a:r>
          <a:endParaRPr lang="ru-RU" sz="1800" dirty="0"/>
        </a:p>
      </dgm:t>
    </dgm:pt>
    <dgm:pt modelId="{EC430E83-2121-4F2E-A568-8E10FACF0A8E}" type="parTrans" cxnId="{2877DBBB-B6BB-405F-9644-472FC6C06E80}">
      <dgm:prSet/>
      <dgm:spPr/>
      <dgm:t>
        <a:bodyPr/>
        <a:lstStyle/>
        <a:p>
          <a:endParaRPr lang="ru-RU"/>
        </a:p>
      </dgm:t>
    </dgm:pt>
    <dgm:pt modelId="{6F170B31-0165-40A2-A860-AF4EB44484E5}" type="sibTrans" cxnId="{2877DBBB-B6BB-405F-9644-472FC6C06E80}">
      <dgm:prSet/>
      <dgm:spPr/>
      <dgm:t>
        <a:bodyPr/>
        <a:lstStyle/>
        <a:p>
          <a:endParaRPr lang="ru-RU"/>
        </a:p>
      </dgm:t>
    </dgm:pt>
    <dgm:pt modelId="{15999798-E29D-425A-A2FA-D1FBB40FA14C}">
      <dgm:prSet phldrT="[Текст]" custT="1"/>
      <dgm:spPr/>
      <dgm:t>
        <a:bodyPr/>
        <a:lstStyle/>
        <a:p>
          <a:r>
            <a:rPr lang="ru-RU" sz="2000" dirty="0" err="1" smtClean="0"/>
            <a:t>Службове</a:t>
          </a:r>
          <a:r>
            <a:rPr lang="ru-RU" sz="2000" dirty="0" smtClean="0"/>
            <a:t> </a:t>
          </a:r>
          <a:r>
            <a:rPr lang="ru-RU" sz="2000" dirty="0" err="1" smtClean="0"/>
            <a:t>розслідування</a:t>
          </a:r>
          <a:r>
            <a:rPr lang="ru-RU" sz="2000" dirty="0" smtClean="0"/>
            <a:t> </a:t>
          </a:r>
          <a:r>
            <a:rPr lang="ru-RU" sz="2000" dirty="0" err="1" smtClean="0"/>
            <a:t>призначається</a:t>
          </a:r>
          <a:r>
            <a:rPr lang="ru-RU" sz="2000" dirty="0" smtClean="0"/>
            <a:t> за </a:t>
          </a:r>
          <a:r>
            <a:rPr lang="ru-RU" sz="2000" dirty="0" err="1" smtClean="0"/>
            <a:t>письмовим</a:t>
          </a:r>
          <a:r>
            <a:rPr lang="ru-RU" sz="2000" dirty="0" smtClean="0"/>
            <a:t> наказом </a:t>
          </a:r>
          <a:r>
            <a:rPr lang="ru-RU" sz="2000" dirty="0" err="1" smtClean="0"/>
            <a:t>керівника</a:t>
          </a:r>
          <a:r>
            <a:rPr lang="ru-RU" sz="2000" dirty="0" smtClean="0"/>
            <a:t>, </a:t>
          </a:r>
          <a:r>
            <a:rPr lang="ru-RU" sz="2000" dirty="0" err="1" smtClean="0"/>
            <a:t>якому</a:t>
          </a:r>
          <a:r>
            <a:rPr lang="ru-RU" sz="2000" dirty="0" smtClean="0"/>
            <a:t> </a:t>
          </a:r>
          <a:r>
            <a:rPr lang="ru-RU" sz="2000" dirty="0" err="1" smtClean="0"/>
            <a:t>надані</a:t>
          </a:r>
          <a:r>
            <a:rPr lang="ru-RU" sz="2000" dirty="0" smtClean="0"/>
            <a:t> </a:t>
          </a:r>
          <a:r>
            <a:rPr lang="ru-RU" sz="2000" dirty="0" err="1" smtClean="0"/>
            <a:t>повноваження</a:t>
          </a:r>
          <a:r>
            <a:rPr lang="ru-RU" sz="2000" dirty="0" smtClean="0"/>
            <a:t> </a:t>
          </a:r>
          <a:r>
            <a:rPr lang="ru-RU" sz="2000" dirty="0" err="1" smtClean="0"/>
            <a:t>із</a:t>
          </a:r>
          <a:r>
            <a:rPr lang="ru-RU" sz="2000" dirty="0" smtClean="0"/>
            <a:t> </a:t>
          </a:r>
          <a:r>
            <a:rPr lang="ru-RU" sz="2000" dirty="0" err="1" smtClean="0"/>
            <a:t>застосування</a:t>
          </a:r>
          <a:r>
            <a:rPr lang="ru-RU" sz="2000" dirty="0" smtClean="0"/>
            <a:t> до </a:t>
          </a:r>
          <a:r>
            <a:rPr lang="ru-RU" sz="2000" dirty="0" err="1" smtClean="0"/>
            <a:t>поліцейського</a:t>
          </a:r>
          <a:r>
            <a:rPr lang="ru-RU" sz="2000" dirty="0" smtClean="0"/>
            <a:t> </a:t>
          </a:r>
          <a:r>
            <a:rPr lang="ru-RU" sz="2000" dirty="0" err="1" smtClean="0"/>
            <a:t>дисциплінарного</a:t>
          </a:r>
          <a:r>
            <a:rPr lang="ru-RU" sz="2000" dirty="0" smtClean="0"/>
            <a:t> </a:t>
          </a:r>
          <a:r>
            <a:rPr lang="ru-RU" sz="2000" dirty="0" err="1" smtClean="0"/>
            <a:t>стягнення</a:t>
          </a:r>
          <a:r>
            <a:rPr lang="ru-RU" sz="2000" dirty="0" smtClean="0"/>
            <a:t>.</a:t>
          </a:r>
          <a:endParaRPr lang="ru-RU" sz="2000" dirty="0"/>
        </a:p>
      </dgm:t>
    </dgm:pt>
    <dgm:pt modelId="{DEBB94D5-9B5D-4352-8175-A5C58EB55A09}" type="parTrans" cxnId="{589648FE-7161-4DE2-9F9D-21EC5F54DA35}">
      <dgm:prSet/>
      <dgm:spPr/>
      <dgm:t>
        <a:bodyPr/>
        <a:lstStyle/>
        <a:p>
          <a:endParaRPr lang="ru-RU"/>
        </a:p>
      </dgm:t>
    </dgm:pt>
    <dgm:pt modelId="{DC6F67FC-3FDD-418F-AA22-B57C09456077}" type="sibTrans" cxnId="{589648FE-7161-4DE2-9F9D-21EC5F54DA35}">
      <dgm:prSet/>
      <dgm:spPr/>
      <dgm:t>
        <a:bodyPr/>
        <a:lstStyle/>
        <a:p>
          <a:endParaRPr lang="ru-RU"/>
        </a:p>
      </dgm:t>
    </dgm:pt>
    <dgm:pt modelId="{6A2FD8AF-6048-4591-A9D9-1340508ACB1C}">
      <dgm:prSet phldrT="[Текст]" custT="1"/>
      <dgm:spPr/>
      <dgm:t>
        <a:bodyPr/>
        <a:lstStyle/>
        <a:p>
          <a:r>
            <a:rPr lang="ru-RU" sz="1800" dirty="0" err="1" smtClean="0"/>
            <a:t>Підставою</a:t>
          </a:r>
          <a:r>
            <a:rPr lang="ru-RU" sz="1800" dirty="0" smtClean="0"/>
            <a:t> для </a:t>
          </a:r>
          <a:r>
            <a:rPr lang="ru-RU" sz="1800" dirty="0" err="1" smtClean="0"/>
            <a:t>призначення</a:t>
          </a:r>
          <a:r>
            <a:rPr lang="ru-RU" sz="1800" dirty="0" smtClean="0"/>
            <a:t> </a:t>
          </a:r>
          <a:r>
            <a:rPr lang="ru-RU" sz="1800" dirty="0" err="1" smtClean="0"/>
            <a:t>службового</a:t>
          </a:r>
          <a:r>
            <a:rPr lang="ru-RU" sz="1800" dirty="0" smtClean="0"/>
            <a:t> </a:t>
          </a:r>
          <a:r>
            <a:rPr lang="ru-RU" sz="1800" dirty="0" err="1" smtClean="0"/>
            <a:t>розслідування</a:t>
          </a:r>
          <a:r>
            <a:rPr lang="ru-RU" sz="1800" dirty="0" smtClean="0"/>
            <a:t> є заяви, </a:t>
          </a:r>
          <a:r>
            <a:rPr lang="ru-RU" sz="1800" dirty="0" err="1" smtClean="0"/>
            <a:t>скарги</a:t>
          </a:r>
          <a:r>
            <a:rPr lang="ru-RU" sz="1800" dirty="0" smtClean="0"/>
            <a:t> та </a:t>
          </a:r>
          <a:r>
            <a:rPr lang="ru-RU" sz="1800" dirty="0" err="1" smtClean="0"/>
            <a:t>повідомлення</a:t>
          </a:r>
          <a:r>
            <a:rPr lang="ru-RU" sz="1800" dirty="0" smtClean="0"/>
            <a:t> </a:t>
          </a:r>
          <a:r>
            <a:rPr lang="ru-RU" sz="1800" dirty="0" err="1" smtClean="0"/>
            <a:t>громадян</a:t>
          </a:r>
          <a:r>
            <a:rPr lang="ru-RU" sz="1800" dirty="0" smtClean="0"/>
            <a:t>, </a:t>
          </a:r>
          <a:r>
            <a:rPr lang="ru-RU" sz="1800" dirty="0" err="1" smtClean="0"/>
            <a:t>посадових</a:t>
          </a:r>
          <a:r>
            <a:rPr lang="ru-RU" sz="1800" dirty="0" smtClean="0"/>
            <a:t> </a:t>
          </a:r>
          <a:r>
            <a:rPr lang="ru-RU" sz="1800" dirty="0" err="1" smtClean="0"/>
            <a:t>осіб</a:t>
          </a:r>
          <a:r>
            <a:rPr lang="ru-RU" sz="1800" dirty="0" smtClean="0"/>
            <a:t>, </a:t>
          </a:r>
          <a:r>
            <a:rPr lang="ru-RU" sz="1800" dirty="0" err="1" smtClean="0"/>
            <a:t>інших</a:t>
          </a:r>
          <a:r>
            <a:rPr lang="ru-RU" sz="1800" dirty="0" smtClean="0"/>
            <a:t> </a:t>
          </a:r>
          <a:r>
            <a:rPr lang="ru-RU" sz="1800" dirty="0" err="1" smtClean="0"/>
            <a:t>поліцейських</a:t>
          </a:r>
          <a:r>
            <a:rPr lang="ru-RU" sz="1800" dirty="0" smtClean="0"/>
            <a:t>, </a:t>
          </a:r>
          <a:r>
            <a:rPr lang="ru-RU" sz="1800" dirty="0" err="1" smtClean="0"/>
            <a:t>засобів</a:t>
          </a:r>
          <a:r>
            <a:rPr lang="ru-RU" sz="1800" dirty="0" smtClean="0"/>
            <a:t> </a:t>
          </a:r>
          <a:r>
            <a:rPr lang="ru-RU" sz="1800" dirty="0" err="1" smtClean="0"/>
            <a:t>масової</a:t>
          </a:r>
          <a:r>
            <a:rPr lang="ru-RU" sz="1800" dirty="0" smtClean="0"/>
            <a:t> </a:t>
          </a:r>
          <a:r>
            <a:rPr lang="ru-RU" sz="1800" dirty="0" err="1" smtClean="0"/>
            <a:t>інформації</a:t>
          </a:r>
          <a:r>
            <a:rPr lang="ru-RU" sz="1800" dirty="0" smtClean="0"/>
            <a:t>, </a:t>
          </a:r>
          <a:r>
            <a:rPr lang="ru-RU" sz="1800" dirty="0" err="1" smtClean="0"/>
            <a:t>рапорти</a:t>
          </a:r>
          <a:r>
            <a:rPr lang="ru-RU" sz="1800" dirty="0" smtClean="0"/>
            <a:t> про </a:t>
          </a:r>
          <a:r>
            <a:rPr lang="ru-RU" sz="1800" dirty="0" err="1" smtClean="0"/>
            <a:t>вчинення</a:t>
          </a:r>
          <a:r>
            <a:rPr lang="ru-RU" sz="1800" dirty="0" smtClean="0"/>
            <a:t> </a:t>
          </a:r>
          <a:r>
            <a:rPr lang="ru-RU" sz="1800" dirty="0" err="1" smtClean="0"/>
            <a:t>порушення</a:t>
          </a:r>
          <a:r>
            <a:rPr lang="ru-RU" sz="1800" dirty="0" smtClean="0"/>
            <a:t>, </a:t>
          </a:r>
          <a:r>
            <a:rPr lang="ru-RU" sz="1800" dirty="0" err="1" smtClean="0"/>
            <a:t>що</a:t>
          </a:r>
          <a:r>
            <a:rPr lang="ru-RU" sz="1800" dirty="0" smtClean="0"/>
            <a:t> </a:t>
          </a:r>
          <a:r>
            <a:rPr lang="ru-RU" sz="1800" dirty="0" err="1" smtClean="0"/>
            <a:t>має</a:t>
          </a:r>
          <a:r>
            <a:rPr lang="ru-RU" sz="1800" dirty="0" smtClean="0"/>
            <a:t> </a:t>
          </a:r>
          <a:r>
            <a:rPr lang="ru-RU" sz="1800" dirty="0" err="1" smtClean="0"/>
            <a:t>ознаки</a:t>
          </a:r>
          <a:r>
            <a:rPr lang="ru-RU" sz="1800" dirty="0" smtClean="0"/>
            <a:t> </a:t>
          </a:r>
          <a:r>
            <a:rPr lang="ru-RU" sz="1800" dirty="0" err="1" smtClean="0"/>
            <a:t>дисциплінарного</a:t>
          </a:r>
          <a:r>
            <a:rPr lang="ru-RU" sz="1800" dirty="0" smtClean="0"/>
            <a:t> проступку, </a:t>
          </a:r>
          <a:r>
            <a:rPr lang="ru-RU" sz="1800" dirty="0" err="1" smtClean="0"/>
            <a:t>або</a:t>
          </a:r>
          <a:r>
            <a:rPr lang="ru-RU" sz="1800" dirty="0" smtClean="0"/>
            <a:t> </a:t>
          </a:r>
          <a:r>
            <a:rPr lang="ru-RU" sz="1800" dirty="0" err="1" smtClean="0"/>
            <a:t>безпосереднє</a:t>
          </a:r>
          <a:r>
            <a:rPr lang="ru-RU" sz="1800" dirty="0" smtClean="0"/>
            <a:t> </a:t>
          </a:r>
          <a:r>
            <a:rPr lang="ru-RU" sz="1800" dirty="0" err="1" smtClean="0"/>
            <a:t>виявлення</a:t>
          </a:r>
          <a:r>
            <a:rPr lang="ru-RU" sz="1800" dirty="0" smtClean="0"/>
            <a:t> </a:t>
          </a:r>
          <a:r>
            <a:rPr lang="ru-RU" sz="1800" dirty="0" err="1" smtClean="0"/>
            <a:t>ознак</a:t>
          </a:r>
          <a:r>
            <a:rPr lang="ru-RU" sz="1800" dirty="0" smtClean="0"/>
            <a:t> такого проступку </a:t>
          </a:r>
          <a:r>
            <a:rPr lang="ru-RU" sz="1800" dirty="0" err="1" smtClean="0"/>
            <a:t>посадовою</a:t>
          </a:r>
          <a:r>
            <a:rPr lang="ru-RU" sz="1800" dirty="0" smtClean="0"/>
            <a:t> особою </a:t>
          </a:r>
          <a:r>
            <a:rPr lang="ru-RU" sz="1800" dirty="0" err="1" smtClean="0"/>
            <a:t>поліції</a:t>
          </a:r>
          <a:r>
            <a:rPr lang="ru-RU" sz="1800" dirty="0" smtClean="0"/>
            <a:t>, за </a:t>
          </a:r>
          <a:r>
            <a:rPr lang="ru-RU" sz="1800" dirty="0" err="1" smtClean="0"/>
            <a:t>наявності</a:t>
          </a:r>
          <a:r>
            <a:rPr lang="ru-RU" sz="1800" dirty="0" smtClean="0"/>
            <a:t> </a:t>
          </a:r>
          <a:r>
            <a:rPr lang="ru-RU" sz="1800" dirty="0" err="1" smtClean="0"/>
            <a:t>достатніх</a:t>
          </a:r>
          <a:r>
            <a:rPr lang="ru-RU" sz="1800" dirty="0" smtClean="0"/>
            <a:t> </a:t>
          </a:r>
          <a:r>
            <a:rPr lang="ru-RU" sz="1800" dirty="0" err="1" smtClean="0"/>
            <a:t>даних</a:t>
          </a:r>
          <a:r>
            <a:rPr lang="ru-RU" sz="1800" dirty="0" smtClean="0"/>
            <a:t>, </a:t>
          </a:r>
          <a:r>
            <a:rPr lang="ru-RU" sz="1800" dirty="0" err="1" smtClean="0"/>
            <a:t>що</a:t>
          </a:r>
          <a:r>
            <a:rPr lang="ru-RU" sz="1800" dirty="0" smtClean="0"/>
            <a:t> </a:t>
          </a:r>
          <a:r>
            <a:rPr lang="ru-RU" sz="1800" dirty="0" err="1" smtClean="0"/>
            <a:t>вказують</a:t>
          </a:r>
          <a:r>
            <a:rPr lang="ru-RU" sz="1800" dirty="0" smtClean="0"/>
            <a:t> на </a:t>
          </a:r>
          <a:r>
            <a:rPr lang="ru-RU" sz="1800" dirty="0" err="1" smtClean="0"/>
            <a:t>ознаки</a:t>
          </a:r>
          <a:r>
            <a:rPr lang="ru-RU" sz="1800" dirty="0" smtClean="0"/>
            <a:t> </a:t>
          </a:r>
          <a:r>
            <a:rPr lang="ru-RU" sz="1800" dirty="0" err="1" smtClean="0"/>
            <a:t>дисциплінарного</a:t>
          </a:r>
          <a:r>
            <a:rPr lang="ru-RU" sz="1800" dirty="0" smtClean="0"/>
            <a:t> проступку.</a:t>
          </a:r>
          <a:endParaRPr lang="ru-RU" sz="1800" dirty="0"/>
        </a:p>
      </dgm:t>
    </dgm:pt>
    <dgm:pt modelId="{3A22D72B-9ACE-4836-A149-FFEE9CAA399A}" type="parTrans" cxnId="{CA2E75AB-33AD-4669-803F-69051777318C}">
      <dgm:prSet/>
      <dgm:spPr/>
      <dgm:t>
        <a:bodyPr/>
        <a:lstStyle/>
        <a:p>
          <a:endParaRPr lang="ru-RU"/>
        </a:p>
      </dgm:t>
    </dgm:pt>
    <dgm:pt modelId="{70184A66-E285-4353-8EDD-477C71A36BE7}" type="sibTrans" cxnId="{CA2E75AB-33AD-4669-803F-69051777318C}">
      <dgm:prSet/>
      <dgm:spPr/>
      <dgm:t>
        <a:bodyPr/>
        <a:lstStyle/>
        <a:p>
          <a:endParaRPr lang="ru-RU"/>
        </a:p>
      </dgm:t>
    </dgm:pt>
    <dgm:pt modelId="{541E2D79-8D40-48ED-9EA4-8CA282C5D0C2}" type="pres">
      <dgm:prSet presAssocID="{5D6CA911-D76E-47B6-A467-941D964CF02D}" presName="CompostProcess" presStyleCnt="0">
        <dgm:presLayoutVars>
          <dgm:dir/>
          <dgm:resizeHandles val="exact"/>
        </dgm:presLayoutVars>
      </dgm:prSet>
      <dgm:spPr/>
    </dgm:pt>
    <dgm:pt modelId="{B939EF52-CFFC-4839-87A2-292876E316D8}" type="pres">
      <dgm:prSet presAssocID="{5D6CA911-D76E-47B6-A467-941D964CF02D}" presName="arrow" presStyleLbl="bgShp" presStyleIdx="0" presStyleCnt="1"/>
      <dgm:spPr/>
    </dgm:pt>
    <dgm:pt modelId="{AACBC6D6-221E-4F5C-82DE-09F8C49E10FD}" type="pres">
      <dgm:prSet presAssocID="{5D6CA911-D76E-47B6-A467-941D964CF02D}" presName="linearProcess" presStyleCnt="0"/>
      <dgm:spPr/>
    </dgm:pt>
    <dgm:pt modelId="{F269D5E9-9E64-47AF-8E42-53BC7AAA5BBD}" type="pres">
      <dgm:prSet presAssocID="{4D0A1053-5514-4162-AB57-A67D9ABF09DB}" presName="textNode" presStyleLbl="node1" presStyleIdx="0" presStyleCnt="3" custScaleY="210317">
        <dgm:presLayoutVars>
          <dgm:bulletEnabled val="1"/>
        </dgm:presLayoutVars>
      </dgm:prSet>
      <dgm:spPr/>
      <dgm:t>
        <a:bodyPr/>
        <a:lstStyle/>
        <a:p>
          <a:endParaRPr lang="ru-RU"/>
        </a:p>
      </dgm:t>
    </dgm:pt>
    <dgm:pt modelId="{E42475E6-CCC6-4C73-BD30-BE8F7A9AD938}" type="pres">
      <dgm:prSet presAssocID="{6F170B31-0165-40A2-A860-AF4EB44484E5}" presName="sibTrans" presStyleCnt="0"/>
      <dgm:spPr/>
    </dgm:pt>
    <dgm:pt modelId="{23E0F702-FE6B-4A5A-B972-5450A2095B6A}" type="pres">
      <dgm:prSet presAssocID="{15999798-E29D-425A-A2FA-D1FBB40FA14C}" presName="textNode" presStyleLbl="node1" presStyleIdx="1" presStyleCnt="3" custScaleY="209184">
        <dgm:presLayoutVars>
          <dgm:bulletEnabled val="1"/>
        </dgm:presLayoutVars>
      </dgm:prSet>
      <dgm:spPr/>
      <dgm:t>
        <a:bodyPr/>
        <a:lstStyle/>
        <a:p>
          <a:endParaRPr lang="ru-RU"/>
        </a:p>
      </dgm:t>
    </dgm:pt>
    <dgm:pt modelId="{CACE3313-9E9B-4B4D-94AF-B7CA93E16A4B}" type="pres">
      <dgm:prSet presAssocID="{DC6F67FC-3FDD-418F-AA22-B57C09456077}" presName="sibTrans" presStyleCnt="0"/>
      <dgm:spPr/>
    </dgm:pt>
    <dgm:pt modelId="{E7D435CA-6975-478E-9911-719657365EE6}" type="pres">
      <dgm:prSet presAssocID="{6A2FD8AF-6048-4591-A9D9-1340508ACB1C}" presName="textNode" presStyleLbl="node1" presStyleIdx="2" presStyleCnt="3" custScaleY="208050">
        <dgm:presLayoutVars>
          <dgm:bulletEnabled val="1"/>
        </dgm:presLayoutVars>
      </dgm:prSet>
      <dgm:spPr/>
      <dgm:t>
        <a:bodyPr/>
        <a:lstStyle/>
        <a:p>
          <a:endParaRPr lang="ru-RU"/>
        </a:p>
      </dgm:t>
    </dgm:pt>
  </dgm:ptLst>
  <dgm:cxnLst>
    <dgm:cxn modelId="{1300CFE2-F9CB-4C16-AEDA-A58A3336D31E}" type="presOf" srcId="{6A2FD8AF-6048-4591-A9D9-1340508ACB1C}" destId="{E7D435CA-6975-478E-9911-719657365EE6}" srcOrd="0" destOrd="0" presId="urn:microsoft.com/office/officeart/2005/8/layout/hProcess9"/>
    <dgm:cxn modelId="{589648FE-7161-4DE2-9F9D-21EC5F54DA35}" srcId="{5D6CA911-D76E-47B6-A467-941D964CF02D}" destId="{15999798-E29D-425A-A2FA-D1FBB40FA14C}" srcOrd="1" destOrd="0" parTransId="{DEBB94D5-9B5D-4352-8175-A5C58EB55A09}" sibTransId="{DC6F67FC-3FDD-418F-AA22-B57C09456077}"/>
    <dgm:cxn modelId="{ABCE12CF-ED2A-4122-B840-7FA4B1AD1732}" type="presOf" srcId="{15999798-E29D-425A-A2FA-D1FBB40FA14C}" destId="{23E0F702-FE6B-4A5A-B972-5450A2095B6A}" srcOrd="0" destOrd="0" presId="urn:microsoft.com/office/officeart/2005/8/layout/hProcess9"/>
    <dgm:cxn modelId="{A710AF53-9977-4F14-8D6C-10BC87679179}" type="presOf" srcId="{5D6CA911-D76E-47B6-A467-941D964CF02D}" destId="{541E2D79-8D40-48ED-9EA4-8CA282C5D0C2}" srcOrd="0" destOrd="0" presId="urn:microsoft.com/office/officeart/2005/8/layout/hProcess9"/>
    <dgm:cxn modelId="{BCC97002-7C07-44EF-8BB7-8C765E4F2E49}" type="presOf" srcId="{4D0A1053-5514-4162-AB57-A67D9ABF09DB}" destId="{F269D5E9-9E64-47AF-8E42-53BC7AAA5BBD}" srcOrd="0" destOrd="0" presId="urn:microsoft.com/office/officeart/2005/8/layout/hProcess9"/>
    <dgm:cxn modelId="{CA2E75AB-33AD-4669-803F-69051777318C}" srcId="{5D6CA911-D76E-47B6-A467-941D964CF02D}" destId="{6A2FD8AF-6048-4591-A9D9-1340508ACB1C}" srcOrd="2" destOrd="0" parTransId="{3A22D72B-9ACE-4836-A149-FFEE9CAA399A}" sibTransId="{70184A66-E285-4353-8EDD-477C71A36BE7}"/>
    <dgm:cxn modelId="{2877DBBB-B6BB-405F-9644-472FC6C06E80}" srcId="{5D6CA911-D76E-47B6-A467-941D964CF02D}" destId="{4D0A1053-5514-4162-AB57-A67D9ABF09DB}" srcOrd="0" destOrd="0" parTransId="{EC430E83-2121-4F2E-A568-8E10FACF0A8E}" sibTransId="{6F170B31-0165-40A2-A860-AF4EB44484E5}"/>
    <dgm:cxn modelId="{843CA854-3768-4294-87E0-F84466198648}" type="presParOf" srcId="{541E2D79-8D40-48ED-9EA4-8CA282C5D0C2}" destId="{B939EF52-CFFC-4839-87A2-292876E316D8}" srcOrd="0" destOrd="0" presId="urn:microsoft.com/office/officeart/2005/8/layout/hProcess9"/>
    <dgm:cxn modelId="{3971AE93-7063-4C67-BC67-E2A18FCCFBE0}" type="presParOf" srcId="{541E2D79-8D40-48ED-9EA4-8CA282C5D0C2}" destId="{AACBC6D6-221E-4F5C-82DE-09F8C49E10FD}" srcOrd="1" destOrd="0" presId="urn:microsoft.com/office/officeart/2005/8/layout/hProcess9"/>
    <dgm:cxn modelId="{0E4407B5-2744-48D1-AEAD-469DEB4759D7}" type="presParOf" srcId="{AACBC6D6-221E-4F5C-82DE-09F8C49E10FD}" destId="{F269D5E9-9E64-47AF-8E42-53BC7AAA5BBD}" srcOrd="0" destOrd="0" presId="urn:microsoft.com/office/officeart/2005/8/layout/hProcess9"/>
    <dgm:cxn modelId="{40D4DCAD-5771-4881-A107-0601A647F949}" type="presParOf" srcId="{AACBC6D6-221E-4F5C-82DE-09F8C49E10FD}" destId="{E42475E6-CCC6-4C73-BD30-BE8F7A9AD938}" srcOrd="1" destOrd="0" presId="urn:microsoft.com/office/officeart/2005/8/layout/hProcess9"/>
    <dgm:cxn modelId="{A19F8C16-4EDD-4EB7-A283-57A35D50FC36}" type="presParOf" srcId="{AACBC6D6-221E-4F5C-82DE-09F8C49E10FD}" destId="{23E0F702-FE6B-4A5A-B972-5450A2095B6A}" srcOrd="2" destOrd="0" presId="urn:microsoft.com/office/officeart/2005/8/layout/hProcess9"/>
    <dgm:cxn modelId="{8708AC70-B0B7-4D54-8299-B81733B98F9D}" type="presParOf" srcId="{AACBC6D6-221E-4F5C-82DE-09F8C49E10FD}" destId="{CACE3313-9E9B-4B4D-94AF-B7CA93E16A4B}" srcOrd="3" destOrd="0" presId="urn:microsoft.com/office/officeart/2005/8/layout/hProcess9"/>
    <dgm:cxn modelId="{751DEC49-4249-4A9B-957D-D47F5B2E4306}" type="presParOf" srcId="{AACBC6D6-221E-4F5C-82DE-09F8C49E10FD}" destId="{E7D435CA-6975-478E-9911-719657365EE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70B872-D894-4510-B557-93B522D44E8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B298F552-F9C0-456B-B23E-8FAFA59BCB81}">
      <dgm:prSet phldrT="[Текст]" custT="1"/>
      <dgm:spPr/>
      <dgm:t>
        <a:bodyPr/>
        <a:lstStyle/>
        <a:p>
          <a:r>
            <a:rPr lang="ru-RU" sz="1800" dirty="0" err="1" smtClean="0"/>
            <a:t>Проведення</a:t>
          </a:r>
          <a:r>
            <a:rPr lang="ru-RU" sz="1800" dirty="0" smtClean="0"/>
            <a:t> </a:t>
          </a:r>
          <a:r>
            <a:rPr lang="ru-RU" sz="1800" dirty="0" err="1" smtClean="0"/>
            <a:t>службових</a:t>
          </a:r>
          <a:r>
            <a:rPr lang="ru-RU" sz="1800" dirty="0" smtClean="0"/>
            <a:t> </a:t>
          </a:r>
          <a:r>
            <a:rPr lang="ru-RU" sz="1800" dirty="0" err="1" smtClean="0"/>
            <a:t>розслідувань</a:t>
          </a:r>
          <a:r>
            <a:rPr lang="ru-RU" sz="1800" dirty="0" smtClean="0"/>
            <a:t> за фактом </a:t>
          </a:r>
          <a:r>
            <a:rPr lang="ru-RU" sz="1800" dirty="0" err="1" smtClean="0"/>
            <a:t>порушення</a:t>
          </a:r>
          <a:r>
            <a:rPr lang="ru-RU" sz="1800" dirty="0" smtClean="0"/>
            <a:t> </a:t>
          </a:r>
          <a:r>
            <a:rPr lang="ru-RU" sz="1800" dirty="0" err="1" smtClean="0"/>
            <a:t>поліцейським</a:t>
          </a:r>
          <a:r>
            <a:rPr lang="ru-RU" sz="1800" dirty="0" smtClean="0"/>
            <a:t> </a:t>
          </a:r>
          <a:r>
            <a:rPr lang="ru-RU" sz="1800" dirty="0" err="1" smtClean="0"/>
            <a:t>службової</a:t>
          </a:r>
          <a:r>
            <a:rPr lang="ru-RU" sz="1800" dirty="0" smtClean="0"/>
            <a:t> </a:t>
          </a:r>
          <a:r>
            <a:rPr lang="ru-RU" sz="1800" dirty="0" err="1" smtClean="0"/>
            <a:t>дисципліни</a:t>
          </a:r>
          <a:r>
            <a:rPr lang="ru-RU" sz="1800" dirty="0" smtClean="0"/>
            <a:t> </a:t>
          </a:r>
          <a:r>
            <a:rPr lang="ru-RU" sz="1800" dirty="0" err="1" smtClean="0"/>
            <a:t>здійснюють</a:t>
          </a:r>
          <a:r>
            <a:rPr lang="ru-RU" sz="1800" dirty="0" smtClean="0"/>
            <a:t> </a:t>
          </a:r>
          <a:r>
            <a:rPr lang="ru-RU" sz="1800" dirty="0" err="1" smtClean="0"/>
            <a:t>дисциплінарні</a:t>
          </a:r>
          <a:r>
            <a:rPr lang="ru-RU" sz="1800" dirty="0" smtClean="0"/>
            <a:t> </a:t>
          </a:r>
          <a:r>
            <a:rPr lang="ru-RU" sz="1800" dirty="0" err="1" smtClean="0"/>
            <a:t>комісії</a:t>
          </a:r>
          <a:r>
            <a:rPr lang="ru-RU" sz="1800" dirty="0" smtClean="0"/>
            <a:t>.</a:t>
          </a:r>
          <a:endParaRPr lang="ru-RU" sz="1800" dirty="0"/>
        </a:p>
      </dgm:t>
    </dgm:pt>
    <dgm:pt modelId="{7C933A59-2E35-43FF-A9AC-085B66561E66}" type="parTrans" cxnId="{01A2082B-4AF3-47DC-9BCF-EAD49E15FA25}">
      <dgm:prSet/>
      <dgm:spPr/>
      <dgm:t>
        <a:bodyPr/>
        <a:lstStyle/>
        <a:p>
          <a:endParaRPr lang="ru-RU"/>
        </a:p>
      </dgm:t>
    </dgm:pt>
    <dgm:pt modelId="{A06BB27E-0BDB-4EC7-B917-B88062255B8E}" type="sibTrans" cxnId="{01A2082B-4AF3-47DC-9BCF-EAD49E15FA25}">
      <dgm:prSet/>
      <dgm:spPr/>
      <dgm:t>
        <a:bodyPr/>
        <a:lstStyle/>
        <a:p>
          <a:endParaRPr lang="ru-RU"/>
        </a:p>
      </dgm:t>
    </dgm:pt>
    <dgm:pt modelId="{A0AF0C9B-C238-451D-B900-D4B833109AE2}">
      <dgm:prSet phldrT="[Текст]" custT="1"/>
      <dgm:spPr/>
      <dgm:t>
        <a:bodyPr/>
        <a:lstStyle/>
        <a:p>
          <a:r>
            <a:rPr lang="ru-RU" sz="1600" dirty="0" err="1" smtClean="0"/>
            <a:t>Дисциплінарні</a:t>
          </a:r>
          <a:r>
            <a:rPr lang="ru-RU" sz="1600" dirty="0" smtClean="0"/>
            <a:t> </a:t>
          </a:r>
          <a:r>
            <a:rPr lang="ru-RU" sz="1600" dirty="0" err="1" smtClean="0"/>
            <a:t>комісії</a:t>
          </a:r>
          <a:r>
            <a:rPr lang="ru-RU" sz="1600" dirty="0" smtClean="0"/>
            <a:t> </a:t>
          </a:r>
          <a:r>
            <a:rPr lang="ru-RU" sz="1600" dirty="0" err="1" smtClean="0"/>
            <a:t>формуються</a:t>
          </a:r>
          <a:r>
            <a:rPr lang="ru-RU" sz="1600" dirty="0" smtClean="0"/>
            <a:t> з </a:t>
          </a:r>
          <a:r>
            <a:rPr lang="ru-RU" sz="1600" dirty="0" err="1" smtClean="0"/>
            <a:t>поліцейських</a:t>
          </a:r>
          <a:r>
            <a:rPr lang="ru-RU" sz="1600" dirty="0" smtClean="0"/>
            <a:t> та </a:t>
          </a:r>
          <a:r>
            <a:rPr lang="ru-RU" sz="1600" dirty="0" err="1" smtClean="0"/>
            <a:t>працівників</a:t>
          </a:r>
          <a:r>
            <a:rPr lang="ru-RU" sz="1600" dirty="0" smtClean="0"/>
            <a:t> </a:t>
          </a:r>
          <a:r>
            <a:rPr lang="ru-RU" sz="1600" dirty="0" err="1" smtClean="0"/>
            <a:t>поліції</a:t>
          </a:r>
          <a:r>
            <a:rPr lang="ru-RU" sz="1600" dirty="0" smtClean="0"/>
            <a:t>, </a:t>
          </a:r>
          <a:r>
            <a:rPr lang="ru-RU" sz="1600" dirty="0" err="1" smtClean="0"/>
            <a:t>які</a:t>
          </a:r>
          <a:r>
            <a:rPr lang="ru-RU" sz="1600" dirty="0" smtClean="0"/>
            <a:t> </a:t>
          </a:r>
          <a:r>
            <a:rPr lang="ru-RU" sz="1600" dirty="0" err="1" smtClean="0"/>
            <a:t>мають</a:t>
          </a:r>
          <a:r>
            <a:rPr lang="ru-RU" sz="1600" dirty="0" smtClean="0"/>
            <a:t> </a:t>
          </a:r>
          <a:r>
            <a:rPr lang="ru-RU" sz="1600" dirty="0" err="1" smtClean="0"/>
            <a:t>відповідні</a:t>
          </a:r>
          <a:r>
            <a:rPr lang="ru-RU" sz="1600" dirty="0" smtClean="0"/>
            <a:t> </a:t>
          </a:r>
          <a:r>
            <a:rPr lang="ru-RU" sz="1600" dirty="0" err="1" smtClean="0"/>
            <a:t>знання</a:t>
          </a:r>
          <a:r>
            <a:rPr lang="ru-RU" sz="1600" dirty="0" smtClean="0"/>
            <a:t> та </a:t>
          </a:r>
          <a:r>
            <a:rPr lang="ru-RU" sz="1600" dirty="0" err="1" smtClean="0"/>
            <a:t>досвід</a:t>
          </a:r>
          <a:r>
            <a:rPr lang="ru-RU" sz="1600" dirty="0" smtClean="0"/>
            <a:t>, </a:t>
          </a:r>
          <a:r>
            <a:rPr lang="ru-RU" sz="1600" dirty="0" err="1" smtClean="0"/>
            <a:t>необхідні</a:t>
          </a:r>
          <a:r>
            <a:rPr lang="ru-RU" sz="1600" dirty="0" smtClean="0"/>
            <a:t> для </a:t>
          </a:r>
          <a:r>
            <a:rPr lang="ru-RU" sz="1600" dirty="0" err="1" smtClean="0"/>
            <a:t>ефективного</a:t>
          </a:r>
          <a:r>
            <a:rPr lang="ru-RU" sz="1600" dirty="0" smtClean="0"/>
            <a:t> </a:t>
          </a:r>
          <a:r>
            <a:rPr lang="ru-RU" sz="1600" dirty="0" err="1" smtClean="0"/>
            <a:t>проведення</a:t>
          </a:r>
          <a:r>
            <a:rPr lang="ru-RU" sz="1600" dirty="0" smtClean="0"/>
            <a:t> </a:t>
          </a:r>
          <a:r>
            <a:rPr lang="ru-RU" sz="1600" dirty="0" err="1" smtClean="0"/>
            <a:t>службового</a:t>
          </a:r>
          <a:r>
            <a:rPr lang="ru-RU" sz="1600" dirty="0" smtClean="0"/>
            <a:t> </a:t>
          </a:r>
          <a:r>
            <a:rPr lang="ru-RU" sz="1600" dirty="0" err="1" smtClean="0"/>
            <a:t>розслідування</a:t>
          </a:r>
          <a:r>
            <a:rPr lang="ru-RU" sz="1600" dirty="0" smtClean="0"/>
            <a:t>.</a:t>
          </a:r>
          <a:endParaRPr lang="ru-RU" sz="1600" dirty="0"/>
        </a:p>
      </dgm:t>
    </dgm:pt>
    <dgm:pt modelId="{55A1867C-4B60-41A7-A113-672FFE254175}" type="parTrans" cxnId="{B2FFF6A6-C7A6-44A6-97D7-BBFDEFBE227D}">
      <dgm:prSet/>
      <dgm:spPr/>
      <dgm:t>
        <a:bodyPr/>
        <a:lstStyle/>
        <a:p>
          <a:endParaRPr lang="ru-RU"/>
        </a:p>
      </dgm:t>
    </dgm:pt>
    <dgm:pt modelId="{00C1A0EE-1FFD-44D8-8AD1-D20599B225CC}" type="sibTrans" cxnId="{B2FFF6A6-C7A6-44A6-97D7-BBFDEFBE227D}">
      <dgm:prSet/>
      <dgm:spPr/>
      <dgm:t>
        <a:bodyPr/>
        <a:lstStyle/>
        <a:p>
          <a:endParaRPr lang="ru-RU"/>
        </a:p>
      </dgm:t>
    </dgm:pt>
    <dgm:pt modelId="{146D1F43-A0C6-4C29-BE19-E4E04FF4C473}">
      <dgm:prSet phldrT="[Текст]" custT="1"/>
      <dgm:spPr/>
      <dgm:t>
        <a:bodyPr/>
        <a:lstStyle/>
        <a:p>
          <a:r>
            <a:rPr lang="ru-RU" sz="1600" dirty="0" err="1" smtClean="0"/>
            <a:t>Забороняється</a:t>
          </a:r>
          <a:r>
            <a:rPr lang="ru-RU" sz="1600" dirty="0" smtClean="0"/>
            <a:t> </a:t>
          </a:r>
          <a:r>
            <a:rPr lang="ru-RU" sz="1600" dirty="0" err="1" smtClean="0"/>
            <a:t>включення</a:t>
          </a:r>
          <a:r>
            <a:rPr lang="ru-RU" sz="1600" dirty="0" smtClean="0"/>
            <a:t> до складу </a:t>
          </a:r>
          <a:r>
            <a:rPr lang="ru-RU" sz="1600" dirty="0" err="1" smtClean="0"/>
            <a:t>дисциплінарної</a:t>
          </a:r>
          <a:r>
            <a:rPr lang="ru-RU" sz="1600" dirty="0" smtClean="0"/>
            <a:t> </a:t>
          </a:r>
          <a:r>
            <a:rPr lang="ru-RU" sz="1600" dirty="0" err="1" smtClean="0"/>
            <a:t>комісії</a:t>
          </a:r>
          <a:r>
            <a:rPr lang="ru-RU" sz="1600" dirty="0" smtClean="0"/>
            <a:t> </a:t>
          </a:r>
          <a:r>
            <a:rPr lang="ru-RU" sz="1600" dirty="0" err="1" smtClean="0"/>
            <a:t>осіб</a:t>
          </a:r>
          <a:r>
            <a:rPr lang="ru-RU" sz="1600" dirty="0" smtClean="0"/>
            <a:t>, </a:t>
          </a:r>
          <a:r>
            <a:rPr lang="ru-RU" sz="1600" dirty="0" err="1" smtClean="0"/>
            <a:t>які</a:t>
          </a:r>
          <a:r>
            <a:rPr lang="ru-RU" sz="1600" dirty="0" smtClean="0"/>
            <a:t> є </a:t>
          </a:r>
          <a:r>
            <a:rPr lang="ru-RU" sz="1600" dirty="0" err="1" smtClean="0"/>
            <a:t>підлеглими</a:t>
          </a:r>
          <a:r>
            <a:rPr lang="ru-RU" sz="1600" dirty="0" smtClean="0"/>
            <a:t> </a:t>
          </a:r>
          <a:r>
            <a:rPr lang="ru-RU" sz="1600" dirty="0" err="1" smtClean="0"/>
            <a:t>поліцейського</a:t>
          </a:r>
          <a:r>
            <a:rPr lang="ru-RU" sz="1600" dirty="0" smtClean="0"/>
            <a:t>, </a:t>
          </a:r>
          <a:r>
            <a:rPr lang="ru-RU" sz="1600" dirty="0" err="1" smtClean="0"/>
            <a:t>стосовно</a:t>
          </a:r>
          <a:r>
            <a:rPr lang="ru-RU" sz="1600" dirty="0" smtClean="0"/>
            <a:t> </a:t>
          </a:r>
          <a:r>
            <a:rPr lang="ru-RU" sz="1600" dirty="0" err="1" smtClean="0"/>
            <a:t>якого</a:t>
          </a:r>
          <a:r>
            <a:rPr lang="ru-RU" sz="1600" dirty="0" smtClean="0"/>
            <a:t> </a:t>
          </a:r>
          <a:r>
            <a:rPr lang="ru-RU" sz="1600" dirty="0" err="1" smtClean="0"/>
            <a:t>призначено</a:t>
          </a:r>
          <a:r>
            <a:rPr lang="ru-RU" sz="1600" dirty="0" smtClean="0"/>
            <a:t> </a:t>
          </a:r>
          <a:r>
            <a:rPr lang="ru-RU" sz="1600" dirty="0" err="1" smtClean="0"/>
            <a:t>службове</a:t>
          </a:r>
          <a:r>
            <a:rPr lang="ru-RU" sz="1600" dirty="0" smtClean="0"/>
            <a:t> </a:t>
          </a:r>
          <a:r>
            <a:rPr lang="ru-RU" sz="1600" dirty="0" err="1" smtClean="0"/>
            <a:t>розслідування</a:t>
          </a:r>
          <a:r>
            <a:rPr lang="ru-RU" sz="1600" dirty="0" smtClean="0"/>
            <a:t>, </a:t>
          </a:r>
          <a:r>
            <a:rPr lang="ru-RU" sz="1600" dirty="0" err="1" smtClean="0"/>
            <a:t>осіб</a:t>
          </a:r>
          <a:r>
            <a:rPr lang="ru-RU" sz="1600" dirty="0" smtClean="0"/>
            <a:t>, </a:t>
          </a:r>
          <a:r>
            <a:rPr lang="ru-RU" sz="1600" dirty="0" err="1" smtClean="0"/>
            <a:t>які</a:t>
          </a:r>
          <a:r>
            <a:rPr lang="ru-RU" sz="1600" dirty="0" smtClean="0"/>
            <a:t> </a:t>
          </a:r>
          <a:r>
            <a:rPr lang="ru-RU" sz="1600" dirty="0" err="1" smtClean="0"/>
            <a:t>сприяли</a:t>
          </a:r>
          <a:r>
            <a:rPr lang="ru-RU" sz="1600" dirty="0" smtClean="0"/>
            <a:t> </a:t>
          </a:r>
          <a:r>
            <a:rPr lang="ru-RU" sz="1600" dirty="0" err="1" smtClean="0"/>
            <a:t>вчиненню</a:t>
          </a:r>
          <a:r>
            <a:rPr lang="ru-RU" sz="1600" dirty="0" smtClean="0"/>
            <a:t> </a:t>
          </a:r>
          <a:r>
            <a:rPr lang="ru-RU" sz="1600" dirty="0" err="1" smtClean="0"/>
            <a:t>або</a:t>
          </a:r>
          <a:r>
            <a:rPr lang="ru-RU" sz="1600" dirty="0" smtClean="0"/>
            <a:t> </a:t>
          </a:r>
          <a:r>
            <a:rPr lang="ru-RU" sz="1600" dirty="0" err="1" smtClean="0"/>
            <a:t>приховуванню</a:t>
          </a:r>
          <a:r>
            <a:rPr lang="ru-RU" sz="1600" dirty="0" smtClean="0"/>
            <a:t> </a:t>
          </a:r>
          <a:r>
            <a:rPr lang="ru-RU" sz="1600" dirty="0" err="1" smtClean="0"/>
            <a:t>дисциплінарного</a:t>
          </a:r>
          <a:r>
            <a:rPr lang="ru-RU" sz="1600" dirty="0" smtClean="0"/>
            <a:t> проступку, та </a:t>
          </a:r>
          <a:r>
            <a:rPr lang="ru-RU" sz="1600" dirty="0" err="1" smtClean="0"/>
            <a:t>осіб</a:t>
          </a:r>
          <a:r>
            <a:rPr lang="ru-RU" sz="1600" dirty="0" smtClean="0"/>
            <a:t>, </a:t>
          </a:r>
          <a:r>
            <a:rPr lang="ru-RU" sz="1600" dirty="0" err="1" smtClean="0"/>
            <a:t>зацікавлених</a:t>
          </a:r>
          <a:r>
            <a:rPr lang="ru-RU" sz="1600" dirty="0" smtClean="0"/>
            <a:t> у результатах </a:t>
          </a:r>
          <a:r>
            <a:rPr lang="ru-RU" sz="1600" dirty="0" err="1" smtClean="0"/>
            <a:t>розслідування</a:t>
          </a:r>
          <a:r>
            <a:rPr lang="ru-RU" sz="1600" dirty="0" smtClean="0"/>
            <a:t>. У </a:t>
          </a:r>
          <a:r>
            <a:rPr lang="ru-RU" sz="1600" dirty="0" err="1" smtClean="0"/>
            <a:t>разі</a:t>
          </a:r>
          <a:r>
            <a:rPr lang="ru-RU" sz="1600" dirty="0" smtClean="0"/>
            <a:t> </a:t>
          </a:r>
          <a:r>
            <a:rPr lang="ru-RU" sz="1600" dirty="0" err="1" smtClean="0"/>
            <a:t>виникнення</a:t>
          </a:r>
          <a:r>
            <a:rPr lang="ru-RU" sz="1600" dirty="0" smtClean="0"/>
            <a:t> таких </a:t>
          </a:r>
          <a:r>
            <a:rPr lang="ru-RU" sz="1600" dirty="0" err="1" smtClean="0"/>
            <a:t>обставин</a:t>
          </a:r>
          <a:r>
            <a:rPr lang="ru-RU" sz="1600" dirty="0" smtClean="0"/>
            <a:t> член </a:t>
          </a:r>
          <a:r>
            <a:rPr lang="ru-RU" sz="1600" dirty="0" err="1" smtClean="0"/>
            <a:t>дисциплінарної</a:t>
          </a:r>
          <a:r>
            <a:rPr lang="ru-RU" sz="1600" dirty="0" smtClean="0"/>
            <a:t> </a:t>
          </a:r>
          <a:r>
            <a:rPr lang="ru-RU" sz="1600" dirty="0" err="1" smtClean="0"/>
            <a:t>комісії</a:t>
          </a:r>
          <a:r>
            <a:rPr lang="ru-RU" sz="1600" dirty="0" smtClean="0"/>
            <a:t> </a:t>
          </a:r>
          <a:r>
            <a:rPr lang="ru-RU" sz="1600" dirty="0" err="1" smtClean="0"/>
            <a:t>зобов’язаний</a:t>
          </a:r>
          <a:r>
            <a:rPr lang="ru-RU" sz="1600" dirty="0" smtClean="0"/>
            <a:t> </a:t>
          </a:r>
          <a:r>
            <a:rPr lang="ru-RU" sz="1600" dirty="0" err="1" smtClean="0"/>
            <a:t>негайно</a:t>
          </a:r>
          <a:r>
            <a:rPr lang="ru-RU" sz="1600" dirty="0" smtClean="0"/>
            <a:t> </a:t>
          </a:r>
          <a:r>
            <a:rPr lang="ru-RU" sz="1600" dirty="0" err="1" smtClean="0"/>
            <a:t>письмово</a:t>
          </a:r>
          <a:r>
            <a:rPr lang="ru-RU" sz="1600" dirty="0" smtClean="0"/>
            <a:t> </a:t>
          </a:r>
          <a:r>
            <a:rPr lang="ru-RU" sz="1600" dirty="0" err="1" smtClean="0"/>
            <a:t>повідомити</a:t>
          </a:r>
          <a:r>
            <a:rPr lang="ru-RU" sz="1600" dirty="0" smtClean="0"/>
            <a:t> про </a:t>
          </a:r>
          <a:r>
            <a:rPr lang="ru-RU" sz="1600" dirty="0" err="1" smtClean="0"/>
            <a:t>це</a:t>
          </a:r>
          <a:r>
            <a:rPr lang="ru-RU" sz="1600" dirty="0" smtClean="0"/>
            <a:t> </a:t>
          </a:r>
          <a:r>
            <a:rPr lang="ru-RU" sz="1600" dirty="0" err="1" smtClean="0"/>
            <a:t>керівнику</a:t>
          </a:r>
          <a:r>
            <a:rPr lang="ru-RU" sz="1600" dirty="0" smtClean="0"/>
            <a:t>, </a:t>
          </a:r>
          <a:r>
            <a:rPr lang="ru-RU" sz="1600" dirty="0" err="1" smtClean="0"/>
            <a:t>який</a:t>
          </a:r>
          <a:r>
            <a:rPr lang="ru-RU" sz="1600" dirty="0" smtClean="0"/>
            <a:t> </a:t>
          </a:r>
          <a:r>
            <a:rPr lang="ru-RU" sz="1600" dirty="0" err="1" smtClean="0"/>
            <a:t>призначив</a:t>
          </a:r>
          <a:r>
            <a:rPr lang="ru-RU" sz="1600" dirty="0" smtClean="0"/>
            <a:t> </a:t>
          </a:r>
          <a:r>
            <a:rPr lang="ru-RU" sz="1600" dirty="0" err="1" smtClean="0"/>
            <a:t>службове</a:t>
          </a:r>
          <a:r>
            <a:rPr lang="ru-RU" sz="1600" dirty="0" smtClean="0"/>
            <a:t> </a:t>
          </a:r>
          <a:r>
            <a:rPr lang="ru-RU" sz="1600" dirty="0" err="1" smtClean="0"/>
            <a:t>розслідування</a:t>
          </a:r>
          <a:r>
            <a:rPr lang="ru-RU" sz="1600" dirty="0" smtClean="0"/>
            <a:t>.</a:t>
          </a:r>
          <a:endParaRPr lang="ru-RU" sz="1600" dirty="0"/>
        </a:p>
      </dgm:t>
    </dgm:pt>
    <dgm:pt modelId="{EDA9FB5C-07FE-42CA-859F-21BBB1CD1699}" type="parTrans" cxnId="{440D2CD1-DBFF-42A2-BB54-2BE4AF5E7AF1}">
      <dgm:prSet/>
      <dgm:spPr/>
      <dgm:t>
        <a:bodyPr/>
        <a:lstStyle/>
        <a:p>
          <a:endParaRPr lang="ru-RU"/>
        </a:p>
      </dgm:t>
    </dgm:pt>
    <dgm:pt modelId="{8027B292-382A-4E71-AB85-5A1E8C9CD53D}" type="sibTrans" cxnId="{440D2CD1-DBFF-42A2-BB54-2BE4AF5E7AF1}">
      <dgm:prSet/>
      <dgm:spPr/>
      <dgm:t>
        <a:bodyPr/>
        <a:lstStyle/>
        <a:p>
          <a:endParaRPr lang="ru-RU"/>
        </a:p>
      </dgm:t>
    </dgm:pt>
    <dgm:pt modelId="{AAF3148B-77C7-4009-9D73-7E0032E3BDC7}">
      <dgm:prSet phldrT="[Текст]" custT="1"/>
      <dgm:spPr/>
      <dgm:t>
        <a:bodyPr/>
        <a:lstStyle/>
        <a:p>
          <a:r>
            <a:rPr lang="ru-RU" sz="1800" dirty="0" err="1" smtClean="0"/>
            <a:t>Кожна</a:t>
          </a:r>
          <a:r>
            <a:rPr lang="ru-RU" sz="1800" dirty="0" smtClean="0"/>
            <a:t> </a:t>
          </a:r>
          <a:r>
            <a:rPr lang="ru-RU" sz="1800" dirty="0" err="1" smtClean="0"/>
            <a:t>посадова</a:t>
          </a:r>
          <a:r>
            <a:rPr lang="ru-RU" sz="1800" dirty="0" smtClean="0"/>
            <a:t> особа </a:t>
          </a:r>
          <a:r>
            <a:rPr lang="ru-RU" sz="1800" dirty="0" err="1" smtClean="0"/>
            <a:t>поліції</a:t>
          </a:r>
          <a:r>
            <a:rPr lang="ru-RU" sz="1800" dirty="0" smtClean="0"/>
            <a:t> </a:t>
          </a:r>
          <a:r>
            <a:rPr lang="ru-RU" sz="1800" dirty="0" err="1" smtClean="0"/>
            <a:t>відповідно</a:t>
          </a:r>
          <a:r>
            <a:rPr lang="ru-RU" sz="1800" dirty="0" smtClean="0"/>
            <a:t> до </a:t>
          </a:r>
          <a:r>
            <a:rPr lang="ru-RU" sz="1800" dirty="0" err="1" smtClean="0"/>
            <a:t>своїх</a:t>
          </a:r>
          <a:r>
            <a:rPr lang="ru-RU" sz="1800" dirty="0" smtClean="0"/>
            <a:t> </a:t>
          </a:r>
          <a:r>
            <a:rPr lang="ru-RU" sz="1800" dirty="0" err="1" smtClean="0"/>
            <a:t>повноважень</a:t>
          </a:r>
          <a:r>
            <a:rPr lang="ru-RU" sz="1800" dirty="0" smtClean="0"/>
            <a:t> </a:t>
          </a:r>
          <a:r>
            <a:rPr lang="ru-RU" sz="1800" dirty="0" err="1" smtClean="0"/>
            <a:t>зобов’язана</a:t>
          </a:r>
          <a:r>
            <a:rPr lang="ru-RU" sz="1800" dirty="0" smtClean="0"/>
            <a:t> </a:t>
          </a:r>
          <a:r>
            <a:rPr lang="ru-RU" sz="1800" dirty="0" err="1" smtClean="0"/>
            <a:t>сприяти</a:t>
          </a:r>
          <a:r>
            <a:rPr lang="ru-RU" sz="1800" dirty="0" smtClean="0"/>
            <a:t> </a:t>
          </a:r>
          <a:r>
            <a:rPr lang="ru-RU" sz="1800" dirty="0" err="1" smtClean="0"/>
            <a:t>проведенню</a:t>
          </a:r>
          <a:r>
            <a:rPr lang="ru-RU" sz="1800" dirty="0" smtClean="0"/>
            <a:t> </a:t>
          </a:r>
          <a:r>
            <a:rPr lang="ru-RU" sz="1800" dirty="0" err="1" smtClean="0"/>
            <a:t>службового</a:t>
          </a:r>
          <a:r>
            <a:rPr lang="ru-RU" sz="1800" dirty="0" smtClean="0"/>
            <a:t> </a:t>
          </a:r>
          <a:r>
            <a:rPr lang="ru-RU" sz="1800" dirty="0" err="1" smtClean="0"/>
            <a:t>розслідування</a:t>
          </a:r>
          <a:r>
            <a:rPr lang="ru-RU" sz="1800" dirty="0" smtClean="0"/>
            <a:t>.</a:t>
          </a:r>
          <a:endParaRPr lang="ru-RU" sz="1800" dirty="0"/>
        </a:p>
      </dgm:t>
    </dgm:pt>
    <dgm:pt modelId="{9DB342ED-FD7C-4363-A511-F0551DE1DA77}" type="parTrans" cxnId="{AC1819A4-971A-445C-8AA3-E29D4153DE78}">
      <dgm:prSet/>
      <dgm:spPr/>
      <dgm:t>
        <a:bodyPr/>
        <a:lstStyle/>
        <a:p>
          <a:endParaRPr lang="ru-RU"/>
        </a:p>
      </dgm:t>
    </dgm:pt>
    <dgm:pt modelId="{E1CBD5B5-C7F7-43E1-9B1E-FAB43BD6AB15}" type="sibTrans" cxnId="{AC1819A4-971A-445C-8AA3-E29D4153DE78}">
      <dgm:prSet/>
      <dgm:spPr/>
      <dgm:t>
        <a:bodyPr/>
        <a:lstStyle/>
        <a:p>
          <a:endParaRPr lang="ru-RU"/>
        </a:p>
      </dgm:t>
    </dgm:pt>
    <dgm:pt modelId="{1C803E0E-588D-41F3-A908-8D768828DAC3}">
      <dgm:prSet phldrT="[Текст]" custT="1"/>
      <dgm:spPr/>
      <dgm:t>
        <a:bodyPr/>
        <a:lstStyle/>
        <a:p>
          <a:r>
            <a:rPr lang="ru-RU" sz="1600" dirty="0" smtClean="0"/>
            <a:t>До складу </a:t>
          </a:r>
          <a:r>
            <a:rPr lang="ru-RU" sz="1600" dirty="0" err="1" smtClean="0"/>
            <a:t>дисциплінарних</a:t>
          </a:r>
          <a:r>
            <a:rPr lang="ru-RU" sz="1600" dirty="0" smtClean="0"/>
            <a:t> </a:t>
          </a:r>
          <a:r>
            <a:rPr lang="ru-RU" sz="1600" dirty="0" err="1" smtClean="0"/>
            <a:t>комісій</a:t>
          </a:r>
          <a:r>
            <a:rPr lang="ru-RU" sz="1600" dirty="0" smtClean="0"/>
            <a:t> </a:t>
          </a:r>
          <a:r>
            <a:rPr lang="ru-RU" sz="1600" dirty="0" err="1" smtClean="0"/>
            <a:t>можуть</a:t>
          </a:r>
          <a:r>
            <a:rPr lang="ru-RU" sz="1600" dirty="0" smtClean="0"/>
            <a:t> </a:t>
          </a:r>
          <a:r>
            <a:rPr lang="ru-RU" sz="1600" dirty="0" err="1" smtClean="0"/>
            <a:t>також</a:t>
          </a:r>
          <a:r>
            <a:rPr lang="ru-RU" sz="1600" dirty="0" smtClean="0"/>
            <a:t> </a:t>
          </a:r>
          <a:r>
            <a:rPr lang="ru-RU" sz="1600" dirty="0" err="1" smtClean="0"/>
            <a:t>включатися</a:t>
          </a:r>
          <a:r>
            <a:rPr lang="ru-RU" sz="1600" dirty="0" smtClean="0"/>
            <a:t> </a:t>
          </a:r>
          <a:r>
            <a:rPr lang="ru-RU" sz="1600" dirty="0" err="1" smtClean="0"/>
            <a:t>представники</a:t>
          </a:r>
          <a:r>
            <a:rPr lang="ru-RU" sz="1600" dirty="0" smtClean="0"/>
            <a:t> </a:t>
          </a:r>
          <a:r>
            <a:rPr lang="ru-RU" sz="1600" dirty="0" err="1" smtClean="0"/>
            <a:t>громадськості</a:t>
          </a:r>
          <a:r>
            <a:rPr lang="ru-RU" sz="1600" dirty="0" smtClean="0"/>
            <a:t>, </a:t>
          </a:r>
          <a:r>
            <a:rPr lang="ru-RU" sz="1600" dirty="0" err="1" smtClean="0"/>
            <a:t>які</a:t>
          </a:r>
          <a:r>
            <a:rPr lang="ru-RU" sz="1600" dirty="0" smtClean="0"/>
            <a:t> </a:t>
          </a:r>
          <a:r>
            <a:rPr lang="ru-RU" sz="1600" dirty="0" err="1" smtClean="0"/>
            <a:t>мають</a:t>
          </a:r>
          <a:r>
            <a:rPr lang="ru-RU" sz="1600" dirty="0" smtClean="0"/>
            <a:t> </a:t>
          </a:r>
          <a:r>
            <a:rPr lang="ru-RU" sz="1600" dirty="0" err="1" smtClean="0"/>
            <a:t>бездоганну</a:t>
          </a:r>
          <a:r>
            <a:rPr lang="ru-RU" sz="1600" dirty="0" smtClean="0"/>
            <a:t> </a:t>
          </a:r>
          <a:r>
            <a:rPr lang="ru-RU" sz="1600" dirty="0" err="1" smtClean="0"/>
            <a:t>репутацію</a:t>
          </a:r>
          <a:r>
            <a:rPr lang="ru-RU" sz="1600" dirty="0" smtClean="0"/>
            <a:t>, </a:t>
          </a:r>
          <a:r>
            <a:rPr lang="ru-RU" sz="1600" dirty="0" err="1" smtClean="0"/>
            <a:t>високі</a:t>
          </a:r>
          <a:r>
            <a:rPr lang="ru-RU" sz="1600" dirty="0" smtClean="0"/>
            <a:t> </a:t>
          </a:r>
          <a:r>
            <a:rPr lang="ru-RU" sz="1600" dirty="0" err="1" smtClean="0"/>
            <a:t>професійні</a:t>
          </a:r>
          <a:r>
            <a:rPr lang="ru-RU" sz="1600" dirty="0" smtClean="0"/>
            <a:t> та </a:t>
          </a:r>
          <a:r>
            <a:rPr lang="ru-RU" sz="1600" dirty="0" err="1" smtClean="0"/>
            <a:t>моральні</a:t>
          </a:r>
          <a:r>
            <a:rPr lang="ru-RU" sz="1600" dirty="0" smtClean="0"/>
            <a:t> </a:t>
          </a:r>
          <a:r>
            <a:rPr lang="ru-RU" sz="1600" dirty="0" err="1" smtClean="0"/>
            <a:t>якості</a:t>
          </a:r>
          <a:r>
            <a:rPr lang="ru-RU" sz="1600" dirty="0" smtClean="0"/>
            <a:t>, </a:t>
          </a:r>
          <a:r>
            <a:rPr lang="ru-RU" sz="1600" dirty="0" err="1" smtClean="0"/>
            <a:t>суспільний</a:t>
          </a:r>
          <a:r>
            <a:rPr lang="ru-RU" sz="1600" dirty="0" smtClean="0"/>
            <a:t> авторитет.</a:t>
          </a:r>
          <a:endParaRPr lang="ru-RU" sz="1600" dirty="0"/>
        </a:p>
      </dgm:t>
    </dgm:pt>
    <dgm:pt modelId="{32410C97-12EE-4BDB-84EF-0F22E7B96EF0}" type="parTrans" cxnId="{9009E332-007B-4638-A9A2-2DF9A83DB826}">
      <dgm:prSet/>
      <dgm:spPr/>
      <dgm:t>
        <a:bodyPr/>
        <a:lstStyle/>
        <a:p>
          <a:endParaRPr lang="ru-RU"/>
        </a:p>
      </dgm:t>
    </dgm:pt>
    <dgm:pt modelId="{3FF7ADDD-0550-4D23-BDDB-DE070EC955F5}" type="sibTrans" cxnId="{9009E332-007B-4638-A9A2-2DF9A83DB826}">
      <dgm:prSet/>
      <dgm:spPr/>
      <dgm:t>
        <a:bodyPr/>
        <a:lstStyle/>
        <a:p>
          <a:endParaRPr lang="ru-RU"/>
        </a:p>
      </dgm:t>
    </dgm:pt>
    <dgm:pt modelId="{02AA3C03-27DE-4AFD-A829-8DA4E47015AD}">
      <dgm:prSet phldrT="[Текст]" custT="1"/>
      <dgm:spPr/>
      <dgm:t>
        <a:bodyPr/>
        <a:lstStyle/>
        <a:p>
          <a:r>
            <a:rPr lang="ru-RU" sz="1800" dirty="0" err="1" smtClean="0"/>
            <a:t>Посадові</a:t>
          </a:r>
          <a:r>
            <a:rPr lang="ru-RU" sz="1800" dirty="0" smtClean="0"/>
            <a:t> особи, </a:t>
          </a:r>
          <a:r>
            <a:rPr lang="ru-RU" sz="1800" dirty="0" err="1" smtClean="0"/>
            <a:t>які</a:t>
          </a:r>
          <a:r>
            <a:rPr lang="ru-RU" sz="1800" dirty="0" smtClean="0"/>
            <a:t> </a:t>
          </a:r>
          <a:r>
            <a:rPr lang="ru-RU" sz="1800" dirty="0" err="1" smtClean="0"/>
            <a:t>перешкоджають</a:t>
          </a:r>
          <a:r>
            <a:rPr lang="ru-RU" sz="1800" dirty="0" smtClean="0"/>
            <a:t> </a:t>
          </a:r>
          <a:r>
            <a:rPr lang="ru-RU" sz="1800" dirty="0" err="1" smtClean="0"/>
            <a:t>діям</a:t>
          </a:r>
          <a:r>
            <a:rPr lang="ru-RU" sz="1800" dirty="0" smtClean="0"/>
            <a:t> </a:t>
          </a:r>
          <a:r>
            <a:rPr lang="ru-RU" sz="1800" dirty="0" err="1" smtClean="0"/>
            <a:t>дисциплінарної</a:t>
          </a:r>
          <a:r>
            <a:rPr lang="ru-RU" sz="1800" dirty="0" smtClean="0"/>
            <a:t> </a:t>
          </a:r>
          <a:r>
            <a:rPr lang="ru-RU" sz="1800" dirty="0" err="1" smtClean="0"/>
            <a:t>комісії</a:t>
          </a:r>
          <a:r>
            <a:rPr lang="ru-RU" sz="1800" dirty="0" smtClean="0"/>
            <a:t>, </a:t>
          </a:r>
          <a:r>
            <a:rPr lang="ru-RU" sz="1800" dirty="0" err="1" smtClean="0"/>
            <a:t>притягаються</a:t>
          </a:r>
          <a:r>
            <a:rPr lang="ru-RU" sz="1800" dirty="0" smtClean="0"/>
            <a:t> до </a:t>
          </a:r>
          <a:r>
            <a:rPr lang="ru-RU" sz="1800" dirty="0" err="1" smtClean="0"/>
            <a:t>відповідальності</a:t>
          </a:r>
          <a:r>
            <a:rPr lang="ru-RU" sz="1800" dirty="0" smtClean="0"/>
            <a:t> в порядку, </a:t>
          </a:r>
          <a:r>
            <a:rPr lang="ru-RU" sz="1800" dirty="0" err="1" smtClean="0"/>
            <a:t>встановленому</a:t>
          </a:r>
          <a:r>
            <a:rPr lang="ru-RU" sz="1800" dirty="0" smtClean="0"/>
            <a:t> </a:t>
          </a:r>
          <a:r>
            <a:rPr lang="ru-RU" sz="1800" dirty="0" err="1" smtClean="0"/>
            <a:t>законодавством</a:t>
          </a:r>
          <a:r>
            <a:rPr lang="ru-RU" sz="1800" dirty="0" smtClean="0"/>
            <a:t>.</a:t>
          </a:r>
          <a:endParaRPr lang="ru-RU" sz="1800" dirty="0"/>
        </a:p>
      </dgm:t>
    </dgm:pt>
    <dgm:pt modelId="{FD662820-CB32-4A02-9EF6-6B7A2087A493}" type="parTrans" cxnId="{F5A7049C-95DD-4747-97F0-F25CDB882827}">
      <dgm:prSet/>
      <dgm:spPr/>
      <dgm:t>
        <a:bodyPr/>
        <a:lstStyle/>
        <a:p>
          <a:endParaRPr lang="ru-RU"/>
        </a:p>
      </dgm:t>
    </dgm:pt>
    <dgm:pt modelId="{E85180A8-C1B2-4870-B7D5-2F7418E3EC5E}" type="sibTrans" cxnId="{F5A7049C-95DD-4747-97F0-F25CDB882827}">
      <dgm:prSet/>
      <dgm:spPr/>
      <dgm:t>
        <a:bodyPr/>
        <a:lstStyle/>
        <a:p>
          <a:endParaRPr lang="ru-RU"/>
        </a:p>
      </dgm:t>
    </dgm:pt>
    <dgm:pt modelId="{F1ED0447-3F72-4BCA-9FCF-F0F28D318ECF}" type="pres">
      <dgm:prSet presAssocID="{8170B872-D894-4510-B557-93B522D44E87}" presName="Name0" presStyleCnt="0">
        <dgm:presLayoutVars>
          <dgm:chPref val="1"/>
          <dgm:dir/>
          <dgm:animOne val="branch"/>
          <dgm:animLvl val="lvl"/>
          <dgm:resizeHandles/>
        </dgm:presLayoutVars>
      </dgm:prSet>
      <dgm:spPr/>
    </dgm:pt>
    <dgm:pt modelId="{67140A07-94B7-4158-92A6-AF7663A2FA1B}" type="pres">
      <dgm:prSet presAssocID="{B298F552-F9C0-456B-B23E-8FAFA59BCB81}" presName="vertOne" presStyleCnt="0"/>
      <dgm:spPr/>
    </dgm:pt>
    <dgm:pt modelId="{FF3EFE08-27F6-45A2-8E6F-96EBC62FF2F3}" type="pres">
      <dgm:prSet presAssocID="{B298F552-F9C0-456B-B23E-8FAFA59BCB81}" presName="txOne" presStyleLbl="node0" presStyleIdx="0" presStyleCnt="1" custScaleY="43780">
        <dgm:presLayoutVars>
          <dgm:chPref val="3"/>
        </dgm:presLayoutVars>
      </dgm:prSet>
      <dgm:spPr/>
      <dgm:t>
        <a:bodyPr/>
        <a:lstStyle/>
        <a:p>
          <a:endParaRPr lang="ru-RU"/>
        </a:p>
      </dgm:t>
    </dgm:pt>
    <dgm:pt modelId="{2751118A-B6D8-425D-B20F-B810C8B99116}" type="pres">
      <dgm:prSet presAssocID="{B298F552-F9C0-456B-B23E-8FAFA59BCB81}" presName="parTransOne" presStyleCnt="0"/>
      <dgm:spPr/>
    </dgm:pt>
    <dgm:pt modelId="{425B5B4B-C51C-4823-9C1B-1CDCBFDC7B3F}" type="pres">
      <dgm:prSet presAssocID="{B298F552-F9C0-456B-B23E-8FAFA59BCB81}" presName="horzOne" presStyleCnt="0"/>
      <dgm:spPr/>
    </dgm:pt>
    <dgm:pt modelId="{47E60B46-3FA9-4E23-A39C-62AAD059C76D}" type="pres">
      <dgm:prSet presAssocID="{A0AF0C9B-C238-451D-B900-D4B833109AE2}" presName="vertTwo" presStyleCnt="0"/>
      <dgm:spPr/>
    </dgm:pt>
    <dgm:pt modelId="{680692A9-E885-4F38-AA7E-141841FD85F7}" type="pres">
      <dgm:prSet presAssocID="{A0AF0C9B-C238-451D-B900-D4B833109AE2}" presName="txTwo" presStyleLbl="node2" presStyleIdx="0" presStyleCnt="2" custScaleX="77337" custScaleY="35448">
        <dgm:presLayoutVars>
          <dgm:chPref val="3"/>
        </dgm:presLayoutVars>
      </dgm:prSet>
      <dgm:spPr/>
      <dgm:t>
        <a:bodyPr/>
        <a:lstStyle/>
        <a:p>
          <a:endParaRPr lang="ru-RU"/>
        </a:p>
      </dgm:t>
    </dgm:pt>
    <dgm:pt modelId="{F8C21D67-1E25-4D3E-8B32-6A7974A3D86D}" type="pres">
      <dgm:prSet presAssocID="{A0AF0C9B-C238-451D-B900-D4B833109AE2}" presName="parTransTwo" presStyleCnt="0"/>
      <dgm:spPr/>
    </dgm:pt>
    <dgm:pt modelId="{AFB5D101-86D2-4262-9E65-EFFD8B7AC9BB}" type="pres">
      <dgm:prSet presAssocID="{A0AF0C9B-C238-451D-B900-D4B833109AE2}" presName="horzTwo" presStyleCnt="0"/>
      <dgm:spPr/>
    </dgm:pt>
    <dgm:pt modelId="{7404D4E8-BB07-4F15-B63B-834C56C6E814}" type="pres">
      <dgm:prSet presAssocID="{146D1F43-A0C6-4C29-BE19-E4E04FF4C473}" presName="vertThree" presStyleCnt="0"/>
      <dgm:spPr/>
    </dgm:pt>
    <dgm:pt modelId="{7A271E6F-3536-4683-AADF-A37EEFB17721}" type="pres">
      <dgm:prSet presAssocID="{146D1F43-A0C6-4C29-BE19-E4E04FF4C473}" presName="txThree" presStyleLbl="node3" presStyleIdx="0" presStyleCnt="3" custScaleX="103748" custScaleY="145145">
        <dgm:presLayoutVars>
          <dgm:chPref val="3"/>
        </dgm:presLayoutVars>
      </dgm:prSet>
      <dgm:spPr/>
      <dgm:t>
        <a:bodyPr/>
        <a:lstStyle/>
        <a:p>
          <a:endParaRPr lang="ru-RU"/>
        </a:p>
      </dgm:t>
    </dgm:pt>
    <dgm:pt modelId="{22CE566E-FC62-4167-BE10-7EEEB1467AAF}" type="pres">
      <dgm:prSet presAssocID="{146D1F43-A0C6-4C29-BE19-E4E04FF4C473}" presName="horzThree" presStyleCnt="0"/>
      <dgm:spPr/>
    </dgm:pt>
    <dgm:pt modelId="{7D0F5B9B-5A10-45B4-B610-E5233EFF9767}" type="pres">
      <dgm:prSet presAssocID="{8027B292-382A-4E71-AB85-5A1E8C9CD53D}" presName="sibSpaceThree" presStyleCnt="0"/>
      <dgm:spPr/>
    </dgm:pt>
    <dgm:pt modelId="{F353A91B-6BF9-43FE-8571-4F191756CE30}" type="pres">
      <dgm:prSet presAssocID="{AAF3148B-77C7-4009-9D73-7E0032E3BDC7}" presName="vertThree" presStyleCnt="0"/>
      <dgm:spPr/>
    </dgm:pt>
    <dgm:pt modelId="{DEA84D2A-FDBF-4824-A3CE-1DFD4DF6A847}" type="pres">
      <dgm:prSet presAssocID="{AAF3148B-77C7-4009-9D73-7E0032E3BDC7}" presName="txThree" presStyleLbl="node3" presStyleIdx="1" presStyleCnt="3">
        <dgm:presLayoutVars>
          <dgm:chPref val="3"/>
        </dgm:presLayoutVars>
      </dgm:prSet>
      <dgm:spPr/>
      <dgm:t>
        <a:bodyPr/>
        <a:lstStyle/>
        <a:p>
          <a:endParaRPr lang="ru-RU"/>
        </a:p>
      </dgm:t>
    </dgm:pt>
    <dgm:pt modelId="{9C41FDDF-A89B-4E19-B19C-65949CE1304D}" type="pres">
      <dgm:prSet presAssocID="{AAF3148B-77C7-4009-9D73-7E0032E3BDC7}" presName="horzThree" presStyleCnt="0"/>
      <dgm:spPr/>
    </dgm:pt>
    <dgm:pt modelId="{11E32B72-1922-4A57-82C3-949E3BCB089B}" type="pres">
      <dgm:prSet presAssocID="{00C1A0EE-1FFD-44D8-8AD1-D20599B225CC}" presName="sibSpaceTwo" presStyleCnt="0"/>
      <dgm:spPr/>
    </dgm:pt>
    <dgm:pt modelId="{D64B0B6A-B6DE-4B51-8456-D55B1AD7FD98}" type="pres">
      <dgm:prSet presAssocID="{1C803E0E-588D-41F3-A908-8D768828DAC3}" presName="vertTwo" presStyleCnt="0"/>
      <dgm:spPr/>
    </dgm:pt>
    <dgm:pt modelId="{202AA0F5-ADE4-4132-A138-4174DEDAAC49}" type="pres">
      <dgm:prSet presAssocID="{1C803E0E-588D-41F3-A908-8D768828DAC3}" presName="txTwo" presStyleLbl="node2" presStyleIdx="1" presStyleCnt="2">
        <dgm:presLayoutVars>
          <dgm:chPref val="3"/>
        </dgm:presLayoutVars>
      </dgm:prSet>
      <dgm:spPr/>
      <dgm:t>
        <a:bodyPr/>
        <a:lstStyle/>
        <a:p>
          <a:endParaRPr lang="ru-RU"/>
        </a:p>
      </dgm:t>
    </dgm:pt>
    <dgm:pt modelId="{B31EFB7A-2DFC-4C9D-ABC7-B5CCC66164CF}" type="pres">
      <dgm:prSet presAssocID="{1C803E0E-588D-41F3-A908-8D768828DAC3}" presName="parTransTwo" presStyleCnt="0"/>
      <dgm:spPr/>
    </dgm:pt>
    <dgm:pt modelId="{BAC442C3-2E4B-404C-8377-6E58CBA8D972}" type="pres">
      <dgm:prSet presAssocID="{1C803E0E-588D-41F3-A908-8D768828DAC3}" presName="horzTwo" presStyleCnt="0"/>
      <dgm:spPr/>
    </dgm:pt>
    <dgm:pt modelId="{7969E3CB-5CE9-4E7C-B6F6-31BA602C07DF}" type="pres">
      <dgm:prSet presAssocID="{02AA3C03-27DE-4AFD-A829-8DA4E47015AD}" presName="vertThree" presStyleCnt="0"/>
      <dgm:spPr/>
    </dgm:pt>
    <dgm:pt modelId="{30393572-2735-4976-B065-320A975B8D17}" type="pres">
      <dgm:prSet presAssocID="{02AA3C03-27DE-4AFD-A829-8DA4E47015AD}" presName="txThree" presStyleLbl="node3" presStyleIdx="2" presStyleCnt="3">
        <dgm:presLayoutVars>
          <dgm:chPref val="3"/>
        </dgm:presLayoutVars>
      </dgm:prSet>
      <dgm:spPr/>
      <dgm:t>
        <a:bodyPr/>
        <a:lstStyle/>
        <a:p>
          <a:endParaRPr lang="ru-RU"/>
        </a:p>
      </dgm:t>
    </dgm:pt>
    <dgm:pt modelId="{6AC42D4B-10A9-4A46-A04D-857B176AB250}" type="pres">
      <dgm:prSet presAssocID="{02AA3C03-27DE-4AFD-A829-8DA4E47015AD}" presName="horzThree" presStyleCnt="0"/>
      <dgm:spPr/>
    </dgm:pt>
  </dgm:ptLst>
  <dgm:cxnLst>
    <dgm:cxn modelId="{B2FFF6A6-C7A6-44A6-97D7-BBFDEFBE227D}" srcId="{B298F552-F9C0-456B-B23E-8FAFA59BCB81}" destId="{A0AF0C9B-C238-451D-B900-D4B833109AE2}" srcOrd="0" destOrd="0" parTransId="{55A1867C-4B60-41A7-A113-672FFE254175}" sibTransId="{00C1A0EE-1FFD-44D8-8AD1-D20599B225CC}"/>
    <dgm:cxn modelId="{59E6AF95-2671-4505-9601-232068F0FD68}" type="presOf" srcId="{146D1F43-A0C6-4C29-BE19-E4E04FF4C473}" destId="{7A271E6F-3536-4683-AADF-A37EEFB17721}" srcOrd="0" destOrd="0" presId="urn:microsoft.com/office/officeart/2005/8/layout/hierarchy4"/>
    <dgm:cxn modelId="{440D2CD1-DBFF-42A2-BB54-2BE4AF5E7AF1}" srcId="{A0AF0C9B-C238-451D-B900-D4B833109AE2}" destId="{146D1F43-A0C6-4C29-BE19-E4E04FF4C473}" srcOrd="0" destOrd="0" parTransId="{EDA9FB5C-07FE-42CA-859F-21BBB1CD1699}" sibTransId="{8027B292-382A-4E71-AB85-5A1E8C9CD53D}"/>
    <dgm:cxn modelId="{F5A7049C-95DD-4747-97F0-F25CDB882827}" srcId="{1C803E0E-588D-41F3-A908-8D768828DAC3}" destId="{02AA3C03-27DE-4AFD-A829-8DA4E47015AD}" srcOrd="0" destOrd="0" parTransId="{FD662820-CB32-4A02-9EF6-6B7A2087A493}" sibTransId="{E85180A8-C1B2-4870-B7D5-2F7418E3EC5E}"/>
    <dgm:cxn modelId="{B652024B-FD31-425C-8AF4-9033DC997910}" type="presOf" srcId="{8170B872-D894-4510-B557-93B522D44E87}" destId="{F1ED0447-3F72-4BCA-9FCF-F0F28D318ECF}" srcOrd="0" destOrd="0" presId="urn:microsoft.com/office/officeart/2005/8/layout/hierarchy4"/>
    <dgm:cxn modelId="{797BE5B6-D5CC-43AD-A15E-7F3AAE1DE2F2}" type="presOf" srcId="{B298F552-F9C0-456B-B23E-8FAFA59BCB81}" destId="{FF3EFE08-27F6-45A2-8E6F-96EBC62FF2F3}" srcOrd="0" destOrd="0" presId="urn:microsoft.com/office/officeart/2005/8/layout/hierarchy4"/>
    <dgm:cxn modelId="{01A2082B-4AF3-47DC-9BCF-EAD49E15FA25}" srcId="{8170B872-D894-4510-B557-93B522D44E87}" destId="{B298F552-F9C0-456B-B23E-8FAFA59BCB81}" srcOrd="0" destOrd="0" parTransId="{7C933A59-2E35-43FF-A9AC-085B66561E66}" sibTransId="{A06BB27E-0BDB-4EC7-B917-B88062255B8E}"/>
    <dgm:cxn modelId="{BD76CA07-F33E-46AE-9DA0-4451B681A977}" type="presOf" srcId="{02AA3C03-27DE-4AFD-A829-8DA4E47015AD}" destId="{30393572-2735-4976-B065-320A975B8D17}" srcOrd="0" destOrd="0" presId="urn:microsoft.com/office/officeart/2005/8/layout/hierarchy4"/>
    <dgm:cxn modelId="{F65776F8-8FD8-4941-9B5F-607CDBE3ED53}" type="presOf" srcId="{AAF3148B-77C7-4009-9D73-7E0032E3BDC7}" destId="{DEA84D2A-FDBF-4824-A3CE-1DFD4DF6A847}" srcOrd="0" destOrd="0" presId="urn:microsoft.com/office/officeart/2005/8/layout/hierarchy4"/>
    <dgm:cxn modelId="{9009E332-007B-4638-A9A2-2DF9A83DB826}" srcId="{B298F552-F9C0-456B-B23E-8FAFA59BCB81}" destId="{1C803E0E-588D-41F3-A908-8D768828DAC3}" srcOrd="1" destOrd="0" parTransId="{32410C97-12EE-4BDB-84EF-0F22E7B96EF0}" sibTransId="{3FF7ADDD-0550-4D23-BDDB-DE070EC955F5}"/>
    <dgm:cxn modelId="{94685870-2B01-4144-8474-8788280D0B16}" type="presOf" srcId="{1C803E0E-588D-41F3-A908-8D768828DAC3}" destId="{202AA0F5-ADE4-4132-A138-4174DEDAAC49}" srcOrd="0" destOrd="0" presId="urn:microsoft.com/office/officeart/2005/8/layout/hierarchy4"/>
    <dgm:cxn modelId="{3770F90B-92F6-4644-A607-221AC38011D6}" type="presOf" srcId="{A0AF0C9B-C238-451D-B900-D4B833109AE2}" destId="{680692A9-E885-4F38-AA7E-141841FD85F7}" srcOrd="0" destOrd="0" presId="urn:microsoft.com/office/officeart/2005/8/layout/hierarchy4"/>
    <dgm:cxn modelId="{AC1819A4-971A-445C-8AA3-E29D4153DE78}" srcId="{A0AF0C9B-C238-451D-B900-D4B833109AE2}" destId="{AAF3148B-77C7-4009-9D73-7E0032E3BDC7}" srcOrd="1" destOrd="0" parTransId="{9DB342ED-FD7C-4363-A511-F0551DE1DA77}" sibTransId="{E1CBD5B5-C7F7-43E1-9B1E-FAB43BD6AB15}"/>
    <dgm:cxn modelId="{38650BD7-DCA6-42E7-8A15-55A8214B4D22}" type="presParOf" srcId="{F1ED0447-3F72-4BCA-9FCF-F0F28D318ECF}" destId="{67140A07-94B7-4158-92A6-AF7663A2FA1B}" srcOrd="0" destOrd="0" presId="urn:microsoft.com/office/officeart/2005/8/layout/hierarchy4"/>
    <dgm:cxn modelId="{A55C6E26-F904-4EFC-987E-96D0496B86B3}" type="presParOf" srcId="{67140A07-94B7-4158-92A6-AF7663A2FA1B}" destId="{FF3EFE08-27F6-45A2-8E6F-96EBC62FF2F3}" srcOrd="0" destOrd="0" presId="urn:microsoft.com/office/officeart/2005/8/layout/hierarchy4"/>
    <dgm:cxn modelId="{E2F79BC2-1B8C-45C1-A6A5-875C569308D9}" type="presParOf" srcId="{67140A07-94B7-4158-92A6-AF7663A2FA1B}" destId="{2751118A-B6D8-425D-B20F-B810C8B99116}" srcOrd="1" destOrd="0" presId="urn:microsoft.com/office/officeart/2005/8/layout/hierarchy4"/>
    <dgm:cxn modelId="{B4B8AA9C-AD9F-479D-8B07-B402ABAF43A0}" type="presParOf" srcId="{67140A07-94B7-4158-92A6-AF7663A2FA1B}" destId="{425B5B4B-C51C-4823-9C1B-1CDCBFDC7B3F}" srcOrd="2" destOrd="0" presId="urn:microsoft.com/office/officeart/2005/8/layout/hierarchy4"/>
    <dgm:cxn modelId="{9E04B942-E79C-4820-B9A1-345FFB122CA9}" type="presParOf" srcId="{425B5B4B-C51C-4823-9C1B-1CDCBFDC7B3F}" destId="{47E60B46-3FA9-4E23-A39C-62AAD059C76D}" srcOrd="0" destOrd="0" presId="urn:microsoft.com/office/officeart/2005/8/layout/hierarchy4"/>
    <dgm:cxn modelId="{B2D3FA3F-B088-4DFC-8F25-801B4EBD7A98}" type="presParOf" srcId="{47E60B46-3FA9-4E23-A39C-62AAD059C76D}" destId="{680692A9-E885-4F38-AA7E-141841FD85F7}" srcOrd="0" destOrd="0" presId="urn:microsoft.com/office/officeart/2005/8/layout/hierarchy4"/>
    <dgm:cxn modelId="{A4A45DCA-BA89-47D8-8774-8DA54D268D29}" type="presParOf" srcId="{47E60B46-3FA9-4E23-A39C-62AAD059C76D}" destId="{F8C21D67-1E25-4D3E-8B32-6A7974A3D86D}" srcOrd="1" destOrd="0" presId="urn:microsoft.com/office/officeart/2005/8/layout/hierarchy4"/>
    <dgm:cxn modelId="{E913F3F2-A330-4064-B42D-B2CCB36E60F5}" type="presParOf" srcId="{47E60B46-3FA9-4E23-A39C-62AAD059C76D}" destId="{AFB5D101-86D2-4262-9E65-EFFD8B7AC9BB}" srcOrd="2" destOrd="0" presId="urn:microsoft.com/office/officeart/2005/8/layout/hierarchy4"/>
    <dgm:cxn modelId="{3038A1AB-DFFA-4F4A-9C5B-29A636A28BCF}" type="presParOf" srcId="{AFB5D101-86D2-4262-9E65-EFFD8B7AC9BB}" destId="{7404D4E8-BB07-4F15-B63B-834C56C6E814}" srcOrd="0" destOrd="0" presId="urn:microsoft.com/office/officeart/2005/8/layout/hierarchy4"/>
    <dgm:cxn modelId="{F8099166-7E84-4446-944C-654B98C30CAF}" type="presParOf" srcId="{7404D4E8-BB07-4F15-B63B-834C56C6E814}" destId="{7A271E6F-3536-4683-AADF-A37EEFB17721}" srcOrd="0" destOrd="0" presId="urn:microsoft.com/office/officeart/2005/8/layout/hierarchy4"/>
    <dgm:cxn modelId="{075FC46D-0D08-4B97-B1F7-BB485E49FCDB}" type="presParOf" srcId="{7404D4E8-BB07-4F15-B63B-834C56C6E814}" destId="{22CE566E-FC62-4167-BE10-7EEEB1467AAF}" srcOrd="1" destOrd="0" presId="urn:microsoft.com/office/officeart/2005/8/layout/hierarchy4"/>
    <dgm:cxn modelId="{7690DB99-EEDA-4211-8A7A-748CDFE68624}" type="presParOf" srcId="{AFB5D101-86D2-4262-9E65-EFFD8B7AC9BB}" destId="{7D0F5B9B-5A10-45B4-B610-E5233EFF9767}" srcOrd="1" destOrd="0" presId="urn:microsoft.com/office/officeart/2005/8/layout/hierarchy4"/>
    <dgm:cxn modelId="{098F478C-D9E9-42A7-9C5A-BB62DE0BB2D1}" type="presParOf" srcId="{AFB5D101-86D2-4262-9E65-EFFD8B7AC9BB}" destId="{F353A91B-6BF9-43FE-8571-4F191756CE30}" srcOrd="2" destOrd="0" presId="urn:microsoft.com/office/officeart/2005/8/layout/hierarchy4"/>
    <dgm:cxn modelId="{E9FB6676-BD02-45E9-B5DD-C7437CF9FB2B}" type="presParOf" srcId="{F353A91B-6BF9-43FE-8571-4F191756CE30}" destId="{DEA84D2A-FDBF-4824-A3CE-1DFD4DF6A847}" srcOrd="0" destOrd="0" presId="urn:microsoft.com/office/officeart/2005/8/layout/hierarchy4"/>
    <dgm:cxn modelId="{8F1D2AAB-7F0B-4CC8-811A-E6A6D7783D01}" type="presParOf" srcId="{F353A91B-6BF9-43FE-8571-4F191756CE30}" destId="{9C41FDDF-A89B-4E19-B19C-65949CE1304D}" srcOrd="1" destOrd="0" presId="urn:microsoft.com/office/officeart/2005/8/layout/hierarchy4"/>
    <dgm:cxn modelId="{7DF317DA-E50D-4260-BC25-09D144C535CA}" type="presParOf" srcId="{425B5B4B-C51C-4823-9C1B-1CDCBFDC7B3F}" destId="{11E32B72-1922-4A57-82C3-949E3BCB089B}" srcOrd="1" destOrd="0" presId="urn:microsoft.com/office/officeart/2005/8/layout/hierarchy4"/>
    <dgm:cxn modelId="{3F38744F-2F9B-48CA-B417-063076A9C2BF}" type="presParOf" srcId="{425B5B4B-C51C-4823-9C1B-1CDCBFDC7B3F}" destId="{D64B0B6A-B6DE-4B51-8456-D55B1AD7FD98}" srcOrd="2" destOrd="0" presId="urn:microsoft.com/office/officeart/2005/8/layout/hierarchy4"/>
    <dgm:cxn modelId="{564D5B56-908C-4C62-95C2-EC330079928C}" type="presParOf" srcId="{D64B0B6A-B6DE-4B51-8456-D55B1AD7FD98}" destId="{202AA0F5-ADE4-4132-A138-4174DEDAAC49}" srcOrd="0" destOrd="0" presId="urn:microsoft.com/office/officeart/2005/8/layout/hierarchy4"/>
    <dgm:cxn modelId="{C5160511-BF6E-4245-93CA-C6725626EFF8}" type="presParOf" srcId="{D64B0B6A-B6DE-4B51-8456-D55B1AD7FD98}" destId="{B31EFB7A-2DFC-4C9D-ABC7-B5CCC66164CF}" srcOrd="1" destOrd="0" presId="urn:microsoft.com/office/officeart/2005/8/layout/hierarchy4"/>
    <dgm:cxn modelId="{839544DB-B61F-4346-B046-83CA17B8C9AA}" type="presParOf" srcId="{D64B0B6A-B6DE-4B51-8456-D55B1AD7FD98}" destId="{BAC442C3-2E4B-404C-8377-6E58CBA8D972}" srcOrd="2" destOrd="0" presId="urn:microsoft.com/office/officeart/2005/8/layout/hierarchy4"/>
    <dgm:cxn modelId="{AFE8ABD1-4EFD-4990-905A-08CA094C62EC}" type="presParOf" srcId="{BAC442C3-2E4B-404C-8377-6E58CBA8D972}" destId="{7969E3CB-5CE9-4E7C-B6F6-31BA602C07DF}" srcOrd="0" destOrd="0" presId="urn:microsoft.com/office/officeart/2005/8/layout/hierarchy4"/>
    <dgm:cxn modelId="{B0C53D3A-A61A-44F7-A4F7-66F1798B0DAA}" type="presParOf" srcId="{7969E3CB-5CE9-4E7C-B6F6-31BA602C07DF}" destId="{30393572-2735-4976-B065-320A975B8D17}" srcOrd="0" destOrd="0" presId="urn:microsoft.com/office/officeart/2005/8/layout/hierarchy4"/>
    <dgm:cxn modelId="{592B43F7-D52B-4FB2-AF2A-8FC3BF66374B}" type="presParOf" srcId="{7969E3CB-5CE9-4E7C-B6F6-31BA602C07DF}" destId="{6AC42D4B-10A9-4A46-A04D-857B176AB25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EE0F59-777F-4FFE-BD7C-657497E3BB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6C03ED7A-D1BB-4CDC-BB57-585E3CCACA1A}">
      <dgm:prSet phldrT="[Текст]" custT="1"/>
      <dgm:spPr/>
      <dgm:t>
        <a:bodyPr/>
        <a:lstStyle/>
        <a:p>
          <a:r>
            <a:rPr lang="ru-RU" sz="2000" dirty="0" smtClean="0"/>
            <a:t>1) дата і </a:t>
          </a:r>
          <a:r>
            <a:rPr lang="ru-RU" sz="2000" dirty="0" err="1" smtClean="0"/>
            <a:t>місце</a:t>
          </a:r>
          <a:r>
            <a:rPr lang="ru-RU" sz="2000" dirty="0" smtClean="0"/>
            <a:t> </a:t>
          </a:r>
          <a:r>
            <a:rPr lang="ru-RU" sz="2000" dirty="0" err="1" smtClean="0"/>
            <a:t>складання</a:t>
          </a:r>
          <a:r>
            <a:rPr lang="ru-RU" sz="2000" dirty="0" smtClean="0"/>
            <a:t> </a:t>
          </a:r>
          <a:r>
            <a:rPr lang="ru-RU" sz="2000" dirty="0" err="1" smtClean="0"/>
            <a:t>висновку</a:t>
          </a:r>
          <a:r>
            <a:rPr lang="ru-RU" sz="2000" dirty="0" smtClean="0"/>
            <a:t>, </a:t>
          </a:r>
          <a:r>
            <a:rPr lang="ru-RU" sz="2000" dirty="0" err="1" smtClean="0"/>
            <a:t>прізвище</a:t>
          </a:r>
          <a:r>
            <a:rPr lang="ru-RU" sz="2000" dirty="0" smtClean="0"/>
            <a:t> та </a:t>
          </a:r>
          <a:r>
            <a:rPr lang="ru-RU" sz="2000" dirty="0" err="1" smtClean="0"/>
            <a:t>ініціали</a:t>
          </a:r>
          <a:r>
            <a:rPr lang="ru-RU" sz="2000" dirty="0" smtClean="0"/>
            <a:t>, посада і </a:t>
          </a:r>
          <a:r>
            <a:rPr lang="ru-RU" sz="2000" dirty="0" err="1" smtClean="0"/>
            <a:t>місце</a:t>
          </a:r>
          <a:r>
            <a:rPr lang="ru-RU" sz="2000" dirty="0" smtClean="0"/>
            <a:t> </a:t>
          </a:r>
          <a:r>
            <a:rPr lang="ru-RU" sz="2000" dirty="0" err="1" smtClean="0"/>
            <a:t>служби</a:t>
          </a:r>
          <a:r>
            <a:rPr lang="ru-RU" sz="2000" dirty="0" smtClean="0"/>
            <a:t> </a:t>
          </a:r>
          <a:r>
            <a:rPr lang="ru-RU" sz="2000" dirty="0" err="1" smtClean="0"/>
            <a:t>членів</a:t>
          </a:r>
          <a:r>
            <a:rPr lang="ru-RU" sz="2000" dirty="0" smtClean="0"/>
            <a:t> </a:t>
          </a:r>
          <a:r>
            <a:rPr lang="ru-RU" sz="2000" dirty="0" err="1" smtClean="0"/>
            <a:t>дисциплінарної</a:t>
          </a:r>
          <a:r>
            <a:rPr lang="ru-RU" sz="2000" dirty="0" smtClean="0"/>
            <a:t> </a:t>
          </a:r>
          <a:r>
            <a:rPr lang="ru-RU" sz="2000" dirty="0" err="1" smtClean="0"/>
            <a:t>комісії</a:t>
          </a:r>
          <a:r>
            <a:rPr lang="ru-RU" sz="2000" dirty="0" smtClean="0"/>
            <a:t>, </a:t>
          </a:r>
          <a:r>
            <a:rPr lang="ru-RU" sz="2000" dirty="0" err="1" smtClean="0"/>
            <a:t>що</a:t>
          </a:r>
          <a:r>
            <a:rPr lang="ru-RU" sz="2000" dirty="0" smtClean="0"/>
            <a:t> проводила </a:t>
          </a:r>
          <a:r>
            <a:rPr lang="ru-RU" sz="2000" dirty="0" err="1" smtClean="0"/>
            <a:t>службове</a:t>
          </a:r>
          <a:r>
            <a:rPr lang="ru-RU" sz="2000" dirty="0" smtClean="0"/>
            <a:t> </a:t>
          </a:r>
          <a:r>
            <a:rPr lang="ru-RU" sz="2000" dirty="0" err="1" smtClean="0"/>
            <a:t>розслідування</a:t>
          </a:r>
          <a:r>
            <a:rPr lang="ru-RU" sz="2000" dirty="0" smtClean="0"/>
            <a:t>;</a:t>
          </a:r>
        </a:p>
        <a:p>
          <a:r>
            <a:rPr lang="ru-RU" sz="2000" dirty="0" smtClean="0"/>
            <a:t>2) </a:t>
          </a:r>
          <a:r>
            <a:rPr lang="ru-RU" sz="2000" dirty="0" err="1" smtClean="0"/>
            <a:t>підстава</a:t>
          </a:r>
          <a:r>
            <a:rPr lang="ru-RU" sz="2000" dirty="0" smtClean="0"/>
            <a:t> для </a:t>
          </a:r>
          <a:r>
            <a:rPr lang="ru-RU" sz="2000" dirty="0" err="1" smtClean="0"/>
            <a:t>призначення</a:t>
          </a:r>
          <a:r>
            <a:rPr lang="ru-RU" sz="2000" dirty="0" smtClean="0"/>
            <a:t> </a:t>
          </a:r>
          <a:r>
            <a:rPr lang="ru-RU" sz="2000" dirty="0" err="1" smtClean="0"/>
            <a:t>службового</a:t>
          </a:r>
          <a:r>
            <a:rPr lang="ru-RU" sz="2000" dirty="0" smtClean="0"/>
            <a:t> </a:t>
          </a:r>
          <a:r>
            <a:rPr lang="ru-RU" sz="2000" dirty="0" err="1" smtClean="0"/>
            <a:t>розслідування</a:t>
          </a:r>
          <a:r>
            <a:rPr lang="ru-RU" sz="2000" dirty="0" smtClean="0"/>
            <a:t>;</a:t>
          </a:r>
          <a:endParaRPr lang="ru-RU" sz="2000" dirty="0"/>
        </a:p>
      </dgm:t>
    </dgm:pt>
    <dgm:pt modelId="{BB3CBF2B-448C-4C3D-A03B-067E37F5A18C}" type="parTrans" cxnId="{68866DD5-F4C2-4288-A4AD-06FA274C88DC}">
      <dgm:prSet/>
      <dgm:spPr/>
      <dgm:t>
        <a:bodyPr/>
        <a:lstStyle/>
        <a:p>
          <a:endParaRPr lang="ru-RU"/>
        </a:p>
      </dgm:t>
    </dgm:pt>
    <dgm:pt modelId="{E096CB50-C3D3-4DDE-A162-E466E2287CF8}" type="sibTrans" cxnId="{68866DD5-F4C2-4288-A4AD-06FA274C88DC}">
      <dgm:prSet/>
      <dgm:spPr/>
      <dgm:t>
        <a:bodyPr/>
        <a:lstStyle/>
        <a:p>
          <a:endParaRPr lang="ru-RU"/>
        </a:p>
      </dgm:t>
    </dgm:pt>
    <dgm:pt modelId="{2EE1A2F9-859F-4C8A-8D9E-71C03437344B}">
      <dgm:prSet phldrT="[Текст]" custT="1"/>
      <dgm:spPr/>
      <dgm:t>
        <a:bodyPr/>
        <a:lstStyle/>
        <a:p>
          <a:r>
            <a:rPr lang="ru-RU" sz="2000" dirty="0" smtClean="0"/>
            <a:t>3) </a:t>
          </a:r>
          <a:r>
            <a:rPr lang="ru-RU" sz="2000" dirty="0" err="1" smtClean="0"/>
            <a:t>обставини</a:t>
          </a:r>
          <a:r>
            <a:rPr lang="ru-RU" sz="2000" dirty="0" smtClean="0"/>
            <a:t> </a:t>
          </a:r>
          <a:r>
            <a:rPr lang="ru-RU" sz="2000" dirty="0" err="1" smtClean="0"/>
            <a:t>справи</a:t>
          </a:r>
          <a:r>
            <a:rPr lang="ru-RU" sz="2000" dirty="0" smtClean="0"/>
            <a:t>, </a:t>
          </a:r>
          <a:r>
            <a:rPr lang="ru-RU" sz="2000" dirty="0" err="1" smtClean="0"/>
            <a:t>зокрема</a:t>
          </a:r>
          <a:r>
            <a:rPr lang="ru-RU" sz="2000" dirty="0" smtClean="0"/>
            <a:t> </a:t>
          </a:r>
          <a:r>
            <a:rPr lang="ru-RU" sz="2000" dirty="0" err="1" smtClean="0"/>
            <a:t>обставини</a:t>
          </a:r>
          <a:r>
            <a:rPr lang="ru-RU" sz="2000" dirty="0" smtClean="0"/>
            <a:t> </a:t>
          </a:r>
          <a:r>
            <a:rPr lang="ru-RU" sz="2000" dirty="0" err="1" smtClean="0"/>
            <a:t>вчинення</a:t>
          </a:r>
          <a:r>
            <a:rPr lang="ru-RU" sz="2000" dirty="0" smtClean="0"/>
            <a:t> </a:t>
          </a:r>
          <a:r>
            <a:rPr lang="ru-RU" sz="2000" dirty="0" err="1" smtClean="0"/>
            <a:t>поліцейським</a:t>
          </a:r>
          <a:r>
            <a:rPr lang="ru-RU" sz="2000" dirty="0" smtClean="0"/>
            <a:t> </a:t>
          </a:r>
          <a:r>
            <a:rPr lang="ru-RU" sz="2000" dirty="0" err="1" smtClean="0"/>
            <a:t>дисциплінарного</a:t>
          </a:r>
          <a:r>
            <a:rPr lang="ru-RU" sz="2000" dirty="0" smtClean="0"/>
            <a:t> проступку;</a:t>
          </a:r>
        </a:p>
        <a:p>
          <a:r>
            <a:rPr lang="ru-RU" sz="2000" dirty="0" smtClean="0"/>
            <a:t>4) </a:t>
          </a:r>
          <a:r>
            <a:rPr lang="ru-RU" sz="2000" dirty="0" err="1" smtClean="0"/>
            <a:t>пояснення</a:t>
          </a:r>
          <a:r>
            <a:rPr lang="ru-RU" sz="2000" dirty="0" smtClean="0"/>
            <a:t> </a:t>
          </a:r>
          <a:r>
            <a:rPr lang="ru-RU" sz="2000" dirty="0" err="1" smtClean="0"/>
            <a:t>поліцейського</a:t>
          </a:r>
          <a:r>
            <a:rPr lang="ru-RU" sz="2000" dirty="0" smtClean="0"/>
            <a:t> </a:t>
          </a:r>
          <a:r>
            <a:rPr lang="ru-RU" sz="2000" dirty="0" err="1" smtClean="0"/>
            <a:t>щодо</a:t>
          </a:r>
          <a:r>
            <a:rPr lang="ru-RU" sz="2000" dirty="0" smtClean="0"/>
            <a:t> </a:t>
          </a:r>
          <a:r>
            <a:rPr lang="ru-RU" sz="2000" dirty="0" err="1" smtClean="0"/>
            <a:t>обставин</a:t>
          </a:r>
          <a:r>
            <a:rPr lang="ru-RU" sz="2000" dirty="0" smtClean="0"/>
            <a:t> </a:t>
          </a:r>
          <a:r>
            <a:rPr lang="ru-RU" sz="2000" dirty="0" err="1" smtClean="0"/>
            <a:t>справи</a:t>
          </a:r>
          <a:r>
            <a:rPr lang="ru-RU" sz="2000" dirty="0" smtClean="0"/>
            <a:t>;</a:t>
          </a:r>
          <a:endParaRPr lang="ru-RU" sz="2000" dirty="0"/>
        </a:p>
      </dgm:t>
    </dgm:pt>
    <dgm:pt modelId="{CDC37376-9BFD-4E0D-BFEC-37B1EC113713}" type="parTrans" cxnId="{159F87DB-B0D8-45FD-9ED3-10F5FE37E464}">
      <dgm:prSet/>
      <dgm:spPr/>
      <dgm:t>
        <a:bodyPr/>
        <a:lstStyle/>
        <a:p>
          <a:endParaRPr lang="ru-RU"/>
        </a:p>
      </dgm:t>
    </dgm:pt>
    <dgm:pt modelId="{C71D6CE1-BA2F-4340-AC46-654F9604AA50}" type="sibTrans" cxnId="{159F87DB-B0D8-45FD-9ED3-10F5FE37E464}">
      <dgm:prSet/>
      <dgm:spPr/>
      <dgm:t>
        <a:bodyPr/>
        <a:lstStyle/>
        <a:p>
          <a:endParaRPr lang="ru-RU"/>
        </a:p>
      </dgm:t>
    </dgm:pt>
    <dgm:pt modelId="{B987B0FF-E9DF-49BF-BE04-599374B8DB62}">
      <dgm:prSet phldrT="[Текст]" custT="1"/>
      <dgm:spPr/>
      <dgm:t>
        <a:bodyPr/>
        <a:lstStyle/>
        <a:p>
          <a:r>
            <a:rPr lang="ru-RU" sz="2000" dirty="0" smtClean="0"/>
            <a:t>5) </a:t>
          </a:r>
          <a:r>
            <a:rPr lang="ru-RU" sz="2000" dirty="0" err="1" smtClean="0"/>
            <a:t>пояснення</a:t>
          </a:r>
          <a:r>
            <a:rPr lang="ru-RU" sz="2000" dirty="0" smtClean="0"/>
            <a:t> </a:t>
          </a:r>
          <a:r>
            <a:rPr lang="ru-RU" sz="2000" dirty="0" err="1" smtClean="0"/>
            <a:t>інших</a:t>
          </a:r>
          <a:r>
            <a:rPr lang="ru-RU" sz="2000" dirty="0" smtClean="0"/>
            <a:t> </a:t>
          </a:r>
          <a:r>
            <a:rPr lang="ru-RU" sz="2000" dirty="0" err="1" smtClean="0"/>
            <a:t>осіб</a:t>
          </a:r>
          <a:r>
            <a:rPr lang="ru-RU" sz="2000" dirty="0" smtClean="0"/>
            <a:t>, </a:t>
          </a:r>
          <a:r>
            <a:rPr lang="ru-RU" sz="2000" dirty="0" err="1" smtClean="0"/>
            <a:t>яким</a:t>
          </a:r>
          <a:r>
            <a:rPr lang="ru-RU" sz="2000" dirty="0" smtClean="0"/>
            <a:t> </a:t>
          </a:r>
          <a:r>
            <a:rPr lang="ru-RU" sz="2000" dirty="0" err="1" smtClean="0"/>
            <a:t>відомі</a:t>
          </a:r>
          <a:r>
            <a:rPr lang="ru-RU" sz="2000" dirty="0" smtClean="0"/>
            <a:t> </a:t>
          </a:r>
          <a:r>
            <a:rPr lang="ru-RU" sz="2000" dirty="0" err="1" smtClean="0"/>
            <a:t>обставини</a:t>
          </a:r>
          <a:r>
            <a:rPr lang="ru-RU" sz="2000" dirty="0" smtClean="0"/>
            <a:t> </a:t>
          </a:r>
          <a:r>
            <a:rPr lang="ru-RU" sz="2000" dirty="0" err="1" smtClean="0"/>
            <a:t>справи</a:t>
          </a:r>
          <a:r>
            <a:rPr lang="ru-RU" sz="2000" dirty="0" smtClean="0"/>
            <a:t>;</a:t>
          </a:r>
        </a:p>
        <a:p>
          <a:r>
            <a:rPr lang="ru-RU" sz="2000" dirty="0" smtClean="0"/>
            <a:t>6) </a:t>
          </a:r>
          <a:r>
            <a:rPr lang="ru-RU" sz="2000" dirty="0" err="1" smtClean="0"/>
            <a:t>пояснення</a:t>
          </a:r>
          <a:r>
            <a:rPr lang="ru-RU" sz="2000" dirty="0" smtClean="0"/>
            <a:t> </a:t>
          </a:r>
          <a:r>
            <a:rPr lang="ru-RU" sz="2000" dirty="0" err="1" smtClean="0"/>
            <a:t>безпосереднього</a:t>
          </a:r>
          <a:r>
            <a:rPr lang="ru-RU" sz="2000" dirty="0" smtClean="0"/>
            <a:t> </a:t>
          </a:r>
          <a:r>
            <a:rPr lang="ru-RU" sz="2000" dirty="0" err="1" smtClean="0"/>
            <a:t>керівника</a:t>
          </a:r>
          <a:r>
            <a:rPr lang="ru-RU" sz="2000" dirty="0" smtClean="0"/>
            <a:t> </a:t>
          </a:r>
          <a:r>
            <a:rPr lang="ru-RU" sz="2000" dirty="0" err="1" smtClean="0"/>
            <a:t>поліцейського</a:t>
          </a:r>
          <a:r>
            <a:rPr lang="ru-RU" sz="2000" dirty="0" smtClean="0"/>
            <a:t> </a:t>
          </a:r>
          <a:r>
            <a:rPr lang="ru-RU" sz="2000" dirty="0" err="1" smtClean="0"/>
            <a:t>щодо</a:t>
          </a:r>
          <a:r>
            <a:rPr lang="ru-RU" sz="2000" dirty="0" smtClean="0"/>
            <a:t> </a:t>
          </a:r>
          <a:r>
            <a:rPr lang="ru-RU" sz="2000" dirty="0" err="1" smtClean="0"/>
            <a:t>обставин</a:t>
          </a:r>
          <a:r>
            <a:rPr lang="ru-RU" sz="2000" dirty="0" smtClean="0"/>
            <a:t> </a:t>
          </a:r>
          <a:r>
            <a:rPr lang="ru-RU" sz="2000" dirty="0" err="1" smtClean="0"/>
            <a:t>справи</a:t>
          </a:r>
          <a:r>
            <a:rPr lang="ru-RU" sz="2000" dirty="0" smtClean="0"/>
            <a:t>;</a:t>
          </a:r>
          <a:endParaRPr lang="ru-RU" sz="2000" dirty="0"/>
        </a:p>
      </dgm:t>
    </dgm:pt>
    <dgm:pt modelId="{7FEE081A-C1CB-433F-9FFC-B3427A48331A}" type="parTrans" cxnId="{A962D6FC-3F40-4A75-A70F-CE9230F4D662}">
      <dgm:prSet/>
      <dgm:spPr/>
      <dgm:t>
        <a:bodyPr/>
        <a:lstStyle/>
        <a:p>
          <a:endParaRPr lang="ru-RU"/>
        </a:p>
      </dgm:t>
    </dgm:pt>
    <dgm:pt modelId="{0F6AFAEC-6E81-47D2-9FE6-15490662E45B}" type="sibTrans" cxnId="{A962D6FC-3F40-4A75-A70F-CE9230F4D662}">
      <dgm:prSet/>
      <dgm:spPr/>
      <dgm:t>
        <a:bodyPr/>
        <a:lstStyle/>
        <a:p>
          <a:endParaRPr lang="ru-RU"/>
        </a:p>
      </dgm:t>
    </dgm:pt>
    <dgm:pt modelId="{C5F49F8B-B603-43B8-9164-6E9492E17E2E}">
      <dgm:prSet phldrT="[Текст]" custT="1"/>
      <dgm:spPr/>
      <dgm:t>
        <a:bodyPr/>
        <a:lstStyle/>
        <a:p>
          <a:r>
            <a:rPr lang="ru-RU" sz="2000" dirty="0" smtClean="0"/>
            <a:t>7) </a:t>
          </a:r>
          <a:r>
            <a:rPr lang="ru-RU" sz="2000" dirty="0" err="1" smtClean="0"/>
            <a:t>документи</a:t>
          </a:r>
          <a:r>
            <a:rPr lang="ru-RU" sz="2000" dirty="0" smtClean="0"/>
            <a:t> та </a:t>
          </a:r>
          <a:r>
            <a:rPr lang="ru-RU" sz="2000" dirty="0" err="1" smtClean="0"/>
            <a:t>матеріали</a:t>
          </a:r>
          <a:r>
            <a:rPr lang="ru-RU" sz="2000" dirty="0" smtClean="0"/>
            <a:t>, </a:t>
          </a:r>
          <a:r>
            <a:rPr lang="ru-RU" sz="2000" dirty="0" err="1" smtClean="0"/>
            <a:t>що</a:t>
          </a:r>
          <a:r>
            <a:rPr lang="ru-RU" sz="2000" dirty="0" smtClean="0"/>
            <a:t> </a:t>
          </a:r>
          <a:r>
            <a:rPr lang="ru-RU" sz="2000" dirty="0" err="1" smtClean="0"/>
            <a:t>підтверджують</a:t>
          </a:r>
          <a:r>
            <a:rPr lang="ru-RU" sz="2000" dirty="0" smtClean="0"/>
            <a:t> та/</a:t>
          </a:r>
          <a:r>
            <a:rPr lang="ru-RU" sz="2000" dirty="0" err="1" smtClean="0"/>
            <a:t>або</a:t>
          </a:r>
          <a:r>
            <a:rPr lang="ru-RU" sz="2000" dirty="0" smtClean="0"/>
            <a:t> </a:t>
          </a:r>
          <a:r>
            <a:rPr lang="ru-RU" sz="2000" dirty="0" err="1" smtClean="0"/>
            <a:t>спростовують</a:t>
          </a:r>
          <a:r>
            <a:rPr lang="ru-RU" sz="2000" dirty="0" smtClean="0"/>
            <a:t> факт </a:t>
          </a:r>
          <a:r>
            <a:rPr lang="ru-RU" sz="2000" dirty="0" err="1" smtClean="0"/>
            <a:t>вчинення</a:t>
          </a:r>
          <a:r>
            <a:rPr lang="ru-RU" sz="2000" dirty="0" smtClean="0"/>
            <a:t> </a:t>
          </a:r>
          <a:r>
            <a:rPr lang="ru-RU" sz="2000" dirty="0" err="1" smtClean="0"/>
            <a:t>дисциплінарного</a:t>
          </a:r>
          <a:r>
            <a:rPr lang="ru-RU" sz="2000" dirty="0" smtClean="0"/>
            <a:t> проступку;</a:t>
          </a:r>
        </a:p>
        <a:p>
          <a:r>
            <a:rPr lang="ru-RU" sz="2000" dirty="0" smtClean="0"/>
            <a:t>8) </a:t>
          </a:r>
          <a:r>
            <a:rPr lang="ru-RU" sz="2000" dirty="0" err="1" smtClean="0"/>
            <a:t>відомості</a:t>
          </a:r>
          <a:r>
            <a:rPr lang="ru-RU" sz="2000" dirty="0" smtClean="0"/>
            <a:t>, </a:t>
          </a:r>
          <a:r>
            <a:rPr lang="ru-RU" sz="2000" dirty="0" err="1" smtClean="0"/>
            <a:t>що</a:t>
          </a:r>
          <a:r>
            <a:rPr lang="ru-RU" sz="2000" dirty="0" smtClean="0"/>
            <a:t> </a:t>
          </a:r>
          <a:r>
            <a:rPr lang="ru-RU" sz="2000" dirty="0" err="1" smtClean="0"/>
            <a:t>характеризують</a:t>
          </a:r>
          <a:r>
            <a:rPr lang="ru-RU" sz="2000" dirty="0" smtClean="0"/>
            <a:t> </a:t>
          </a:r>
          <a:r>
            <a:rPr lang="ru-RU" sz="2000" dirty="0" err="1" smtClean="0"/>
            <a:t>поліцейського</a:t>
          </a:r>
          <a:r>
            <a:rPr lang="ru-RU" sz="2000" dirty="0" smtClean="0"/>
            <a:t>, а </a:t>
          </a:r>
          <a:r>
            <a:rPr lang="ru-RU" sz="2000" dirty="0" err="1" smtClean="0"/>
            <a:t>також</a:t>
          </a:r>
          <a:r>
            <a:rPr lang="ru-RU" sz="2000" dirty="0" smtClean="0"/>
            <a:t> </a:t>
          </a:r>
          <a:r>
            <a:rPr lang="ru-RU" sz="2000" dirty="0" err="1" smtClean="0"/>
            <a:t>дані</a:t>
          </a:r>
          <a:r>
            <a:rPr lang="ru-RU" sz="2000" dirty="0" smtClean="0"/>
            <a:t> про </a:t>
          </a:r>
          <a:r>
            <a:rPr lang="ru-RU" sz="2000" dirty="0" err="1" smtClean="0"/>
            <a:t>наявність</a:t>
          </a:r>
          <a:r>
            <a:rPr lang="ru-RU" sz="2000" dirty="0" smtClean="0"/>
            <a:t> </a:t>
          </a:r>
          <a:r>
            <a:rPr lang="ru-RU" sz="2000" dirty="0" err="1" smtClean="0"/>
            <a:t>або</a:t>
          </a:r>
          <a:r>
            <a:rPr lang="ru-RU" sz="2000" dirty="0" smtClean="0"/>
            <a:t> </a:t>
          </a:r>
          <a:r>
            <a:rPr lang="ru-RU" sz="2000" dirty="0" err="1" smtClean="0"/>
            <a:t>відсутність</a:t>
          </a:r>
          <a:r>
            <a:rPr lang="ru-RU" sz="2000" dirty="0" smtClean="0"/>
            <a:t> у </a:t>
          </a:r>
          <a:r>
            <a:rPr lang="ru-RU" sz="2000" dirty="0" err="1" smtClean="0"/>
            <a:t>нього</a:t>
          </a:r>
          <a:r>
            <a:rPr lang="ru-RU" sz="2000" dirty="0" smtClean="0"/>
            <a:t> </a:t>
          </a:r>
          <a:r>
            <a:rPr lang="ru-RU" sz="2000" dirty="0" err="1" smtClean="0"/>
            <a:t>дисциплінарних</a:t>
          </a:r>
          <a:r>
            <a:rPr lang="ru-RU" sz="2000" dirty="0" smtClean="0"/>
            <a:t> </a:t>
          </a:r>
          <a:r>
            <a:rPr lang="ru-RU" sz="2000" dirty="0" err="1" smtClean="0"/>
            <a:t>стягнень</a:t>
          </a:r>
          <a:r>
            <a:rPr lang="ru-RU" sz="2000" dirty="0" smtClean="0"/>
            <a:t>;</a:t>
          </a:r>
          <a:endParaRPr lang="ru-RU" sz="2000" dirty="0"/>
        </a:p>
      </dgm:t>
    </dgm:pt>
    <dgm:pt modelId="{D9D04833-C875-4CE8-8590-A93FAFEEE4AA}" type="parTrans" cxnId="{C3C651BA-0C62-4718-92CE-2437827F7519}">
      <dgm:prSet/>
      <dgm:spPr/>
      <dgm:t>
        <a:bodyPr/>
        <a:lstStyle/>
        <a:p>
          <a:endParaRPr lang="ru-RU"/>
        </a:p>
      </dgm:t>
    </dgm:pt>
    <dgm:pt modelId="{F3EED6C1-74D5-40C5-8851-4267A89B185D}" type="sibTrans" cxnId="{C3C651BA-0C62-4718-92CE-2437827F7519}">
      <dgm:prSet/>
      <dgm:spPr/>
      <dgm:t>
        <a:bodyPr/>
        <a:lstStyle/>
        <a:p>
          <a:endParaRPr lang="ru-RU"/>
        </a:p>
      </dgm:t>
    </dgm:pt>
    <dgm:pt modelId="{B7AFC44B-12C2-468D-8D76-11FB4EC7FCB8}">
      <dgm:prSet phldrT="[Текст]" custT="1"/>
      <dgm:spPr/>
      <dgm:t>
        <a:bodyPr/>
        <a:lstStyle/>
        <a:p>
          <a:r>
            <a:rPr lang="ru-RU" sz="1600" dirty="0" smtClean="0"/>
            <a:t>9) причини та </a:t>
          </a:r>
          <a:r>
            <a:rPr lang="ru-RU" sz="1600" dirty="0" err="1" smtClean="0"/>
            <a:t>умови</a:t>
          </a:r>
          <a:r>
            <a:rPr lang="ru-RU" sz="1600" dirty="0" smtClean="0"/>
            <a:t>, </a:t>
          </a:r>
          <a:r>
            <a:rPr lang="ru-RU" sz="1600" dirty="0" err="1" smtClean="0"/>
            <a:t>що</a:t>
          </a:r>
          <a:r>
            <a:rPr lang="ru-RU" sz="1600" dirty="0" smtClean="0"/>
            <a:t> </a:t>
          </a:r>
          <a:r>
            <a:rPr lang="ru-RU" sz="1600" dirty="0" err="1" smtClean="0"/>
            <a:t>призвели</a:t>
          </a:r>
          <a:r>
            <a:rPr lang="ru-RU" sz="1600" dirty="0" smtClean="0"/>
            <a:t> до </a:t>
          </a:r>
          <a:r>
            <a:rPr lang="ru-RU" sz="1600" dirty="0" err="1" smtClean="0"/>
            <a:t>вчинення</a:t>
          </a:r>
          <a:r>
            <a:rPr lang="ru-RU" sz="1600" dirty="0" smtClean="0"/>
            <a:t> проступку, </a:t>
          </a:r>
          <a:r>
            <a:rPr lang="ru-RU" sz="1600" dirty="0" err="1" smtClean="0"/>
            <a:t>вжиті</a:t>
          </a:r>
          <a:r>
            <a:rPr lang="ru-RU" sz="1600" dirty="0" smtClean="0"/>
            <a:t> </a:t>
          </a:r>
          <a:r>
            <a:rPr lang="ru-RU" sz="1600" dirty="0" err="1" smtClean="0"/>
            <a:t>або</a:t>
          </a:r>
          <a:r>
            <a:rPr lang="ru-RU" sz="1600" dirty="0" smtClean="0"/>
            <a:t> </a:t>
          </a:r>
          <a:r>
            <a:rPr lang="ru-RU" sz="1600" dirty="0" err="1" smtClean="0"/>
            <a:t>запропоновані</a:t>
          </a:r>
          <a:r>
            <a:rPr lang="ru-RU" sz="1600" dirty="0" smtClean="0"/>
            <a:t> заходи для </a:t>
          </a:r>
          <a:r>
            <a:rPr lang="ru-RU" sz="1600" dirty="0" err="1" smtClean="0"/>
            <a:t>їх</a:t>
          </a:r>
          <a:r>
            <a:rPr lang="ru-RU" sz="1600" dirty="0" smtClean="0"/>
            <a:t> </a:t>
          </a:r>
          <a:r>
            <a:rPr lang="ru-RU" sz="1600" dirty="0" err="1" smtClean="0"/>
            <a:t>усунення</a:t>
          </a:r>
          <a:r>
            <a:rPr lang="ru-RU" sz="1600" dirty="0" smtClean="0"/>
            <a:t>, </a:t>
          </a:r>
          <a:r>
            <a:rPr lang="ru-RU" sz="1600" dirty="0" err="1" smtClean="0"/>
            <a:t>обставини</a:t>
          </a:r>
          <a:r>
            <a:rPr lang="ru-RU" sz="1600" dirty="0" smtClean="0"/>
            <a:t>, </a:t>
          </a:r>
          <a:r>
            <a:rPr lang="ru-RU" sz="1600" dirty="0" err="1" smtClean="0"/>
            <a:t>що</a:t>
          </a:r>
          <a:r>
            <a:rPr lang="ru-RU" sz="1600" dirty="0" smtClean="0"/>
            <a:t> </a:t>
          </a:r>
          <a:r>
            <a:rPr lang="ru-RU" sz="1600" dirty="0" err="1" smtClean="0"/>
            <a:t>знімають</a:t>
          </a:r>
          <a:r>
            <a:rPr lang="ru-RU" sz="1600" dirty="0" smtClean="0"/>
            <a:t> з </a:t>
          </a:r>
          <a:r>
            <a:rPr lang="ru-RU" sz="1600" dirty="0" err="1" smtClean="0"/>
            <a:t>поліцейського</a:t>
          </a:r>
          <a:r>
            <a:rPr lang="ru-RU" sz="1600" dirty="0" smtClean="0"/>
            <a:t> </a:t>
          </a:r>
          <a:r>
            <a:rPr lang="ru-RU" sz="1600" dirty="0" err="1" smtClean="0"/>
            <a:t>звинувачення</a:t>
          </a:r>
          <a:r>
            <a:rPr lang="ru-RU" sz="1600" dirty="0" smtClean="0"/>
            <a:t>;</a:t>
          </a:r>
        </a:p>
        <a:p>
          <a:r>
            <a:rPr lang="ru-RU" sz="1600" dirty="0" smtClean="0"/>
            <a:t>10) </a:t>
          </a:r>
          <a:r>
            <a:rPr lang="ru-RU" sz="1600" dirty="0" err="1" smtClean="0"/>
            <a:t>висновок</a:t>
          </a:r>
          <a:r>
            <a:rPr lang="ru-RU" sz="1600" dirty="0" smtClean="0"/>
            <a:t> </a:t>
          </a:r>
          <a:r>
            <a:rPr lang="ru-RU" sz="1600" dirty="0" err="1" smtClean="0"/>
            <a:t>щодо</a:t>
          </a:r>
          <a:r>
            <a:rPr lang="ru-RU" sz="1600" dirty="0" smtClean="0"/>
            <a:t> </a:t>
          </a:r>
          <a:r>
            <a:rPr lang="ru-RU" sz="1600" dirty="0" err="1" smtClean="0"/>
            <a:t>наявності</a:t>
          </a:r>
          <a:r>
            <a:rPr lang="ru-RU" sz="1600" dirty="0" smtClean="0"/>
            <a:t> </a:t>
          </a:r>
          <a:r>
            <a:rPr lang="ru-RU" sz="1600" dirty="0" err="1" smtClean="0"/>
            <a:t>або</a:t>
          </a:r>
          <a:r>
            <a:rPr lang="ru-RU" sz="1600" dirty="0" smtClean="0"/>
            <a:t> </a:t>
          </a:r>
          <a:r>
            <a:rPr lang="ru-RU" sz="1600" dirty="0" err="1" smtClean="0"/>
            <a:t>відсутності</a:t>
          </a:r>
          <a:r>
            <a:rPr lang="ru-RU" sz="1600" dirty="0" smtClean="0"/>
            <a:t> у </a:t>
          </a:r>
          <a:r>
            <a:rPr lang="ru-RU" sz="1600" dirty="0" err="1" smtClean="0"/>
            <a:t>діянні</a:t>
          </a:r>
          <a:r>
            <a:rPr lang="ru-RU" sz="1600" dirty="0" smtClean="0"/>
            <a:t> </a:t>
          </a:r>
          <a:r>
            <a:rPr lang="ru-RU" sz="1600" dirty="0" err="1" smtClean="0"/>
            <a:t>поліцейського</a:t>
          </a:r>
          <a:r>
            <a:rPr lang="ru-RU" sz="1600" dirty="0" smtClean="0"/>
            <a:t> </a:t>
          </a:r>
          <a:r>
            <a:rPr lang="ru-RU" sz="1600" dirty="0" err="1" smtClean="0"/>
            <a:t>дисциплінарного</a:t>
          </a:r>
          <a:r>
            <a:rPr lang="ru-RU" sz="1600" dirty="0" smtClean="0"/>
            <a:t> проступку, а </a:t>
          </a:r>
          <a:r>
            <a:rPr lang="ru-RU" sz="1600" dirty="0" err="1" smtClean="0"/>
            <a:t>також</a:t>
          </a:r>
          <a:r>
            <a:rPr lang="ru-RU" sz="1600" dirty="0" smtClean="0"/>
            <a:t> </a:t>
          </a:r>
          <a:r>
            <a:rPr lang="ru-RU" sz="1600" dirty="0" err="1" smtClean="0"/>
            <a:t>щодо</a:t>
          </a:r>
          <a:r>
            <a:rPr lang="ru-RU" sz="1600" dirty="0" smtClean="0"/>
            <a:t> </a:t>
          </a:r>
          <a:r>
            <a:rPr lang="ru-RU" sz="1600" dirty="0" err="1" smtClean="0"/>
            <a:t>його</a:t>
          </a:r>
          <a:r>
            <a:rPr lang="ru-RU" sz="1600" dirty="0" smtClean="0"/>
            <a:t> </a:t>
          </a:r>
          <a:r>
            <a:rPr lang="ru-RU" sz="1600" dirty="0" err="1" smtClean="0"/>
            <a:t>юридичної</a:t>
          </a:r>
          <a:r>
            <a:rPr lang="ru-RU" sz="1600" dirty="0" smtClean="0"/>
            <a:t> </a:t>
          </a:r>
          <a:r>
            <a:rPr lang="ru-RU" sz="1600" dirty="0" err="1" smtClean="0"/>
            <a:t>кваліфікації</a:t>
          </a:r>
          <a:r>
            <a:rPr lang="ru-RU" sz="1600" dirty="0" smtClean="0"/>
            <a:t> з </a:t>
          </a:r>
          <a:r>
            <a:rPr lang="ru-RU" sz="1600" dirty="0" err="1" smtClean="0"/>
            <a:t>посиланням</a:t>
          </a:r>
          <a:r>
            <a:rPr lang="ru-RU" sz="1600" dirty="0" smtClean="0"/>
            <a:t> на </a:t>
          </a:r>
          <a:r>
            <a:rPr lang="ru-RU" sz="1600" dirty="0" err="1" smtClean="0"/>
            <a:t>положення</a:t>
          </a:r>
          <a:r>
            <a:rPr lang="ru-RU" sz="1600" dirty="0" smtClean="0"/>
            <a:t> закону;</a:t>
          </a:r>
        </a:p>
        <a:p>
          <a:r>
            <a:rPr lang="ru-RU" sz="1600" dirty="0" smtClean="0"/>
            <a:t>11) вид </a:t>
          </a:r>
          <a:r>
            <a:rPr lang="ru-RU" sz="1600" dirty="0" err="1" smtClean="0"/>
            <a:t>стягнення</a:t>
          </a:r>
          <a:r>
            <a:rPr lang="ru-RU" sz="1600" dirty="0" smtClean="0"/>
            <a:t>, </a:t>
          </a:r>
          <a:r>
            <a:rPr lang="ru-RU" sz="1600" dirty="0" err="1" smtClean="0"/>
            <a:t>що</a:t>
          </a:r>
          <a:r>
            <a:rPr lang="ru-RU" sz="1600" dirty="0" smtClean="0"/>
            <a:t> </a:t>
          </a:r>
          <a:r>
            <a:rPr lang="ru-RU" sz="1600" dirty="0" err="1" smtClean="0"/>
            <a:t>пропонується</a:t>
          </a:r>
          <a:r>
            <a:rPr lang="ru-RU" sz="1600" dirty="0" smtClean="0"/>
            <a:t> </a:t>
          </a:r>
          <a:r>
            <a:rPr lang="ru-RU" sz="1600" dirty="0" err="1" smtClean="0"/>
            <a:t>застосувати</a:t>
          </a:r>
          <a:r>
            <a:rPr lang="ru-RU" sz="1600" dirty="0" smtClean="0"/>
            <a:t> до </a:t>
          </a:r>
          <a:r>
            <a:rPr lang="ru-RU" sz="1600" dirty="0" err="1" smtClean="0"/>
            <a:t>поліцейського</a:t>
          </a:r>
          <a:r>
            <a:rPr lang="ru-RU" sz="1600" dirty="0" smtClean="0"/>
            <a:t> у </a:t>
          </a:r>
          <a:r>
            <a:rPr lang="ru-RU" sz="1600" dirty="0" err="1" smtClean="0"/>
            <a:t>разі</a:t>
          </a:r>
          <a:r>
            <a:rPr lang="ru-RU" sz="1600" dirty="0" smtClean="0"/>
            <a:t> </a:t>
          </a:r>
          <a:r>
            <a:rPr lang="ru-RU" sz="1600" dirty="0" err="1" smtClean="0"/>
            <a:t>наявності</a:t>
          </a:r>
          <a:r>
            <a:rPr lang="ru-RU" sz="1600" dirty="0" smtClean="0"/>
            <a:t> в </a:t>
          </a:r>
          <a:r>
            <a:rPr lang="ru-RU" sz="1600" dirty="0" err="1" smtClean="0"/>
            <a:t>його</a:t>
          </a:r>
          <a:r>
            <a:rPr lang="ru-RU" sz="1600" dirty="0" smtClean="0"/>
            <a:t> </a:t>
          </a:r>
          <a:r>
            <a:rPr lang="ru-RU" sz="1600" dirty="0" err="1" smtClean="0"/>
            <a:t>діянні</a:t>
          </a:r>
          <a:r>
            <a:rPr lang="ru-RU" sz="1600" dirty="0" smtClean="0"/>
            <a:t> </a:t>
          </a:r>
          <a:r>
            <a:rPr lang="ru-RU" sz="1600" dirty="0" err="1" smtClean="0"/>
            <a:t>дисциплінарного</a:t>
          </a:r>
          <a:r>
            <a:rPr lang="ru-RU" sz="1600" dirty="0" smtClean="0"/>
            <a:t> проступку.</a:t>
          </a:r>
          <a:endParaRPr lang="ru-RU" sz="1600" dirty="0"/>
        </a:p>
      </dgm:t>
    </dgm:pt>
    <dgm:pt modelId="{870D8993-44BA-4269-85C0-9C72BBF55775}" type="parTrans" cxnId="{047C9CBA-0CB6-47A1-BB32-023274667401}">
      <dgm:prSet/>
      <dgm:spPr/>
      <dgm:t>
        <a:bodyPr/>
        <a:lstStyle/>
        <a:p>
          <a:endParaRPr lang="ru-RU"/>
        </a:p>
      </dgm:t>
    </dgm:pt>
    <dgm:pt modelId="{E47E49F1-A6FB-4BD5-B331-BB61A6C04933}" type="sibTrans" cxnId="{047C9CBA-0CB6-47A1-BB32-023274667401}">
      <dgm:prSet/>
      <dgm:spPr/>
      <dgm:t>
        <a:bodyPr/>
        <a:lstStyle/>
        <a:p>
          <a:endParaRPr lang="ru-RU"/>
        </a:p>
      </dgm:t>
    </dgm:pt>
    <dgm:pt modelId="{6FCB0228-10A9-41F6-A0F9-7543000ED437}" type="pres">
      <dgm:prSet presAssocID="{5DEE0F59-777F-4FFE-BD7C-657497E3BB77}" presName="diagram" presStyleCnt="0">
        <dgm:presLayoutVars>
          <dgm:dir/>
          <dgm:resizeHandles val="exact"/>
        </dgm:presLayoutVars>
      </dgm:prSet>
      <dgm:spPr/>
    </dgm:pt>
    <dgm:pt modelId="{21580BCE-A6D4-4203-8F62-4C2F77DE7AD0}" type="pres">
      <dgm:prSet presAssocID="{6C03ED7A-D1BB-4CDC-BB57-585E3CCACA1A}" presName="node" presStyleLbl="node1" presStyleIdx="0" presStyleCnt="5">
        <dgm:presLayoutVars>
          <dgm:bulletEnabled val="1"/>
        </dgm:presLayoutVars>
      </dgm:prSet>
      <dgm:spPr/>
      <dgm:t>
        <a:bodyPr/>
        <a:lstStyle/>
        <a:p>
          <a:endParaRPr lang="ru-RU"/>
        </a:p>
      </dgm:t>
    </dgm:pt>
    <dgm:pt modelId="{1372842C-3170-4569-A1D5-2EABC0D864E4}" type="pres">
      <dgm:prSet presAssocID="{E096CB50-C3D3-4DDE-A162-E466E2287CF8}" presName="sibTrans" presStyleCnt="0"/>
      <dgm:spPr/>
    </dgm:pt>
    <dgm:pt modelId="{C6E92500-7CDC-4A4A-B7EF-A726D2B6F43C}" type="pres">
      <dgm:prSet presAssocID="{2EE1A2F9-859F-4C8A-8D9E-71C03437344B}" presName="node" presStyleLbl="node1" presStyleIdx="1" presStyleCnt="5">
        <dgm:presLayoutVars>
          <dgm:bulletEnabled val="1"/>
        </dgm:presLayoutVars>
      </dgm:prSet>
      <dgm:spPr/>
      <dgm:t>
        <a:bodyPr/>
        <a:lstStyle/>
        <a:p>
          <a:endParaRPr lang="ru-RU"/>
        </a:p>
      </dgm:t>
    </dgm:pt>
    <dgm:pt modelId="{84FEC382-2F9C-412D-96BA-7CE8844E501C}" type="pres">
      <dgm:prSet presAssocID="{C71D6CE1-BA2F-4340-AC46-654F9604AA50}" presName="sibTrans" presStyleCnt="0"/>
      <dgm:spPr/>
    </dgm:pt>
    <dgm:pt modelId="{8895ACD4-7757-42FC-B11F-A06F966468A3}" type="pres">
      <dgm:prSet presAssocID="{B987B0FF-E9DF-49BF-BE04-599374B8DB62}" presName="node" presStyleLbl="node1" presStyleIdx="2" presStyleCnt="5">
        <dgm:presLayoutVars>
          <dgm:bulletEnabled val="1"/>
        </dgm:presLayoutVars>
      </dgm:prSet>
      <dgm:spPr/>
      <dgm:t>
        <a:bodyPr/>
        <a:lstStyle/>
        <a:p>
          <a:endParaRPr lang="ru-RU"/>
        </a:p>
      </dgm:t>
    </dgm:pt>
    <dgm:pt modelId="{A78A9769-B0F6-4429-AEE5-F1E135A49880}" type="pres">
      <dgm:prSet presAssocID="{0F6AFAEC-6E81-47D2-9FE6-15490662E45B}" presName="sibTrans" presStyleCnt="0"/>
      <dgm:spPr/>
    </dgm:pt>
    <dgm:pt modelId="{8B2312D2-0B55-4232-9122-035A5495C0B2}" type="pres">
      <dgm:prSet presAssocID="{C5F49F8B-B603-43B8-9164-6E9492E17E2E}" presName="node" presStyleLbl="node1" presStyleIdx="3" presStyleCnt="5">
        <dgm:presLayoutVars>
          <dgm:bulletEnabled val="1"/>
        </dgm:presLayoutVars>
      </dgm:prSet>
      <dgm:spPr/>
      <dgm:t>
        <a:bodyPr/>
        <a:lstStyle/>
        <a:p>
          <a:endParaRPr lang="ru-RU"/>
        </a:p>
      </dgm:t>
    </dgm:pt>
    <dgm:pt modelId="{24EBC230-C319-4E38-9DA6-865480B27182}" type="pres">
      <dgm:prSet presAssocID="{F3EED6C1-74D5-40C5-8851-4267A89B185D}" presName="sibTrans" presStyleCnt="0"/>
      <dgm:spPr/>
    </dgm:pt>
    <dgm:pt modelId="{68512F0E-BAB9-4425-9E5B-15B65C056519}" type="pres">
      <dgm:prSet presAssocID="{B7AFC44B-12C2-468D-8D76-11FB4EC7FCB8}" presName="node" presStyleLbl="node1" presStyleIdx="4" presStyleCnt="5" custScaleX="144393" custScaleY="131589" custLinFactNeighborY="1674">
        <dgm:presLayoutVars>
          <dgm:bulletEnabled val="1"/>
        </dgm:presLayoutVars>
      </dgm:prSet>
      <dgm:spPr/>
      <dgm:t>
        <a:bodyPr/>
        <a:lstStyle/>
        <a:p>
          <a:endParaRPr lang="ru-RU"/>
        </a:p>
      </dgm:t>
    </dgm:pt>
  </dgm:ptLst>
  <dgm:cxnLst>
    <dgm:cxn modelId="{7EF45750-D97A-4784-8665-DD65E7DDC712}" type="presOf" srcId="{6C03ED7A-D1BB-4CDC-BB57-585E3CCACA1A}" destId="{21580BCE-A6D4-4203-8F62-4C2F77DE7AD0}" srcOrd="0" destOrd="0" presId="urn:microsoft.com/office/officeart/2005/8/layout/default"/>
    <dgm:cxn modelId="{83A6325D-FE32-40E5-8BC7-C946EC4FA781}" type="presOf" srcId="{2EE1A2F9-859F-4C8A-8D9E-71C03437344B}" destId="{C6E92500-7CDC-4A4A-B7EF-A726D2B6F43C}" srcOrd="0" destOrd="0" presId="urn:microsoft.com/office/officeart/2005/8/layout/default"/>
    <dgm:cxn modelId="{DFBC101B-D305-47DE-B63D-284E9F4B6241}" type="presOf" srcId="{C5F49F8B-B603-43B8-9164-6E9492E17E2E}" destId="{8B2312D2-0B55-4232-9122-035A5495C0B2}" srcOrd="0" destOrd="0" presId="urn:microsoft.com/office/officeart/2005/8/layout/default"/>
    <dgm:cxn modelId="{047C9CBA-0CB6-47A1-BB32-023274667401}" srcId="{5DEE0F59-777F-4FFE-BD7C-657497E3BB77}" destId="{B7AFC44B-12C2-468D-8D76-11FB4EC7FCB8}" srcOrd="4" destOrd="0" parTransId="{870D8993-44BA-4269-85C0-9C72BBF55775}" sibTransId="{E47E49F1-A6FB-4BD5-B331-BB61A6C04933}"/>
    <dgm:cxn modelId="{F5824350-A26E-4160-B1B0-6B8525BED31F}" type="presOf" srcId="{B7AFC44B-12C2-468D-8D76-11FB4EC7FCB8}" destId="{68512F0E-BAB9-4425-9E5B-15B65C056519}" srcOrd="0" destOrd="0" presId="urn:microsoft.com/office/officeart/2005/8/layout/default"/>
    <dgm:cxn modelId="{6F0FCD04-CCAA-43C3-8C13-F6A0CED0D63D}" type="presOf" srcId="{B987B0FF-E9DF-49BF-BE04-599374B8DB62}" destId="{8895ACD4-7757-42FC-B11F-A06F966468A3}" srcOrd="0" destOrd="0" presId="urn:microsoft.com/office/officeart/2005/8/layout/default"/>
    <dgm:cxn modelId="{C3C651BA-0C62-4718-92CE-2437827F7519}" srcId="{5DEE0F59-777F-4FFE-BD7C-657497E3BB77}" destId="{C5F49F8B-B603-43B8-9164-6E9492E17E2E}" srcOrd="3" destOrd="0" parTransId="{D9D04833-C875-4CE8-8590-A93FAFEEE4AA}" sibTransId="{F3EED6C1-74D5-40C5-8851-4267A89B185D}"/>
    <dgm:cxn modelId="{A8E112C9-14D3-49E4-BE3E-314372277430}" type="presOf" srcId="{5DEE0F59-777F-4FFE-BD7C-657497E3BB77}" destId="{6FCB0228-10A9-41F6-A0F9-7543000ED437}" srcOrd="0" destOrd="0" presId="urn:microsoft.com/office/officeart/2005/8/layout/default"/>
    <dgm:cxn modelId="{68866DD5-F4C2-4288-A4AD-06FA274C88DC}" srcId="{5DEE0F59-777F-4FFE-BD7C-657497E3BB77}" destId="{6C03ED7A-D1BB-4CDC-BB57-585E3CCACA1A}" srcOrd="0" destOrd="0" parTransId="{BB3CBF2B-448C-4C3D-A03B-067E37F5A18C}" sibTransId="{E096CB50-C3D3-4DDE-A162-E466E2287CF8}"/>
    <dgm:cxn modelId="{A962D6FC-3F40-4A75-A70F-CE9230F4D662}" srcId="{5DEE0F59-777F-4FFE-BD7C-657497E3BB77}" destId="{B987B0FF-E9DF-49BF-BE04-599374B8DB62}" srcOrd="2" destOrd="0" parTransId="{7FEE081A-C1CB-433F-9FFC-B3427A48331A}" sibTransId="{0F6AFAEC-6E81-47D2-9FE6-15490662E45B}"/>
    <dgm:cxn modelId="{159F87DB-B0D8-45FD-9ED3-10F5FE37E464}" srcId="{5DEE0F59-777F-4FFE-BD7C-657497E3BB77}" destId="{2EE1A2F9-859F-4C8A-8D9E-71C03437344B}" srcOrd="1" destOrd="0" parTransId="{CDC37376-9BFD-4E0D-BFEC-37B1EC113713}" sibTransId="{C71D6CE1-BA2F-4340-AC46-654F9604AA50}"/>
    <dgm:cxn modelId="{85D9D3DD-EE93-4D3B-B4A8-79CA53C68D85}" type="presParOf" srcId="{6FCB0228-10A9-41F6-A0F9-7543000ED437}" destId="{21580BCE-A6D4-4203-8F62-4C2F77DE7AD0}" srcOrd="0" destOrd="0" presId="urn:microsoft.com/office/officeart/2005/8/layout/default"/>
    <dgm:cxn modelId="{0799CB1E-CE9E-4C08-9F71-8550B0EB7C83}" type="presParOf" srcId="{6FCB0228-10A9-41F6-A0F9-7543000ED437}" destId="{1372842C-3170-4569-A1D5-2EABC0D864E4}" srcOrd="1" destOrd="0" presId="urn:microsoft.com/office/officeart/2005/8/layout/default"/>
    <dgm:cxn modelId="{AB934F3E-FC85-4654-9AC6-466BF57CB466}" type="presParOf" srcId="{6FCB0228-10A9-41F6-A0F9-7543000ED437}" destId="{C6E92500-7CDC-4A4A-B7EF-A726D2B6F43C}" srcOrd="2" destOrd="0" presId="urn:microsoft.com/office/officeart/2005/8/layout/default"/>
    <dgm:cxn modelId="{D20C2446-F594-497D-BB1C-E6CF9AFAF46C}" type="presParOf" srcId="{6FCB0228-10A9-41F6-A0F9-7543000ED437}" destId="{84FEC382-2F9C-412D-96BA-7CE8844E501C}" srcOrd="3" destOrd="0" presId="urn:microsoft.com/office/officeart/2005/8/layout/default"/>
    <dgm:cxn modelId="{3B0BB792-2439-4CC9-9E60-431960B5CD13}" type="presParOf" srcId="{6FCB0228-10A9-41F6-A0F9-7543000ED437}" destId="{8895ACD4-7757-42FC-B11F-A06F966468A3}" srcOrd="4" destOrd="0" presId="urn:microsoft.com/office/officeart/2005/8/layout/default"/>
    <dgm:cxn modelId="{35EE4929-C89F-4E81-B6DA-AF84A0C491AD}" type="presParOf" srcId="{6FCB0228-10A9-41F6-A0F9-7543000ED437}" destId="{A78A9769-B0F6-4429-AEE5-F1E135A49880}" srcOrd="5" destOrd="0" presId="urn:microsoft.com/office/officeart/2005/8/layout/default"/>
    <dgm:cxn modelId="{1F53E04B-CEAB-4670-A67A-1BC678C932C7}" type="presParOf" srcId="{6FCB0228-10A9-41F6-A0F9-7543000ED437}" destId="{8B2312D2-0B55-4232-9122-035A5495C0B2}" srcOrd="6" destOrd="0" presId="urn:microsoft.com/office/officeart/2005/8/layout/default"/>
    <dgm:cxn modelId="{04C3AB9C-B737-4600-87CD-97A20E2202C6}" type="presParOf" srcId="{6FCB0228-10A9-41F6-A0F9-7543000ED437}" destId="{24EBC230-C319-4E38-9DA6-865480B27182}" srcOrd="7" destOrd="0" presId="urn:microsoft.com/office/officeart/2005/8/layout/default"/>
    <dgm:cxn modelId="{33D4B0AA-9263-471A-A343-0F24D56BBDC6}" type="presParOf" srcId="{6FCB0228-10A9-41F6-A0F9-7543000ED437}" destId="{68512F0E-BAB9-4425-9E5B-15B65C05651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78F704-6DC8-4EF6-89AF-BA5CA3313C4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42479C07-B703-488A-9A51-FA00B42D2B4B}">
      <dgm:prSet phldrT="[Текст]" custT="1"/>
      <dgm:spPr/>
      <dgm:t>
        <a:bodyPr/>
        <a:lstStyle/>
        <a:p>
          <a:r>
            <a:rPr lang="ru-RU" sz="1800" dirty="0" smtClean="0"/>
            <a:t>1) у </a:t>
          </a:r>
          <a:r>
            <a:rPr lang="ru-RU" sz="1800" dirty="0" err="1" smtClean="0"/>
            <a:t>зв’язку</a:t>
          </a:r>
          <a:r>
            <a:rPr lang="ru-RU" sz="1800" dirty="0" smtClean="0"/>
            <a:t> </a:t>
          </a:r>
          <a:r>
            <a:rPr lang="ru-RU" sz="1800" dirty="0" err="1" smtClean="0"/>
            <a:t>із</a:t>
          </a:r>
          <a:r>
            <a:rPr lang="ru-RU" sz="1800" dirty="0" smtClean="0"/>
            <a:t> </a:t>
          </a:r>
          <a:r>
            <a:rPr lang="ru-RU" sz="1800" dirty="0" err="1" smtClean="0"/>
            <a:t>закінченням</a:t>
          </a:r>
          <a:r>
            <a:rPr lang="ru-RU" sz="1800" dirty="0" smtClean="0"/>
            <a:t> строку контракту;</a:t>
          </a:r>
        </a:p>
        <a:p>
          <a:r>
            <a:rPr lang="ru-RU" sz="1800" dirty="0" smtClean="0"/>
            <a:t>2) через хворобу - за </a:t>
          </a:r>
          <a:r>
            <a:rPr lang="ru-RU" sz="1800" dirty="0" err="1" smtClean="0"/>
            <a:t>рішенням</a:t>
          </a:r>
          <a:r>
            <a:rPr lang="ru-RU" sz="1800" dirty="0" smtClean="0"/>
            <a:t> </a:t>
          </a:r>
          <a:r>
            <a:rPr lang="ru-RU" sz="1800" dirty="0" err="1" smtClean="0"/>
            <a:t>медичної</a:t>
          </a:r>
          <a:r>
            <a:rPr lang="ru-RU" sz="1800" dirty="0" smtClean="0"/>
            <a:t> </a:t>
          </a:r>
          <a:r>
            <a:rPr lang="ru-RU" sz="1800" dirty="0" err="1" smtClean="0"/>
            <a:t>комісії</a:t>
          </a:r>
          <a:r>
            <a:rPr lang="ru-RU" sz="1800" dirty="0" smtClean="0"/>
            <a:t> про </a:t>
          </a:r>
          <a:r>
            <a:rPr lang="ru-RU" sz="1800" dirty="0" err="1" smtClean="0"/>
            <a:t>непридатність</a:t>
          </a:r>
          <a:r>
            <a:rPr lang="ru-RU" sz="1800" dirty="0" smtClean="0"/>
            <a:t> до </a:t>
          </a:r>
          <a:r>
            <a:rPr lang="ru-RU" sz="1800" dirty="0" err="1" smtClean="0"/>
            <a:t>служби</a:t>
          </a:r>
          <a:r>
            <a:rPr lang="ru-RU" sz="1800" dirty="0" smtClean="0"/>
            <a:t> в </a:t>
          </a:r>
          <a:r>
            <a:rPr lang="ru-RU" sz="1800" dirty="0" err="1" smtClean="0"/>
            <a:t>поліції</a:t>
          </a:r>
          <a:r>
            <a:rPr lang="ru-RU" sz="1800" dirty="0" smtClean="0"/>
            <a:t>;</a:t>
          </a:r>
        </a:p>
        <a:p>
          <a:r>
            <a:rPr lang="ru-RU" sz="1800" dirty="0" smtClean="0"/>
            <a:t>3) за </a:t>
          </a:r>
          <a:r>
            <a:rPr lang="ru-RU" sz="1800" dirty="0" err="1" smtClean="0"/>
            <a:t>віком</a:t>
          </a:r>
          <a:r>
            <a:rPr lang="ru-RU" sz="1800" dirty="0" smtClean="0"/>
            <a:t> - у </a:t>
          </a:r>
          <a:r>
            <a:rPr lang="ru-RU" sz="1800" dirty="0" err="1" smtClean="0"/>
            <a:t>разі</a:t>
          </a:r>
          <a:r>
            <a:rPr lang="ru-RU" sz="1800" dirty="0" smtClean="0"/>
            <a:t> </a:t>
          </a:r>
          <a:r>
            <a:rPr lang="ru-RU" sz="1800" dirty="0" err="1" smtClean="0"/>
            <a:t>досягнення</a:t>
          </a:r>
          <a:r>
            <a:rPr lang="ru-RU" sz="1800" dirty="0" smtClean="0"/>
            <a:t> </a:t>
          </a:r>
          <a:r>
            <a:rPr lang="ru-RU" sz="1800" dirty="0" err="1" smtClean="0"/>
            <a:t>встановленого</a:t>
          </a:r>
          <a:r>
            <a:rPr lang="ru-RU" sz="1800" dirty="0" smtClean="0"/>
            <a:t> для </a:t>
          </a:r>
          <a:r>
            <a:rPr lang="ru-RU" sz="1800" dirty="0" err="1" smtClean="0"/>
            <a:t>нього</a:t>
          </a:r>
          <a:r>
            <a:rPr lang="ru-RU" sz="1800" dirty="0" smtClean="0"/>
            <a:t> </a:t>
          </a:r>
          <a:r>
            <a:rPr lang="ru-RU" sz="1800" dirty="0" err="1" smtClean="0"/>
            <a:t>цим</a:t>
          </a:r>
          <a:r>
            <a:rPr lang="ru-RU" sz="1800" dirty="0" smtClean="0"/>
            <a:t> Законом граничного </a:t>
          </a:r>
          <a:r>
            <a:rPr lang="ru-RU" sz="1800" dirty="0" err="1" smtClean="0"/>
            <a:t>віку</a:t>
          </a:r>
          <a:r>
            <a:rPr lang="ru-RU" sz="1800" dirty="0" smtClean="0"/>
            <a:t> </a:t>
          </a:r>
          <a:r>
            <a:rPr lang="ru-RU" sz="1800" dirty="0" err="1" smtClean="0"/>
            <a:t>перебування</a:t>
          </a:r>
          <a:r>
            <a:rPr lang="ru-RU" sz="1800" dirty="0" smtClean="0"/>
            <a:t> на </a:t>
          </a:r>
          <a:r>
            <a:rPr lang="ru-RU" sz="1800" dirty="0" err="1" smtClean="0"/>
            <a:t>службі</a:t>
          </a:r>
          <a:r>
            <a:rPr lang="ru-RU" sz="1800" dirty="0" smtClean="0"/>
            <a:t> в </a:t>
          </a:r>
          <a:r>
            <a:rPr lang="ru-RU" sz="1800" dirty="0" err="1" smtClean="0"/>
            <a:t>поліції</a:t>
          </a:r>
          <a:r>
            <a:rPr lang="ru-RU" sz="1800" dirty="0" smtClean="0"/>
            <a:t>;</a:t>
          </a:r>
          <a:endParaRPr lang="ru-RU" sz="1800" dirty="0"/>
        </a:p>
      </dgm:t>
    </dgm:pt>
    <dgm:pt modelId="{21D2D5E7-2066-4E8A-B5C4-42E949028FC2}" type="parTrans" cxnId="{9D7F7583-9843-434A-9D53-C622CBC3C04E}">
      <dgm:prSet/>
      <dgm:spPr/>
      <dgm:t>
        <a:bodyPr/>
        <a:lstStyle/>
        <a:p>
          <a:endParaRPr lang="ru-RU"/>
        </a:p>
      </dgm:t>
    </dgm:pt>
    <dgm:pt modelId="{CF47B8E6-DF89-43C3-926F-57F1EFE13396}" type="sibTrans" cxnId="{9D7F7583-9843-434A-9D53-C622CBC3C04E}">
      <dgm:prSet/>
      <dgm:spPr/>
      <dgm:t>
        <a:bodyPr/>
        <a:lstStyle/>
        <a:p>
          <a:endParaRPr lang="ru-RU"/>
        </a:p>
      </dgm:t>
    </dgm:pt>
    <dgm:pt modelId="{2E785C3A-6E44-4297-BF25-BA90A3278B14}">
      <dgm:prSet phldrT="[Текст]" custT="1"/>
      <dgm:spPr/>
      <dgm:t>
        <a:bodyPr/>
        <a:lstStyle/>
        <a:p>
          <a:r>
            <a:rPr lang="ru-RU" sz="1600" dirty="0" smtClean="0"/>
            <a:t>4) у </a:t>
          </a:r>
          <a:r>
            <a:rPr lang="ru-RU" sz="1600" dirty="0" err="1" smtClean="0"/>
            <a:t>зв’язку</a:t>
          </a:r>
          <a:r>
            <a:rPr lang="ru-RU" sz="1600" dirty="0" smtClean="0"/>
            <a:t> </a:t>
          </a:r>
          <a:r>
            <a:rPr lang="ru-RU" sz="1600" dirty="0" err="1" smtClean="0"/>
            <a:t>із</a:t>
          </a:r>
          <a:r>
            <a:rPr lang="ru-RU" sz="1600" dirty="0" smtClean="0"/>
            <a:t> </a:t>
          </a:r>
          <a:r>
            <a:rPr lang="ru-RU" sz="1600" dirty="0" err="1" smtClean="0"/>
            <a:t>скороченням</a:t>
          </a:r>
          <a:r>
            <a:rPr lang="ru-RU" sz="1600" dirty="0" smtClean="0"/>
            <a:t> </a:t>
          </a:r>
          <a:r>
            <a:rPr lang="ru-RU" sz="1600" dirty="0" err="1" smtClean="0"/>
            <a:t>штатів</a:t>
          </a:r>
          <a:r>
            <a:rPr lang="ru-RU" sz="1600" dirty="0" smtClean="0"/>
            <a:t> </a:t>
          </a:r>
          <a:r>
            <a:rPr lang="ru-RU" sz="1600" dirty="0" err="1" smtClean="0"/>
            <a:t>або</a:t>
          </a:r>
          <a:r>
            <a:rPr lang="ru-RU" sz="1600" dirty="0" smtClean="0"/>
            <a:t> </a:t>
          </a:r>
          <a:r>
            <a:rPr lang="ru-RU" sz="1600" dirty="0" err="1" smtClean="0"/>
            <a:t>проведенням</a:t>
          </a:r>
          <a:r>
            <a:rPr lang="ru-RU" sz="1600" dirty="0" smtClean="0"/>
            <a:t> </a:t>
          </a:r>
          <a:r>
            <a:rPr lang="ru-RU" sz="1600" dirty="0" err="1" smtClean="0"/>
            <a:t>організаційних</a:t>
          </a:r>
          <a:r>
            <a:rPr lang="ru-RU" sz="1600" dirty="0" smtClean="0"/>
            <a:t> </a:t>
          </a:r>
          <a:r>
            <a:rPr lang="ru-RU" sz="1600" dirty="0" err="1" smtClean="0"/>
            <a:t>заходів</a:t>
          </a:r>
          <a:r>
            <a:rPr lang="ru-RU" sz="1600" dirty="0" smtClean="0"/>
            <a:t>;</a:t>
          </a:r>
        </a:p>
        <a:p>
          <a:r>
            <a:rPr lang="ru-RU" sz="1600" dirty="0" smtClean="0"/>
            <a:t>5) через </a:t>
          </a:r>
          <a:r>
            <a:rPr lang="ru-RU" sz="1600" dirty="0" err="1" smtClean="0"/>
            <a:t>службову</a:t>
          </a:r>
          <a:r>
            <a:rPr lang="ru-RU" sz="1600" dirty="0" smtClean="0"/>
            <a:t> </a:t>
          </a:r>
          <a:r>
            <a:rPr lang="ru-RU" sz="1600" dirty="0" err="1" smtClean="0"/>
            <a:t>невідповідність</a:t>
          </a:r>
          <a:r>
            <a:rPr lang="ru-RU" sz="1600" dirty="0" smtClean="0"/>
            <a:t>;</a:t>
          </a:r>
        </a:p>
        <a:p>
          <a:r>
            <a:rPr lang="ru-RU" sz="1600" dirty="0" smtClean="0"/>
            <a:t>6) у </a:t>
          </a:r>
          <a:r>
            <a:rPr lang="ru-RU" sz="1600" dirty="0" err="1" smtClean="0"/>
            <a:t>зв’язку</a:t>
          </a:r>
          <a:r>
            <a:rPr lang="ru-RU" sz="1600" dirty="0" smtClean="0"/>
            <a:t> </a:t>
          </a:r>
          <a:r>
            <a:rPr lang="ru-RU" sz="1600" dirty="0" err="1" smtClean="0"/>
            <a:t>із</a:t>
          </a:r>
          <a:r>
            <a:rPr lang="ru-RU" sz="1600" dirty="0" smtClean="0"/>
            <a:t> </a:t>
          </a:r>
          <a:r>
            <a:rPr lang="ru-RU" sz="1600" dirty="0" err="1" smtClean="0"/>
            <a:t>реалізацією</a:t>
          </a:r>
          <a:r>
            <a:rPr lang="ru-RU" sz="1600" dirty="0" smtClean="0"/>
            <a:t> </a:t>
          </a:r>
          <a:r>
            <a:rPr lang="ru-RU" sz="1600" dirty="0" err="1" smtClean="0"/>
            <a:t>дисциплінарного</a:t>
          </a:r>
          <a:r>
            <a:rPr lang="ru-RU" sz="1600" dirty="0" smtClean="0"/>
            <a:t> </a:t>
          </a:r>
          <a:r>
            <a:rPr lang="ru-RU" sz="1600" dirty="0" err="1" smtClean="0"/>
            <a:t>стягнення</a:t>
          </a:r>
          <a:r>
            <a:rPr lang="ru-RU" sz="1600" dirty="0" smtClean="0"/>
            <a:t> у </a:t>
          </a:r>
          <a:r>
            <a:rPr lang="ru-RU" sz="1600" dirty="0" err="1" smtClean="0"/>
            <a:t>вигляді</a:t>
          </a:r>
          <a:r>
            <a:rPr lang="ru-RU" sz="1600" dirty="0" smtClean="0"/>
            <a:t> </a:t>
          </a:r>
          <a:r>
            <a:rPr lang="ru-RU" sz="1600" dirty="0" err="1" smtClean="0"/>
            <a:t>звільнення</a:t>
          </a:r>
          <a:r>
            <a:rPr lang="ru-RU" sz="1600" dirty="0" smtClean="0"/>
            <a:t> </a:t>
          </a:r>
          <a:r>
            <a:rPr lang="ru-RU" sz="1600" dirty="0" err="1" smtClean="0"/>
            <a:t>зі</a:t>
          </a:r>
          <a:r>
            <a:rPr lang="ru-RU" sz="1600" dirty="0" smtClean="0"/>
            <a:t> </a:t>
          </a:r>
          <a:r>
            <a:rPr lang="ru-RU" sz="1600" dirty="0" err="1" smtClean="0"/>
            <a:t>служби</a:t>
          </a:r>
          <a:r>
            <a:rPr lang="ru-RU" sz="1600" dirty="0" smtClean="0"/>
            <a:t>, </a:t>
          </a:r>
          <a:r>
            <a:rPr lang="ru-RU" sz="1600" dirty="0" err="1" smtClean="0"/>
            <a:t>накладеного</a:t>
          </a:r>
          <a:r>
            <a:rPr lang="ru-RU" sz="1600" dirty="0" smtClean="0"/>
            <a:t> </a:t>
          </a:r>
          <a:r>
            <a:rPr lang="ru-RU" sz="1600" dirty="0" err="1" smtClean="0"/>
            <a:t>відповідно</a:t>
          </a:r>
          <a:r>
            <a:rPr lang="ru-RU" sz="1600" dirty="0" smtClean="0"/>
            <a:t> до </a:t>
          </a:r>
          <a:r>
            <a:rPr lang="ru-RU" sz="1600" dirty="0" err="1" smtClean="0"/>
            <a:t>Дисциплінарного</a:t>
          </a:r>
          <a:r>
            <a:rPr lang="ru-RU" sz="1600" dirty="0" smtClean="0"/>
            <a:t> статуту </a:t>
          </a:r>
          <a:r>
            <a:rPr lang="ru-RU" sz="1600" dirty="0" err="1" smtClean="0"/>
            <a:t>Національної</a:t>
          </a:r>
          <a:r>
            <a:rPr lang="ru-RU" sz="1600" dirty="0" smtClean="0"/>
            <a:t> </a:t>
          </a:r>
          <a:r>
            <a:rPr lang="ru-RU" sz="1600" dirty="0" err="1" smtClean="0"/>
            <a:t>поліції</a:t>
          </a:r>
          <a:r>
            <a:rPr lang="ru-RU" sz="1600" dirty="0" smtClean="0"/>
            <a:t> </a:t>
          </a:r>
          <a:r>
            <a:rPr lang="ru-RU" sz="1600" dirty="0" err="1" smtClean="0"/>
            <a:t>України</a:t>
          </a:r>
          <a:r>
            <a:rPr lang="ru-RU" sz="1600" dirty="0" smtClean="0"/>
            <a:t>;</a:t>
          </a:r>
          <a:endParaRPr lang="ru-RU" sz="1600" dirty="0"/>
        </a:p>
      </dgm:t>
    </dgm:pt>
    <dgm:pt modelId="{A24A3D6E-E60F-47A6-8AE3-3F624F6D43DE}" type="parTrans" cxnId="{70510C38-87CE-42F6-82B3-EA0687164B24}">
      <dgm:prSet/>
      <dgm:spPr/>
      <dgm:t>
        <a:bodyPr/>
        <a:lstStyle/>
        <a:p>
          <a:endParaRPr lang="ru-RU"/>
        </a:p>
      </dgm:t>
    </dgm:pt>
    <dgm:pt modelId="{D485A1CF-6EAE-4042-B3C5-9A2ACAAB5E78}" type="sibTrans" cxnId="{70510C38-87CE-42F6-82B3-EA0687164B24}">
      <dgm:prSet/>
      <dgm:spPr/>
      <dgm:t>
        <a:bodyPr/>
        <a:lstStyle/>
        <a:p>
          <a:endParaRPr lang="ru-RU"/>
        </a:p>
      </dgm:t>
    </dgm:pt>
    <dgm:pt modelId="{21315903-ABA2-4310-B3BF-669C40968546}">
      <dgm:prSet phldrT="[Текст]" custT="1"/>
      <dgm:spPr/>
      <dgm:t>
        <a:bodyPr/>
        <a:lstStyle/>
        <a:p>
          <a:r>
            <a:rPr lang="ru-RU" sz="1600" dirty="0" smtClean="0"/>
            <a:t>9) у </a:t>
          </a:r>
          <a:r>
            <a:rPr lang="ru-RU" sz="1600" dirty="0" err="1" smtClean="0"/>
            <a:t>зв’язку</a:t>
          </a:r>
          <a:r>
            <a:rPr lang="ru-RU" sz="1600" dirty="0" smtClean="0"/>
            <a:t> з </a:t>
          </a:r>
          <a:r>
            <a:rPr lang="ru-RU" sz="1600" dirty="0" err="1" smtClean="0"/>
            <a:t>безпосереднім</a:t>
          </a:r>
          <a:r>
            <a:rPr lang="ru-RU" sz="1600" dirty="0" smtClean="0"/>
            <a:t> </a:t>
          </a:r>
          <a:r>
            <a:rPr lang="ru-RU" sz="1600" dirty="0" err="1" smtClean="0"/>
            <a:t>підпорядкуванням</a:t>
          </a:r>
          <a:r>
            <a:rPr lang="ru-RU" sz="1600" dirty="0" smtClean="0"/>
            <a:t> </a:t>
          </a:r>
          <a:r>
            <a:rPr lang="ru-RU" sz="1600" dirty="0" err="1" smtClean="0"/>
            <a:t>близькій</a:t>
          </a:r>
          <a:r>
            <a:rPr lang="ru-RU" sz="1600" dirty="0" smtClean="0"/>
            <a:t> </a:t>
          </a:r>
          <a:r>
            <a:rPr lang="ru-RU" sz="1600" dirty="0" err="1" smtClean="0"/>
            <a:t>особі</a:t>
          </a:r>
          <a:r>
            <a:rPr lang="ru-RU" sz="1600" dirty="0" smtClean="0"/>
            <a:t>;</a:t>
          </a:r>
          <a:endParaRPr lang="ru-RU" sz="1600" dirty="0"/>
        </a:p>
      </dgm:t>
    </dgm:pt>
    <dgm:pt modelId="{86759D54-0715-4996-AC37-D2EE3B332920}" type="parTrans" cxnId="{DC9F75D4-A97F-487B-90BE-B71DCA031BCD}">
      <dgm:prSet/>
      <dgm:spPr/>
      <dgm:t>
        <a:bodyPr/>
        <a:lstStyle/>
        <a:p>
          <a:endParaRPr lang="ru-RU"/>
        </a:p>
      </dgm:t>
    </dgm:pt>
    <dgm:pt modelId="{7CC55EE0-28F1-4FF6-A253-1D36AFD99B23}" type="sibTrans" cxnId="{DC9F75D4-A97F-487B-90BE-B71DCA031BCD}">
      <dgm:prSet/>
      <dgm:spPr/>
      <dgm:t>
        <a:bodyPr/>
        <a:lstStyle/>
        <a:p>
          <a:endParaRPr lang="ru-RU"/>
        </a:p>
      </dgm:t>
    </dgm:pt>
    <dgm:pt modelId="{5ED72CE4-AF9B-433B-9966-D49AC15C24AA}">
      <dgm:prSet phldrT="[Текст]" custT="1"/>
      <dgm:spPr/>
      <dgm:t>
        <a:bodyPr/>
        <a:lstStyle/>
        <a:p>
          <a:r>
            <a:rPr lang="ru-RU" sz="1400" dirty="0" smtClean="0"/>
            <a:t>10) у </a:t>
          </a:r>
          <a:r>
            <a:rPr lang="ru-RU" sz="1400" dirty="0" err="1" smtClean="0"/>
            <a:t>разі</a:t>
          </a:r>
          <a:r>
            <a:rPr lang="ru-RU" sz="1400" dirty="0" smtClean="0"/>
            <a:t> </a:t>
          </a:r>
          <a:r>
            <a:rPr lang="ru-RU" sz="1400" dirty="0" err="1" smtClean="0"/>
            <a:t>набрання</a:t>
          </a:r>
          <a:r>
            <a:rPr lang="ru-RU" sz="1400" dirty="0" smtClean="0"/>
            <a:t> </a:t>
          </a:r>
          <a:r>
            <a:rPr lang="ru-RU" sz="1400" dirty="0" err="1" smtClean="0"/>
            <a:t>законної</a:t>
          </a:r>
          <a:r>
            <a:rPr lang="ru-RU" sz="1400" dirty="0" smtClean="0"/>
            <a:t> </a:t>
          </a:r>
          <a:r>
            <a:rPr lang="ru-RU" sz="1400" dirty="0" err="1" smtClean="0"/>
            <a:t>сили</a:t>
          </a:r>
          <a:r>
            <a:rPr lang="ru-RU" sz="1400" dirty="0" smtClean="0"/>
            <a:t> </a:t>
          </a:r>
          <a:r>
            <a:rPr lang="ru-RU" sz="1400" dirty="0" err="1" smtClean="0"/>
            <a:t>рішенням</a:t>
          </a:r>
          <a:r>
            <a:rPr lang="ru-RU" sz="1400" dirty="0" smtClean="0"/>
            <a:t> суду </a:t>
          </a:r>
          <a:r>
            <a:rPr lang="ru-RU" sz="1400" dirty="0" err="1" smtClean="0"/>
            <a:t>щодо</a:t>
          </a:r>
          <a:r>
            <a:rPr lang="ru-RU" sz="1400" dirty="0" smtClean="0"/>
            <a:t> </a:t>
          </a:r>
          <a:r>
            <a:rPr lang="ru-RU" sz="1400" dirty="0" err="1" smtClean="0"/>
            <a:t>притягнення</a:t>
          </a:r>
          <a:r>
            <a:rPr lang="ru-RU" sz="1400" dirty="0" smtClean="0"/>
            <a:t> до </a:t>
          </a:r>
          <a:r>
            <a:rPr lang="ru-RU" sz="1400" dirty="0" err="1" smtClean="0"/>
            <a:t>відповідальності</a:t>
          </a:r>
          <a:r>
            <a:rPr lang="ru-RU" sz="1400" dirty="0" smtClean="0"/>
            <a:t> за </a:t>
          </a:r>
          <a:r>
            <a:rPr lang="ru-RU" sz="1400" dirty="0" err="1" smtClean="0"/>
            <a:t>вчинення</a:t>
          </a:r>
          <a:r>
            <a:rPr lang="ru-RU" sz="1400" dirty="0" smtClean="0"/>
            <a:t> </a:t>
          </a:r>
          <a:r>
            <a:rPr lang="ru-RU" sz="1400" dirty="0" err="1" smtClean="0"/>
            <a:t>адміністративного</a:t>
          </a:r>
          <a:r>
            <a:rPr lang="ru-RU" sz="1400" dirty="0" smtClean="0"/>
            <a:t> </a:t>
          </a:r>
          <a:r>
            <a:rPr lang="ru-RU" sz="1400" dirty="0" err="1" smtClean="0"/>
            <a:t>правопорушення</a:t>
          </a:r>
          <a:r>
            <a:rPr lang="ru-RU" sz="1400" dirty="0" smtClean="0"/>
            <a:t>, </a:t>
          </a:r>
          <a:r>
            <a:rPr lang="ru-RU" sz="1400" dirty="0" err="1" smtClean="0"/>
            <a:t>пов’язаного</a:t>
          </a:r>
          <a:r>
            <a:rPr lang="ru-RU" sz="1400" dirty="0" smtClean="0"/>
            <a:t> з </a:t>
          </a:r>
          <a:r>
            <a:rPr lang="ru-RU" sz="1400" dirty="0" err="1" smtClean="0"/>
            <a:t>корупцією</a:t>
          </a:r>
          <a:r>
            <a:rPr lang="ru-RU" sz="1400" dirty="0" smtClean="0"/>
            <a:t>, </a:t>
          </a:r>
          <a:r>
            <a:rPr lang="ru-RU" sz="1400" dirty="0" err="1" smtClean="0"/>
            <a:t>або</a:t>
          </a:r>
          <a:r>
            <a:rPr lang="ru-RU" sz="1400" dirty="0" smtClean="0"/>
            <a:t> </a:t>
          </a:r>
          <a:r>
            <a:rPr lang="ru-RU" sz="1400" dirty="0" err="1" smtClean="0"/>
            <a:t>кримінального</a:t>
          </a:r>
          <a:r>
            <a:rPr lang="ru-RU" sz="1400" dirty="0" smtClean="0"/>
            <a:t> </a:t>
          </a:r>
          <a:r>
            <a:rPr lang="ru-RU" sz="1400" dirty="0" err="1" smtClean="0"/>
            <a:t>правопорушення</a:t>
          </a:r>
          <a:r>
            <a:rPr lang="ru-RU" sz="1400" dirty="0" smtClean="0"/>
            <a:t>, а </a:t>
          </a:r>
          <a:r>
            <a:rPr lang="ru-RU" sz="1400" dirty="0" err="1" smtClean="0"/>
            <a:t>також</a:t>
          </a:r>
          <a:r>
            <a:rPr lang="ru-RU" sz="1400" dirty="0" smtClean="0"/>
            <a:t> </a:t>
          </a:r>
          <a:r>
            <a:rPr lang="ru-RU" sz="1400" dirty="0" err="1" smtClean="0"/>
            <a:t>рішенням</a:t>
          </a:r>
          <a:r>
            <a:rPr lang="ru-RU" sz="1400" dirty="0" smtClean="0"/>
            <a:t> суду про </a:t>
          </a:r>
          <a:r>
            <a:rPr lang="ru-RU" sz="1400" dirty="0" err="1" smtClean="0"/>
            <a:t>визнання</a:t>
          </a:r>
          <a:r>
            <a:rPr lang="ru-RU" sz="1400" dirty="0" smtClean="0"/>
            <a:t> </a:t>
          </a:r>
          <a:r>
            <a:rPr lang="ru-RU" sz="1400" dirty="0" err="1" smtClean="0"/>
            <a:t>його</a:t>
          </a:r>
          <a:r>
            <a:rPr lang="ru-RU" sz="1400" dirty="0" smtClean="0"/>
            <a:t> </a:t>
          </a:r>
          <a:r>
            <a:rPr lang="ru-RU" sz="1400" dirty="0" err="1" smtClean="0"/>
            <a:t>активів</a:t>
          </a:r>
          <a:r>
            <a:rPr lang="ru-RU" sz="1400" dirty="0" smtClean="0"/>
            <a:t> </a:t>
          </a:r>
          <a:r>
            <a:rPr lang="ru-RU" sz="1400" dirty="0" err="1" smtClean="0"/>
            <a:t>або</a:t>
          </a:r>
          <a:r>
            <a:rPr lang="ru-RU" sz="1400" dirty="0" smtClean="0"/>
            <a:t> </a:t>
          </a:r>
          <a:r>
            <a:rPr lang="ru-RU" sz="1400" dirty="0" err="1" smtClean="0"/>
            <a:t>активів</a:t>
          </a:r>
          <a:r>
            <a:rPr lang="ru-RU" sz="1400" dirty="0" smtClean="0"/>
            <a:t>, </a:t>
          </a:r>
          <a:r>
            <a:rPr lang="ru-RU" sz="1400" dirty="0" err="1" smtClean="0"/>
            <a:t>набутих</a:t>
          </a:r>
          <a:r>
            <a:rPr lang="ru-RU" sz="1400" dirty="0" smtClean="0"/>
            <a:t> за </a:t>
          </a:r>
          <a:r>
            <a:rPr lang="ru-RU" sz="1400" dirty="0" err="1" smtClean="0"/>
            <a:t>його</a:t>
          </a:r>
          <a:r>
            <a:rPr lang="ru-RU" sz="1400" dirty="0" smtClean="0"/>
            <a:t> </a:t>
          </a:r>
          <a:r>
            <a:rPr lang="ru-RU" sz="1400" dirty="0" err="1" smtClean="0"/>
            <a:t>дорученням</a:t>
          </a:r>
          <a:r>
            <a:rPr lang="ru-RU" sz="1400" dirty="0" smtClean="0"/>
            <a:t> </a:t>
          </a:r>
          <a:r>
            <a:rPr lang="ru-RU" sz="1400" dirty="0" err="1" smtClean="0"/>
            <a:t>іншими</a:t>
          </a:r>
          <a:r>
            <a:rPr lang="ru-RU" sz="1400" dirty="0" smtClean="0"/>
            <a:t> особами </a:t>
          </a:r>
          <a:r>
            <a:rPr lang="ru-RU" sz="1400" dirty="0" err="1" smtClean="0"/>
            <a:t>або</a:t>
          </a:r>
          <a:r>
            <a:rPr lang="ru-RU" sz="1400" dirty="0" smtClean="0"/>
            <a:t> в </a:t>
          </a:r>
          <a:r>
            <a:rPr lang="ru-RU" sz="1400" dirty="0" err="1" smtClean="0"/>
            <a:t>інших</a:t>
          </a:r>
          <a:r>
            <a:rPr lang="ru-RU" sz="1400" dirty="0" smtClean="0"/>
            <a:t> </a:t>
          </a:r>
          <a:r>
            <a:rPr lang="ru-RU" sz="1400" dirty="0" err="1" smtClean="0"/>
            <a:t>передбачених</a:t>
          </a:r>
          <a:r>
            <a:rPr lang="ru-RU" sz="1400" dirty="0" smtClean="0"/>
            <a:t> </a:t>
          </a:r>
          <a:r>
            <a:rPr lang="ru-RU" sz="1400" dirty="0" err="1" smtClean="0">
              <a:hlinkClick xmlns:r="http://schemas.openxmlformats.org/officeDocument/2006/relationships" r:id="rId1"/>
            </a:rPr>
            <a:t>статтею</a:t>
          </a:r>
          <a:r>
            <a:rPr lang="ru-RU" sz="1400" dirty="0" smtClean="0">
              <a:hlinkClick xmlns:r="http://schemas.openxmlformats.org/officeDocument/2006/relationships" r:id="rId1"/>
            </a:rPr>
            <a:t> 290</a:t>
          </a:r>
          <a:r>
            <a:rPr lang="ru-RU" sz="1400" dirty="0" smtClean="0"/>
            <a:t> </a:t>
          </a:r>
          <a:r>
            <a:rPr lang="ru-RU" sz="1400" dirty="0" err="1" smtClean="0"/>
            <a:t>Цивільного</a:t>
          </a:r>
          <a:r>
            <a:rPr lang="ru-RU" sz="1400" dirty="0" smtClean="0"/>
            <a:t> </a:t>
          </a:r>
          <a:r>
            <a:rPr lang="ru-RU" sz="1400" dirty="0" err="1" smtClean="0"/>
            <a:t>процесуального</a:t>
          </a:r>
          <a:r>
            <a:rPr lang="ru-RU" sz="1400" dirty="0" smtClean="0"/>
            <a:t> кодексу </a:t>
          </a:r>
          <a:r>
            <a:rPr lang="ru-RU" sz="1400" dirty="0" err="1" smtClean="0"/>
            <a:t>України</a:t>
          </a:r>
          <a:r>
            <a:rPr lang="ru-RU" sz="1400" dirty="0" smtClean="0"/>
            <a:t> </a:t>
          </a:r>
          <a:r>
            <a:rPr lang="ru-RU" sz="1400" dirty="0" err="1" smtClean="0"/>
            <a:t>випадках</a:t>
          </a:r>
          <a:r>
            <a:rPr lang="ru-RU" sz="1400" dirty="0" smtClean="0"/>
            <a:t>, </a:t>
          </a:r>
          <a:r>
            <a:rPr lang="ru-RU" sz="1400" dirty="0" err="1" smtClean="0"/>
            <a:t>необґрунтованими</a:t>
          </a:r>
          <a:r>
            <a:rPr lang="ru-RU" sz="1400" dirty="0" smtClean="0"/>
            <a:t> та </a:t>
          </a:r>
          <a:r>
            <a:rPr lang="ru-RU" sz="1400" dirty="0" err="1" smtClean="0"/>
            <a:t>їх</a:t>
          </a:r>
          <a:r>
            <a:rPr lang="ru-RU" sz="1400" dirty="0" smtClean="0"/>
            <a:t> </a:t>
          </a:r>
          <a:r>
            <a:rPr lang="ru-RU" sz="1400" dirty="0" err="1" smtClean="0"/>
            <a:t>стягнення</a:t>
          </a:r>
          <a:r>
            <a:rPr lang="ru-RU" sz="1400" dirty="0" smtClean="0"/>
            <a:t> в </a:t>
          </a:r>
          <a:r>
            <a:rPr lang="ru-RU" sz="1400" dirty="0" err="1" smtClean="0"/>
            <a:t>дохід</a:t>
          </a:r>
          <a:r>
            <a:rPr lang="ru-RU" sz="1400" dirty="0" smtClean="0"/>
            <a:t> </a:t>
          </a:r>
          <a:r>
            <a:rPr lang="ru-RU" sz="1400" dirty="0" err="1" smtClean="0"/>
            <a:t>держави</a:t>
          </a:r>
          <a:r>
            <a:rPr lang="ru-RU" sz="1400" dirty="0" smtClean="0"/>
            <a:t>;</a:t>
          </a:r>
          <a:endParaRPr lang="ru-RU" sz="1400" dirty="0"/>
        </a:p>
      </dgm:t>
    </dgm:pt>
    <dgm:pt modelId="{FF9910AB-C50C-4C17-A6D4-EEC712EEDBC9}" type="parTrans" cxnId="{108884A0-C57E-4C39-82B6-38D649EB51DC}">
      <dgm:prSet/>
      <dgm:spPr/>
      <dgm:t>
        <a:bodyPr/>
        <a:lstStyle/>
        <a:p>
          <a:endParaRPr lang="ru-RU"/>
        </a:p>
      </dgm:t>
    </dgm:pt>
    <dgm:pt modelId="{6F753FBB-F6E2-4054-B19A-C3052032948B}" type="sibTrans" cxnId="{108884A0-C57E-4C39-82B6-38D649EB51DC}">
      <dgm:prSet/>
      <dgm:spPr/>
      <dgm:t>
        <a:bodyPr/>
        <a:lstStyle/>
        <a:p>
          <a:endParaRPr lang="ru-RU"/>
        </a:p>
      </dgm:t>
    </dgm:pt>
    <dgm:pt modelId="{3BF5EE73-E26A-43AB-9B41-548FD1721322}">
      <dgm:prSet phldrT="[Текст]" custT="1"/>
      <dgm:spPr/>
      <dgm:t>
        <a:bodyPr/>
        <a:lstStyle/>
        <a:p>
          <a:r>
            <a:rPr lang="ru-RU" sz="1600" dirty="0" smtClean="0"/>
            <a:t>7) за </a:t>
          </a:r>
          <a:r>
            <a:rPr lang="ru-RU" sz="1600" dirty="0" err="1" smtClean="0"/>
            <a:t>власним</a:t>
          </a:r>
          <a:r>
            <a:rPr lang="ru-RU" sz="1600" dirty="0" smtClean="0"/>
            <a:t> </a:t>
          </a:r>
          <a:r>
            <a:rPr lang="ru-RU" sz="1600" dirty="0" err="1" smtClean="0"/>
            <a:t>бажанням</a:t>
          </a:r>
          <a:r>
            <a:rPr lang="ru-RU" sz="1600" dirty="0" smtClean="0"/>
            <a:t>;</a:t>
          </a:r>
        </a:p>
        <a:p>
          <a:r>
            <a:rPr lang="ru-RU" sz="1600" dirty="0" smtClean="0"/>
            <a:t>8) у </a:t>
          </a:r>
          <a:r>
            <a:rPr lang="ru-RU" sz="1600" dirty="0" err="1" smtClean="0"/>
            <a:t>зв’язку</a:t>
          </a:r>
          <a:r>
            <a:rPr lang="ru-RU" sz="1600" dirty="0" smtClean="0"/>
            <a:t> з переходом у </a:t>
          </a:r>
          <a:r>
            <a:rPr lang="ru-RU" sz="1600" dirty="0" err="1" smtClean="0"/>
            <a:t>встановленому</a:t>
          </a:r>
          <a:r>
            <a:rPr lang="ru-RU" sz="1600" dirty="0" smtClean="0"/>
            <a:t> порядку на роботу до </a:t>
          </a:r>
          <a:r>
            <a:rPr lang="ru-RU" sz="1600" dirty="0" err="1" smtClean="0"/>
            <a:t>інших</a:t>
          </a:r>
          <a:r>
            <a:rPr lang="ru-RU" sz="1600" dirty="0" smtClean="0"/>
            <a:t> </a:t>
          </a:r>
          <a:r>
            <a:rPr lang="ru-RU" sz="1600" dirty="0" err="1" smtClean="0"/>
            <a:t>міністерств</a:t>
          </a:r>
          <a:r>
            <a:rPr lang="ru-RU" sz="1600" dirty="0" smtClean="0"/>
            <a:t> і </a:t>
          </a:r>
          <a:r>
            <a:rPr lang="ru-RU" sz="1600" dirty="0" err="1" smtClean="0"/>
            <a:t>відомств</a:t>
          </a:r>
          <a:r>
            <a:rPr lang="ru-RU" sz="1600" dirty="0" smtClean="0"/>
            <a:t> (</a:t>
          </a:r>
          <a:r>
            <a:rPr lang="ru-RU" sz="1600" dirty="0" err="1" smtClean="0"/>
            <a:t>організацій</a:t>
          </a:r>
          <a:r>
            <a:rPr lang="ru-RU" sz="1600" dirty="0" smtClean="0"/>
            <a:t>);</a:t>
          </a:r>
          <a:endParaRPr lang="ru-RU" sz="1600" dirty="0"/>
        </a:p>
      </dgm:t>
    </dgm:pt>
    <dgm:pt modelId="{55168D8E-51ED-4051-8B15-7950171B851C}" type="parTrans" cxnId="{A916E164-BB25-4FAE-9D1F-8C147A63BB89}">
      <dgm:prSet/>
      <dgm:spPr/>
      <dgm:t>
        <a:bodyPr/>
        <a:lstStyle/>
        <a:p>
          <a:endParaRPr lang="ru-RU"/>
        </a:p>
      </dgm:t>
    </dgm:pt>
    <dgm:pt modelId="{20460CF7-AE0C-41FA-B882-973B2CBDA6FC}" type="sibTrans" cxnId="{A916E164-BB25-4FAE-9D1F-8C147A63BB89}">
      <dgm:prSet/>
      <dgm:spPr/>
      <dgm:t>
        <a:bodyPr/>
        <a:lstStyle/>
        <a:p>
          <a:endParaRPr lang="ru-RU"/>
        </a:p>
      </dgm:t>
    </dgm:pt>
    <dgm:pt modelId="{09DBDA78-2F4E-4095-9A2D-A988AA7BB76D}">
      <dgm:prSet phldrT="[Текст]" custT="1"/>
      <dgm:spPr/>
      <dgm:t>
        <a:bodyPr/>
        <a:lstStyle/>
        <a:p>
          <a:r>
            <a:rPr lang="ru-RU" sz="1600" dirty="0" smtClean="0"/>
            <a:t>11) у </a:t>
          </a:r>
          <a:r>
            <a:rPr lang="ru-RU" sz="1600" dirty="0" err="1" smtClean="0"/>
            <a:t>зв’язку</a:t>
          </a:r>
          <a:r>
            <a:rPr lang="ru-RU" sz="1600" dirty="0" smtClean="0"/>
            <a:t> з </a:t>
          </a:r>
          <a:r>
            <a:rPr lang="ru-RU" sz="1600" dirty="0" err="1" smtClean="0"/>
            <a:t>набуттям</a:t>
          </a:r>
          <a:r>
            <a:rPr lang="ru-RU" sz="1600" dirty="0" smtClean="0"/>
            <a:t> </a:t>
          </a:r>
          <a:r>
            <a:rPr lang="ru-RU" sz="1600" dirty="0" err="1" smtClean="0"/>
            <a:t>громадянства</a:t>
          </a:r>
          <a:r>
            <a:rPr lang="ru-RU" sz="1600" dirty="0" smtClean="0"/>
            <a:t> </a:t>
          </a:r>
          <a:r>
            <a:rPr lang="ru-RU" sz="1600" dirty="0" err="1" smtClean="0"/>
            <a:t>або</a:t>
          </a:r>
          <a:r>
            <a:rPr lang="ru-RU" sz="1600" dirty="0" smtClean="0"/>
            <a:t> </a:t>
          </a:r>
          <a:r>
            <a:rPr lang="ru-RU" sz="1600" dirty="0" err="1" smtClean="0"/>
            <a:t>підданства</a:t>
          </a:r>
          <a:r>
            <a:rPr lang="ru-RU" sz="1600" dirty="0" smtClean="0"/>
            <a:t> </a:t>
          </a:r>
          <a:r>
            <a:rPr lang="ru-RU" sz="1600" dirty="0" err="1" smtClean="0"/>
            <a:t>іншої</a:t>
          </a:r>
          <a:r>
            <a:rPr lang="ru-RU" sz="1600" dirty="0" smtClean="0"/>
            <a:t> </a:t>
          </a:r>
          <a:r>
            <a:rPr lang="ru-RU" sz="1600" dirty="0" err="1" smtClean="0"/>
            <a:t>держави</a:t>
          </a:r>
          <a:r>
            <a:rPr lang="ru-RU" sz="1600" smtClean="0"/>
            <a:t>.</a:t>
          </a:r>
        </a:p>
        <a:p>
          <a:endParaRPr lang="ru-RU" sz="1600"/>
        </a:p>
      </dgm:t>
    </dgm:pt>
    <dgm:pt modelId="{71C2A6DD-2864-44EE-92B3-EB0BC08FDF74}" type="parTrans" cxnId="{F994E943-94BA-421E-BE5A-34A758BAFA53}">
      <dgm:prSet/>
      <dgm:spPr/>
      <dgm:t>
        <a:bodyPr/>
        <a:lstStyle/>
        <a:p>
          <a:endParaRPr lang="ru-RU"/>
        </a:p>
      </dgm:t>
    </dgm:pt>
    <dgm:pt modelId="{CF648356-8D68-4C6D-A02F-566B70798CCD}" type="sibTrans" cxnId="{F994E943-94BA-421E-BE5A-34A758BAFA53}">
      <dgm:prSet/>
      <dgm:spPr/>
      <dgm:t>
        <a:bodyPr/>
        <a:lstStyle/>
        <a:p>
          <a:endParaRPr lang="ru-RU"/>
        </a:p>
      </dgm:t>
    </dgm:pt>
    <dgm:pt modelId="{4FB89A55-3442-4DC4-A83B-1597218BA9B9}" type="pres">
      <dgm:prSet presAssocID="{5278F704-6DC8-4EF6-89AF-BA5CA3313C4F}" presName="Name0" presStyleCnt="0">
        <dgm:presLayoutVars>
          <dgm:chPref val="1"/>
          <dgm:dir/>
          <dgm:animOne val="branch"/>
          <dgm:animLvl val="lvl"/>
          <dgm:resizeHandles/>
        </dgm:presLayoutVars>
      </dgm:prSet>
      <dgm:spPr/>
    </dgm:pt>
    <dgm:pt modelId="{F36D1AC5-B5F5-4672-BC59-9BD6B5F56944}" type="pres">
      <dgm:prSet presAssocID="{42479C07-B703-488A-9A51-FA00B42D2B4B}" presName="vertOne" presStyleCnt="0"/>
      <dgm:spPr/>
    </dgm:pt>
    <dgm:pt modelId="{93E3AD2B-A7CE-499F-A180-FF45DF3E9AA8}" type="pres">
      <dgm:prSet presAssocID="{42479C07-B703-488A-9A51-FA00B42D2B4B}" presName="txOne" presStyleLbl="node0" presStyleIdx="0" presStyleCnt="1">
        <dgm:presLayoutVars>
          <dgm:chPref val="3"/>
        </dgm:presLayoutVars>
      </dgm:prSet>
      <dgm:spPr/>
      <dgm:t>
        <a:bodyPr/>
        <a:lstStyle/>
        <a:p>
          <a:endParaRPr lang="ru-RU"/>
        </a:p>
      </dgm:t>
    </dgm:pt>
    <dgm:pt modelId="{42857867-6F46-4329-9981-7BDF64FE3ECA}" type="pres">
      <dgm:prSet presAssocID="{42479C07-B703-488A-9A51-FA00B42D2B4B}" presName="parTransOne" presStyleCnt="0"/>
      <dgm:spPr/>
    </dgm:pt>
    <dgm:pt modelId="{2909D833-2610-4AA1-966E-2E5B60F4692A}" type="pres">
      <dgm:prSet presAssocID="{42479C07-B703-488A-9A51-FA00B42D2B4B}" presName="horzOne" presStyleCnt="0"/>
      <dgm:spPr/>
    </dgm:pt>
    <dgm:pt modelId="{8B58A0CF-8730-4355-913C-B14316766326}" type="pres">
      <dgm:prSet presAssocID="{2E785C3A-6E44-4297-BF25-BA90A3278B14}" presName="vertTwo" presStyleCnt="0"/>
      <dgm:spPr/>
    </dgm:pt>
    <dgm:pt modelId="{1EE48437-8EEE-4E1E-A76D-A8F746F949D7}" type="pres">
      <dgm:prSet presAssocID="{2E785C3A-6E44-4297-BF25-BA90A3278B14}" presName="txTwo" presStyleLbl="node2" presStyleIdx="0" presStyleCnt="2">
        <dgm:presLayoutVars>
          <dgm:chPref val="3"/>
        </dgm:presLayoutVars>
      </dgm:prSet>
      <dgm:spPr/>
      <dgm:t>
        <a:bodyPr/>
        <a:lstStyle/>
        <a:p>
          <a:endParaRPr lang="ru-RU"/>
        </a:p>
      </dgm:t>
    </dgm:pt>
    <dgm:pt modelId="{AB1CD8CF-9063-4078-9A4D-45E1E7AAD9C8}" type="pres">
      <dgm:prSet presAssocID="{2E785C3A-6E44-4297-BF25-BA90A3278B14}" presName="parTransTwo" presStyleCnt="0"/>
      <dgm:spPr/>
    </dgm:pt>
    <dgm:pt modelId="{D77F1CD5-76E9-4294-A4EA-2D4CB0DA122D}" type="pres">
      <dgm:prSet presAssocID="{2E785C3A-6E44-4297-BF25-BA90A3278B14}" presName="horzTwo" presStyleCnt="0"/>
      <dgm:spPr/>
    </dgm:pt>
    <dgm:pt modelId="{53A405DD-D67C-41DD-8283-5E147388554D}" type="pres">
      <dgm:prSet presAssocID="{21315903-ABA2-4310-B3BF-669C40968546}" presName="vertThree" presStyleCnt="0"/>
      <dgm:spPr/>
    </dgm:pt>
    <dgm:pt modelId="{CE20DEDB-2C9D-4F34-9A06-EC36406466CC}" type="pres">
      <dgm:prSet presAssocID="{21315903-ABA2-4310-B3BF-669C40968546}" presName="txThree" presStyleLbl="node3" presStyleIdx="0" presStyleCnt="3">
        <dgm:presLayoutVars>
          <dgm:chPref val="3"/>
        </dgm:presLayoutVars>
      </dgm:prSet>
      <dgm:spPr/>
      <dgm:t>
        <a:bodyPr/>
        <a:lstStyle/>
        <a:p>
          <a:endParaRPr lang="ru-RU"/>
        </a:p>
      </dgm:t>
    </dgm:pt>
    <dgm:pt modelId="{DF27D33F-87E5-4B78-A1A5-E79BAA2CFD24}" type="pres">
      <dgm:prSet presAssocID="{21315903-ABA2-4310-B3BF-669C40968546}" presName="horzThree" presStyleCnt="0"/>
      <dgm:spPr/>
    </dgm:pt>
    <dgm:pt modelId="{F4CD4F67-A7BC-44F8-B4C6-06B1749B03AD}" type="pres">
      <dgm:prSet presAssocID="{7CC55EE0-28F1-4FF6-A253-1D36AFD99B23}" presName="sibSpaceThree" presStyleCnt="0"/>
      <dgm:spPr/>
    </dgm:pt>
    <dgm:pt modelId="{18792FC5-5F23-4488-9B47-B09D3DA4EBED}" type="pres">
      <dgm:prSet presAssocID="{5ED72CE4-AF9B-433B-9966-D49AC15C24AA}" presName="vertThree" presStyleCnt="0"/>
      <dgm:spPr/>
    </dgm:pt>
    <dgm:pt modelId="{53E61E2C-5825-4EE6-BEC9-23C3D79355FE}" type="pres">
      <dgm:prSet presAssocID="{5ED72CE4-AF9B-433B-9966-D49AC15C24AA}" presName="txThree" presStyleLbl="node3" presStyleIdx="1" presStyleCnt="3" custScaleX="158705" custScaleY="124222">
        <dgm:presLayoutVars>
          <dgm:chPref val="3"/>
        </dgm:presLayoutVars>
      </dgm:prSet>
      <dgm:spPr/>
      <dgm:t>
        <a:bodyPr/>
        <a:lstStyle/>
        <a:p>
          <a:endParaRPr lang="ru-RU"/>
        </a:p>
      </dgm:t>
    </dgm:pt>
    <dgm:pt modelId="{76CEFCDB-48A0-4A07-952A-2199A02D996E}" type="pres">
      <dgm:prSet presAssocID="{5ED72CE4-AF9B-433B-9966-D49AC15C24AA}" presName="horzThree" presStyleCnt="0"/>
      <dgm:spPr/>
    </dgm:pt>
    <dgm:pt modelId="{486C3BA1-B000-45CA-A214-6630A4AE1513}" type="pres">
      <dgm:prSet presAssocID="{D485A1CF-6EAE-4042-B3C5-9A2ACAAB5E78}" presName="sibSpaceTwo" presStyleCnt="0"/>
      <dgm:spPr/>
    </dgm:pt>
    <dgm:pt modelId="{DB9E814F-053F-4BB7-AF51-112B7BCC888F}" type="pres">
      <dgm:prSet presAssocID="{3BF5EE73-E26A-43AB-9B41-548FD1721322}" presName="vertTwo" presStyleCnt="0"/>
      <dgm:spPr/>
    </dgm:pt>
    <dgm:pt modelId="{EB595269-C8F7-478F-9A50-470D3B49D9BC}" type="pres">
      <dgm:prSet presAssocID="{3BF5EE73-E26A-43AB-9B41-548FD1721322}" presName="txTwo" presStyleLbl="node2" presStyleIdx="1" presStyleCnt="2">
        <dgm:presLayoutVars>
          <dgm:chPref val="3"/>
        </dgm:presLayoutVars>
      </dgm:prSet>
      <dgm:spPr/>
      <dgm:t>
        <a:bodyPr/>
        <a:lstStyle/>
        <a:p>
          <a:endParaRPr lang="ru-RU"/>
        </a:p>
      </dgm:t>
    </dgm:pt>
    <dgm:pt modelId="{2575487B-C1AC-407F-8A86-D8A9FD65E4B3}" type="pres">
      <dgm:prSet presAssocID="{3BF5EE73-E26A-43AB-9B41-548FD1721322}" presName="parTransTwo" presStyleCnt="0"/>
      <dgm:spPr/>
    </dgm:pt>
    <dgm:pt modelId="{5531EE9C-4A8A-4DC2-B7F9-2A827778B234}" type="pres">
      <dgm:prSet presAssocID="{3BF5EE73-E26A-43AB-9B41-548FD1721322}" presName="horzTwo" presStyleCnt="0"/>
      <dgm:spPr/>
    </dgm:pt>
    <dgm:pt modelId="{80EB0032-6ADE-4694-87C2-D1AD5CED5811}" type="pres">
      <dgm:prSet presAssocID="{09DBDA78-2F4E-4095-9A2D-A988AA7BB76D}" presName="vertThree" presStyleCnt="0"/>
      <dgm:spPr/>
    </dgm:pt>
    <dgm:pt modelId="{4C1DB287-FE06-4A7D-AEAA-FEB40CC276FE}" type="pres">
      <dgm:prSet presAssocID="{09DBDA78-2F4E-4095-9A2D-A988AA7BB76D}" presName="txThree" presStyleLbl="node3" presStyleIdx="2" presStyleCnt="3">
        <dgm:presLayoutVars>
          <dgm:chPref val="3"/>
        </dgm:presLayoutVars>
      </dgm:prSet>
      <dgm:spPr/>
      <dgm:t>
        <a:bodyPr/>
        <a:lstStyle/>
        <a:p>
          <a:endParaRPr lang="ru-RU"/>
        </a:p>
      </dgm:t>
    </dgm:pt>
    <dgm:pt modelId="{C30E221A-37D9-4062-A01C-FB38C2C0E5A5}" type="pres">
      <dgm:prSet presAssocID="{09DBDA78-2F4E-4095-9A2D-A988AA7BB76D}" presName="horzThree" presStyleCnt="0"/>
      <dgm:spPr/>
    </dgm:pt>
  </dgm:ptLst>
  <dgm:cxnLst>
    <dgm:cxn modelId="{21F9E71F-315F-42A3-86DE-E62A504A5436}" type="presOf" srcId="{21315903-ABA2-4310-B3BF-669C40968546}" destId="{CE20DEDB-2C9D-4F34-9A06-EC36406466CC}" srcOrd="0" destOrd="0" presId="urn:microsoft.com/office/officeart/2005/8/layout/hierarchy4"/>
    <dgm:cxn modelId="{8069DEEA-CD5F-4BD1-BCDA-4BDD86F36384}" type="presOf" srcId="{09DBDA78-2F4E-4095-9A2D-A988AA7BB76D}" destId="{4C1DB287-FE06-4A7D-AEAA-FEB40CC276FE}" srcOrd="0" destOrd="0" presId="urn:microsoft.com/office/officeart/2005/8/layout/hierarchy4"/>
    <dgm:cxn modelId="{F994E943-94BA-421E-BE5A-34A758BAFA53}" srcId="{3BF5EE73-E26A-43AB-9B41-548FD1721322}" destId="{09DBDA78-2F4E-4095-9A2D-A988AA7BB76D}" srcOrd="0" destOrd="0" parTransId="{71C2A6DD-2864-44EE-92B3-EB0BC08FDF74}" sibTransId="{CF648356-8D68-4C6D-A02F-566B70798CCD}"/>
    <dgm:cxn modelId="{65E531FF-6976-448A-B36E-ECECD019F42E}" type="presOf" srcId="{5278F704-6DC8-4EF6-89AF-BA5CA3313C4F}" destId="{4FB89A55-3442-4DC4-A83B-1597218BA9B9}" srcOrd="0" destOrd="0" presId="urn:microsoft.com/office/officeart/2005/8/layout/hierarchy4"/>
    <dgm:cxn modelId="{8D0EF2E7-A384-4ADF-A543-9D2EAA0086D8}" type="presOf" srcId="{5ED72CE4-AF9B-433B-9966-D49AC15C24AA}" destId="{53E61E2C-5825-4EE6-BEC9-23C3D79355FE}" srcOrd="0" destOrd="0" presId="urn:microsoft.com/office/officeart/2005/8/layout/hierarchy4"/>
    <dgm:cxn modelId="{9D7F7583-9843-434A-9D53-C622CBC3C04E}" srcId="{5278F704-6DC8-4EF6-89AF-BA5CA3313C4F}" destId="{42479C07-B703-488A-9A51-FA00B42D2B4B}" srcOrd="0" destOrd="0" parTransId="{21D2D5E7-2066-4E8A-B5C4-42E949028FC2}" sibTransId="{CF47B8E6-DF89-43C3-926F-57F1EFE13396}"/>
    <dgm:cxn modelId="{108884A0-C57E-4C39-82B6-38D649EB51DC}" srcId="{2E785C3A-6E44-4297-BF25-BA90A3278B14}" destId="{5ED72CE4-AF9B-433B-9966-D49AC15C24AA}" srcOrd="1" destOrd="0" parTransId="{FF9910AB-C50C-4C17-A6D4-EEC712EEDBC9}" sibTransId="{6F753FBB-F6E2-4054-B19A-C3052032948B}"/>
    <dgm:cxn modelId="{A5FBDCA6-D47D-443B-AE9B-7B063D39BDAD}" type="presOf" srcId="{3BF5EE73-E26A-43AB-9B41-548FD1721322}" destId="{EB595269-C8F7-478F-9A50-470D3B49D9BC}" srcOrd="0" destOrd="0" presId="urn:microsoft.com/office/officeart/2005/8/layout/hierarchy4"/>
    <dgm:cxn modelId="{DC9F75D4-A97F-487B-90BE-B71DCA031BCD}" srcId="{2E785C3A-6E44-4297-BF25-BA90A3278B14}" destId="{21315903-ABA2-4310-B3BF-669C40968546}" srcOrd="0" destOrd="0" parTransId="{86759D54-0715-4996-AC37-D2EE3B332920}" sibTransId="{7CC55EE0-28F1-4FF6-A253-1D36AFD99B23}"/>
    <dgm:cxn modelId="{EBA276C5-E34B-484C-B50E-22A8D980A7DA}" type="presOf" srcId="{42479C07-B703-488A-9A51-FA00B42D2B4B}" destId="{93E3AD2B-A7CE-499F-A180-FF45DF3E9AA8}" srcOrd="0" destOrd="0" presId="urn:microsoft.com/office/officeart/2005/8/layout/hierarchy4"/>
    <dgm:cxn modelId="{70510C38-87CE-42F6-82B3-EA0687164B24}" srcId="{42479C07-B703-488A-9A51-FA00B42D2B4B}" destId="{2E785C3A-6E44-4297-BF25-BA90A3278B14}" srcOrd="0" destOrd="0" parTransId="{A24A3D6E-E60F-47A6-8AE3-3F624F6D43DE}" sibTransId="{D485A1CF-6EAE-4042-B3C5-9A2ACAAB5E78}"/>
    <dgm:cxn modelId="{A916E164-BB25-4FAE-9D1F-8C147A63BB89}" srcId="{42479C07-B703-488A-9A51-FA00B42D2B4B}" destId="{3BF5EE73-E26A-43AB-9B41-548FD1721322}" srcOrd="1" destOrd="0" parTransId="{55168D8E-51ED-4051-8B15-7950171B851C}" sibTransId="{20460CF7-AE0C-41FA-B882-973B2CBDA6FC}"/>
    <dgm:cxn modelId="{42FD5445-39B3-4609-8DE5-0D6BB89626BF}" type="presOf" srcId="{2E785C3A-6E44-4297-BF25-BA90A3278B14}" destId="{1EE48437-8EEE-4E1E-A76D-A8F746F949D7}" srcOrd="0" destOrd="0" presId="urn:microsoft.com/office/officeart/2005/8/layout/hierarchy4"/>
    <dgm:cxn modelId="{D5465E09-5057-4A72-B5BC-C289B507D488}" type="presParOf" srcId="{4FB89A55-3442-4DC4-A83B-1597218BA9B9}" destId="{F36D1AC5-B5F5-4672-BC59-9BD6B5F56944}" srcOrd="0" destOrd="0" presId="urn:microsoft.com/office/officeart/2005/8/layout/hierarchy4"/>
    <dgm:cxn modelId="{E5EBBD64-953F-46C2-95BB-530C73155B84}" type="presParOf" srcId="{F36D1AC5-B5F5-4672-BC59-9BD6B5F56944}" destId="{93E3AD2B-A7CE-499F-A180-FF45DF3E9AA8}" srcOrd="0" destOrd="0" presId="urn:microsoft.com/office/officeart/2005/8/layout/hierarchy4"/>
    <dgm:cxn modelId="{AA6CE536-7C8C-4AE5-873D-8B3A79FDB0AF}" type="presParOf" srcId="{F36D1AC5-B5F5-4672-BC59-9BD6B5F56944}" destId="{42857867-6F46-4329-9981-7BDF64FE3ECA}" srcOrd="1" destOrd="0" presId="urn:microsoft.com/office/officeart/2005/8/layout/hierarchy4"/>
    <dgm:cxn modelId="{E6E46D0F-8C02-463D-83A3-87E1386960F5}" type="presParOf" srcId="{F36D1AC5-B5F5-4672-BC59-9BD6B5F56944}" destId="{2909D833-2610-4AA1-966E-2E5B60F4692A}" srcOrd="2" destOrd="0" presId="urn:microsoft.com/office/officeart/2005/8/layout/hierarchy4"/>
    <dgm:cxn modelId="{0A956365-F22F-4CF2-8AB5-EBC13555F398}" type="presParOf" srcId="{2909D833-2610-4AA1-966E-2E5B60F4692A}" destId="{8B58A0CF-8730-4355-913C-B14316766326}" srcOrd="0" destOrd="0" presId="urn:microsoft.com/office/officeart/2005/8/layout/hierarchy4"/>
    <dgm:cxn modelId="{10064328-9F40-4D8A-A5A3-C01FACD63BAD}" type="presParOf" srcId="{8B58A0CF-8730-4355-913C-B14316766326}" destId="{1EE48437-8EEE-4E1E-A76D-A8F746F949D7}" srcOrd="0" destOrd="0" presId="urn:microsoft.com/office/officeart/2005/8/layout/hierarchy4"/>
    <dgm:cxn modelId="{169359BA-280E-4046-BF78-C5DDE70A3F2E}" type="presParOf" srcId="{8B58A0CF-8730-4355-913C-B14316766326}" destId="{AB1CD8CF-9063-4078-9A4D-45E1E7AAD9C8}" srcOrd="1" destOrd="0" presId="urn:microsoft.com/office/officeart/2005/8/layout/hierarchy4"/>
    <dgm:cxn modelId="{DF5AC6BB-7E11-40AA-8CA2-7FB46B40CCEF}" type="presParOf" srcId="{8B58A0CF-8730-4355-913C-B14316766326}" destId="{D77F1CD5-76E9-4294-A4EA-2D4CB0DA122D}" srcOrd="2" destOrd="0" presId="urn:microsoft.com/office/officeart/2005/8/layout/hierarchy4"/>
    <dgm:cxn modelId="{39712461-BC75-46F5-A8B0-2450FABE0F54}" type="presParOf" srcId="{D77F1CD5-76E9-4294-A4EA-2D4CB0DA122D}" destId="{53A405DD-D67C-41DD-8283-5E147388554D}" srcOrd="0" destOrd="0" presId="urn:microsoft.com/office/officeart/2005/8/layout/hierarchy4"/>
    <dgm:cxn modelId="{4D968B2D-AAEF-44C2-83B4-32612AE0F484}" type="presParOf" srcId="{53A405DD-D67C-41DD-8283-5E147388554D}" destId="{CE20DEDB-2C9D-4F34-9A06-EC36406466CC}" srcOrd="0" destOrd="0" presId="urn:microsoft.com/office/officeart/2005/8/layout/hierarchy4"/>
    <dgm:cxn modelId="{A8446C3A-26BC-4FD1-9F8E-020A220BE90F}" type="presParOf" srcId="{53A405DD-D67C-41DD-8283-5E147388554D}" destId="{DF27D33F-87E5-4B78-A1A5-E79BAA2CFD24}" srcOrd="1" destOrd="0" presId="urn:microsoft.com/office/officeart/2005/8/layout/hierarchy4"/>
    <dgm:cxn modelId="{04606DB9-829B-4E1E-81B0-C0F4432CEE01}" type="presParOf" srcId="{D77F1CD5-76E9-4294-A4EA-2D4CB0DA122D}" destId="{F4CD4F67-A7BC-44F8-B4C6-06B1749B03AD}" srcOrd="1" destOrd="0" presId="urn:microsoft.com/office/officeart/2005/8/layout/hierarchy4"/>
    <dgm:cxn modelId="{88F50B96-304C-44CA-9661-5171C4515FC4}" type="presParOf" srcId="{D77F1CD5-76E9-4294-A4EA-2D4CB0DA122D}" destId="{18792FC5-5F23-4488-9B47-B09D3DA4EBED}" srcOrd="2" destOrd="0" presId="urn:microsoft.com/office/officeart/2005/8/layout/hierarchy4"/>
    <dgm:cxn modelId="{0325D4C1-6519-4D3A-AE09-7E62EB6BB11D}" type="presParOf" srcId="{18792FC5-5F23-4488-9B47-B09D3DA4EBED}" destId="{53E61E2C-5825-4EE6-BEC9-23C3D79355FE}" srcOrd="0" destOrd="0" presId="urn:microsoft.com/office/officeart/2005/8/layout/hierarchy4"/>
    <dgm:cxn modelId="{522B311C-2DD2-4EC4-8C77-FA8D129F5CF7}" type="presParOf" srcId="{18792FC5-5F23-4488-9B47-B09D3DA4EBED}" destId="{76CEFCDB-48A0-4A07-952A-2199A02D996E}" srcOrd="1" destOrd="0" presId="urn:microsoft.com/office/officeart/2005/8/layout/hierarchy4"/>
    <dgm:cxn modelId="{5869B3A8-00F7-489F-8801-E47BCB5D39E5}" type="presParOf" srcId="{2909D833-2610-4AA1-966E-2E5B60F4692A}" destId="{486C3BA1-B000-45CA-A214-6630A4AE1513}" srcOrd="1" destOrd="0" presId="urn:microsoft.com/office/officeart/2005/8/layout/hierarchy4"/>
    <dgm:cxn modelId="{920B98F8-6ED1-407E-8CB4-BC3F737B668E}" type="presParOf" srcId="{2909D833-2610-4AA1-966E-2E5B60F4692A}" destId="{DB9E814F-053F-4BB7-AF51-112B7BCC888F}" srcOrd="2" destOrd="0" presId="urn:microsoft.com/office/officeart/2005/8/layout/hierarchy4"/>
    <dgm:cxn modelId="{457A795D-D866-45B8-9889-3425F05F4872}" type="presParOf" srcId="{DB9E814F-053F-4BB7-AF51-112B7BCC888F}" destId="{EB595269-C8F7-478F-9A50-470D3B49D9BC}" srcOrd="0" destOrd="0" presId="urn:microsoft.com/office/officeart/2005/8/layout/hierarchy4"/>
    <dgm:cxn modelId="{E859559A-D5BB-471F-9C1A-690462F669E0}" type="presParOf" srcId="{DB9E814F-053F-4BB7-AF51-112B7BCC888F}" destId="{2575487B-C1AC-407F-8A86-D8A9FD65E4B3}" srcOrd="1" destOrd="0" presId="urn:microsoft.com/office/officeart/2005/8/layout/hierarchy4"/>
    <dgm:cxn modelId="{BA68C03F-8736-4E60-98FC-01124D2B5903}" type="presParOf" srcId="{DB9E814F-053F-4BB7-AF51-112B7BCC888F}" destId="{5531EE9C-4A8A-4DC2-B7F9-2A827778B234}" srcOrd="2" destOrd="0" presId="urn:microsoft.com/office/officeart/2005/8/layout/hierarchy4"/>
    <dgm:cxn modelId="{5B4B0CF3-C2FF-40D7-AED1-55CFF0CEFEFA}" type="presParOf" srcId="{5531EE9C-4A8A-4DC2-B7F9-2A827778B234}" destId="{80EB0032-6ADE-4694-87C2-D1AD5CED5811}" srcOrd="0" destOrd="0" presId="urn:microsoft.com/office/officeart/2005/8/layout/hierarchy4"/>
    <dgm:cxn modelId="{5A651BAD-79D3-4EF8-9419-E9444B481A1B}" type="presParOf" srcId="{80EB0032-6ADE-4694-87C2-D1AD5CED5811}" destId="{4C1DB287-FE06-4A7D-AEAA-FEB40CC276FE}" srcOrd="0" destOrd="0" presId="urn:microsoft.com/office/officeart/2005/8/layout/hierarchy4"/>
    <dgm:cxn modelId="{CAF29F5B-5CF9-4662-9D11-09920883F539}" type="presParOf" srcId="{80EB0032-6ADE-4694-87C2-D1AD5CED5811}" destId="{C30E221A-37D9-4062-A01C-FB38C2C0E5A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48FF6-5607-45DC-A5DA-45CD331CFBA6}">
      <dsp:nvSpPr>
        <dsp:cNvPr id="0" name=""/>
        <dsp:cNvSpPr/>
      </dsp:nvSpPr>
      <dsp:spPr>
        <a:xfrm>
          <a:off x="777239" y="0"/>
          <a:ext cx="8808720" cy="34242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570C3-38D3-4425-8598-94ABFE80A370}">
      <dsp:nvSpPr>
        <dsp:cNvPr id="0" name=""/>
        <dsp:cNvSpPr/>
      </dsp:nvSpPr>
      <dsp:spPr>
        <a:xfrm>
          <a:off x="812787" y="1027271"/>
          <a:ext cx="4242435" cy="13696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kern="1200" dirty="0" err="1" smtClean="0"/>
            <a:t>центральний</a:t>
          </a:r>
          <a:r>
            <a:rPr lang="ru-RU" sz="3400" kern="1200" dirty="0" smtClean="0"/>
            <a:t> орган </a:t>
          </a:r>
          <a:r>
            <a:rPr lang="ru-RU" sz="3400" kern="1200" dirty="0" err="1" smtClean="0"/>
            <a:t>управління</a:t>
          </a:r>
          <a:r>
            <a:rPr lang="ru-RU" sz="3400" kern="1200" dirty="0" smtClean="0"/>
            <a:t> </a:t>
          </a:r>
          <a:r>
            <a:rPr lang="ru-RU" sz="3400" kern="1200" dirty="0" err="1" smtClean="0"/>
            <a:t>поліцією</a:t>
          </a:r>
          <a:endParaRPr lang="ru-RU" sz="3400" kern="1200" dirty="0"/>
        </a:p>
      </dsp:txBody>
      <dsp:txXfrm>
        <a:off x="879650" y="1094134"/>
        <a:ext cx="4108709" cy="1235968"/>
      </dsp:txXfrm>
    </dsp:sp>
    <dsp:sp modelId="{BC539505-A4BB-4A69-8612-D04428BEDA19}">
      <dsp:nvSpPr>
        <dsp:cNvPr id="0" name=""/>
        <dsp:cNvSpPr/>
      </dsp:nvSpPr>
      <dsp:spPr>
        <a:xfrm>
          <a:off x="5307977" y="1027271"/>
          <a:ext cx="4242435" cy="13696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kern="1200" dirty="0" smtClean="0"/>
            <a:t> </a:t>
          </a:r>
          <a:r>
            <a:rPr lang="ru-RU" sz="3400" kern="1200" dirty="0" err="1" smtClean="0"/>
            <a:t>територіальні</a:t>
          </a:r>
          <a:r>
            <a:rPr lang="ru-RU" sz="3400" kern="1200" dirty="0" smtClean="0"/>
            <a:t> </a:t>
          </a:r>
          <a:r>
            <a:rPr lang="ru-RU" sz="3400" kern="1200" dirty="0" err="1" smtClean="0"/>
            <a:t>органи</a:t>
          </a:r>
          <a:r>
            <a:rPr lang="ru-RU" sz="3400" kern="1200" dirty="0" smtClean="0"/>
            <a:t> </a:t>
          </a:r>
          <a:r>
            <a:rPr lang="ru-RU" sz="3400" kern="1200" dirty="0" err="1" smtClean="0"/>
            <a:t>поліції</a:t>
          </a:r>
          <a:endParaRPr lang="ru-RU" sz="3400" kern="1200" dirty="0"/>
        </a:p>
      </dsp:txBody>
      <dsp:txXfrm>
        <a:off x="5374840" y="1094134"/>
        <a:ext cx="4108709" cy="1235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2DB12-C407-4020-AE10-8D09EC86AB36}">
      <dsp:nvSpPr>
        <dsp:cNvPr id="0" name=""/>
        <dsp:cNvSpPr/>
      </dsp:nvSpPr>
      <dsp:spPr>
        <a:xfrm>
          <a:off x="0" y="397038"/>
          <a:ext cx="10363200"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0134EB-57CC-4798-8E90-665D12CCFDD7}">
      <dsp:nvSpPr>
        <dsp:cNvPr id="0" name=""/>
        <dsp:cNvSpPr/>
      </dsp:nvSpPr>
      <dsp:spPr>
        <a:xfrm>
          <a:off x="518160" y="13278"/>
          <a:ext cx="7254240"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lvl="0" algn="l" defTabSz="1155700">
            <a:lnSpc>
              <a:spcPct val="90000"/>
            </a:lnSpc>
            <a:spcBef>
              <a:spcPct val="0"/>
            </a:spcBef>
            <a:spcAft>
              <a:spcPct val="35000"/>
            </a:spcAft>
          </a:pPr>
          <a:r>
            <a:rPr lang="ru-RU" sz="2600" kern="1200" dirty="0" smtClean="0"/>
            <a:t>1) </a:t>
          </a:r>
          <a:r>
            <a:rPr lang="ru-RU" sz="2600" kern="1200" dirty="0" err="1" smtClean="0"/>
            <a:t>кримінальна</a:t>
          </a:r>
          <a:r>
            <a:rPr lang="ru-RU" sz="2600" kern="1200" dirty="0" smtClean="0"/>
            <a:t> </a:t>
          </a:r>
          <a:r>
            <a:rPr lang="ru-RU" sz="2600" kern="1200" dirty="0" err="1" smtClean="0"/>
            <a:t>поліція</a:t>
          </a:r>
          <a:r>
            <a:rPr lang="ru-RU" sz="2600" kern="1200" dirty="0" smtClean="0"/>
            <a:t>;</a:t>
          </a:r>
        </a:p>
        <a:p>
          <a:pPr lvl="0" algn="l" defTabSz="1155700">
            <a:lnSpc>
              <a:spcPct val="90000"/>
            </a:lnSpc>
            <a:spcBef>
              <a:spcPct val="0"/>
            </a:spcBef>
            <a:spcAft>
              <a:spcPct val="35000"/>
            </a:spcAft>
          </a:pPr>
          <a:r>
            <a:rPr lang="ru-RU" sz="2600" kern="1200" dirty="0" smtClean="0"/>
            <a:t>2) </a:t>
          </a:r>
          <a:r>
            <a:rPr lang="ru-RU" sz="2600" kern="1200" dirty="0" err="1" smtClean="0"/>
            <a:t>патрульна</a:t>
          </a:r>
          <a:r>
            <a:rPr lang="ru-RU" sz="2600" kern="1200" dirty="0" smtClean="0"/>
            <a:t> </a:t>
          </a:r>
          <a:r>
            <a:rPr lang="ru-RU" sz="2600" kern="1200" dirty="0" err="1" smtClean="0"/>
            <a:t>поліція</a:t>
          </a:r>
          <a:r>
            <a:rPr lang="ru-RU" sz="2600" kern="1200" dirty="0" smtClean="0"/>
            <a:t>;</a:t>
          </a:r>
          <a:endParaRPr lang="ru-RU" sz="2600" kern="1200" dirty="0"/>
        </a:p>
      </dsp:txBody>
      <dsp:txXfrm>
        <a:off x="555627" y="50745"/>
        <a:ext cx="7179306" cy="692586"/>
      </dsp:txXfrm>
    </dsp:sp>
    <dsp:sp modelId="{679EB506-B7A0-49A3-87A8-21885620F88C}">
      <dsp:nvSpPr>
        <dsp:cNvPr id="0" name=""/>
        <dsp:cNvSpPr/>
      </dsp:nvSpPr>
      <dsp:spPr>
        <a:xfrm>
          <a:off x="0" y="1576398"/>
          <a:ext cx="10363200"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AEE3-BE97-4A0D-AAF5-BA4CE92A09C3}">
      <dsp:nvSpPr>
        <dsp:cNvPr id="0" name=""/>
        <dsp:cNvSpPr/>
      </dsp:nvSpPr>
      <dsp:spPr>
        <a:xfrm>
          <a:off x="518160" y="1192638"/>
          <a:ext cx="7254240"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lvl="0" algn="l" defTabSz="1155700">
            <a:lnSpc>
              <a:spcPct val="90000"/>
            </a:lnSpc>
            <a:spcBef>
              <a:spcPct val="0"/>
            </a:spcBef>
            <a:spcAft>
              <a:spcPct val="35000"/>
            </a:spcAft>
          </a:pPr>
          <a:r>
            <a:rPr lang="ru-RU" sz="2600" kern="1200" dirty="0" smtClean="0"/>
            <a:t>3) </a:t>
          </a:r>
          <a:r>
            <a:rPr lang="ru-RU" sz="2600" kern="1200" dirty="0" err="1" smtClean="0"/>
            <a:t>органи</a:t>
          </a:r>
          <a:r>
            <a:rPr lang="ru-RU" sz="2600" kern="1200" dirty="0" smtClean="0"/>
            <a:t> </a:t>
          </a:r>
          <a:r>
            <a:rPr lang="ru-RU" sz="2600" kern="1200" dirty="0" err="1" smtClean="0"/>
            <a:t>досудового</a:t>
          </a:r>
          <a:r>
            <a:rPr lang="ru-RU" sz="2600" kern="1200" dirty="0" smtClean="0"/>
            <a:t> </a:t>
          </a:r>
          <a:r>
            <a:rPr lang="ru-RU" sz="2600" kern="1200" dirty="0" err="1" smtClean="0"/>
            <a:t>розслідування</a:t>
          </a:r>
          <a:r>
            <a:rPr lang="ru-RU" sz="2600" kern="1200" dirty="0" smtClean="0"/>
            <a:t>;</a:t>
          </a:r>
        </a:p>
        <a:p>
          <a:pPr lvl="0" algn="l" defTabSz="1155700">
            <a:lnSpc>
              <a:spcPct val="90000"/>
            </a:lnSpc>
            <a:spcBef>
              <a:spcPct val="0"/>
            </a:spcBef>
            <a:spcAft>
              <a:spcPct val="35000"/>
            </a:spcAft>
          </a:pPr>
          <a:r>
            <a:rPr lang="ru-RU" sz="2600" kern="1200" dirty="0" smtClean="0"/>
            <a:t>4) </a:t>
          </a:r>
          <a:r>
            <a:rPr lang="ru-RU" sz="2600" kern="1200" dirty="0" err="1" smtClean="0"/>
            <a:t>поліція</a:t>
          </a:r>
          <a:r>
            <a:rPr lang="ru-RU" sz="2600" kern="1200" dirty="0" smtClean="0"/>
            <a:t> </a:t>
          </a:r>
          <a:r>
            <a:rPr lang="ru-RU" sz="2600" kern="1200" dirty="0" err="1" smtClean="0"/>
            <a:t>охорони</a:t>
          </a:r>
          <a:r>
            <a:rPr lang="ru-RU" sz="2600" kern="1200" dirty="0" smtClean="0"/>
            <a:t>;</a:t>
          </a:r>
          <a:endParaRPr lang="ru-RU" sz="2600" kern="1200" dirty="0"/>
        </a:p>
      </dsp:txBody>
      <dsp:txXfrm>
        <a:off x="555627" y="1230105"/>
        <a:ext cx="7179306" cy="692586"/>
      </dsp:txXfrm>
    </dsp:sp>
    <dsp:sp modelId="{3263FB7A-AB77-456F-A213-A87B23660F55}">
      <dsp:nvSpPr>
        <dsp:cNvPr id="0" name=""/>
        <dsp:cNvSpPr/>
      </dsp:nvSpPr>
      <dsp:spPr>
        <a:xfrm>
          <a:off x="0" y="2755758"/>
          <a:ext cx="10363200"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96994-0176-4381-A557-559690BD5C12}">
      <dsp:nvSpPr>
        <dsp:cNvPr id="0" name=""/>
        <dsp:cNvSpPr/>
      </dsp:nvSpPr>
      <dsp:spPr>
        <a:xfrm>
          <a:off x="518160" y="2371998"/>
          <a:ext cx="7254240"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lvl="0" algn="l" defTabSz="1155700">
            <a:lnSpc>
              <a:spcPct val="90000"/>
            </a:lnSpc>
            <a:spcBef>
              <a:spcPct val="0"/>
            </a:spcBef>
            <a:spcAft>
              <a:spcPct val="35000"/>
            </a:spcAft>
          </a:pPr>
          <a:r>
            <a:rPr lang="ru-RU" sz="2600" kern="1200" dirty="0" smtClean="0"/>
            <a:t>5) </a:t>
          </a:r>
          <a:r>
            <a:rPr lang="ru-RU" sz="2600" kern="1200" dirty="0" err="1" smtClean="0"/>
            <a:t>спеціальна</a:t>
          </a:r>
          <a:r>
            <a:rPr lang="ru-RU" sz="2600" kern="1200" dirty="0" smtClean="0"/>
            <a:t> </a:t>
          </a:r>
          <a:r>
            <a:rPr lang="ru-RU" sz="2600" kern="1200" dirty="0" err="1" smtClean="0"/>
            <a:t>поліція</a:t>
          </a:r>
          <a:r>
            <a:rPr lang="ru-RU" sz="2600" kern="1200" dirty="0" smtClean="0"/>
            <a:t>;</a:t>
          </a:r>
        </a:p>
        <a:p>
          <a:pPr lvl="0" algn="l" defTabSz="1155700">
            <a:lnSpc>
              <a:spcPct val="90000"/>
            </a:lnSpc>
            <a:spcBef>
              <a:spcPct val="0"/>
            </a:spcBef>
            <a:spcAft>
              <a:spcPct val="35000"/>
            </a:spcAft>
          </a:pPr>
          <a:r>
            <a:rPr lang="ru-RU" sz="2600" kern="1200" dirty="0" smtClean="0"/>
            <a:t>6) </a:t>
          </a:r>
          <a:r>
            <a:rPr lang="ru-RU" sz="2600" kern="1200" dirty="0" err="1" smtClean="0"/>
            <a:t>поліція</a:t>
          </a:r>
          <a:r>
            <a:rPr lang="ru-RU" sz="2600" kern="1200" dirty="0" smtClean="0"/>
            <a:t> особливого </a:t>
          </a:r>
          <a:r>
            <a:rPr lang="ru-RU" sz="2600" kern="1200" dirty="0" err="1" smtClean="0"/>
            <a:t>призначення</a:t>
          </a:r>
          <a:r>
            <a:rPr lang="ru-RU" sz="2600" kern="1200" dirty="0" smtClean="0"/>
            <a:t>.</a:t>
          </a:r>
          <a:endParaRPr lang="ru-RU" sz="2600" kern="1200" dirty="0"/>
        </a:p>
      </dsp:txBody>
      <dsp:txXfrm>
        <a:off x="555627" y="2409465"/>
        <a:ext cx="717930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5997B-106A-4F95-9255-F183BCAC9406}">
      <dsp:nvSpPr>
        <dsp:cNvPr id="0" name=""/>
        <dsp:cNvSpPr/>
      </dsp:nvSpPr>
      <dsp:spPr>
        <a:xfrm>
          <a:off x="0" y="304800"/>
          <a:ext cx="3809999" cy="2286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1) </a:t>
          </a:r>
          <a:r>
            <a:rPr lang="ru-RU" sz="2000" kern="1200" dirty="0" err="1" smtClean="0"/>
            <a:t>умови</a:t>
          </a:r>
          <a:r>
            <a:rPr lang="ru-RU" sz="2000" kern="1200" dirty="0" smtClean="0"/>
            <a:t> </a:t>
          </a:r>
          <a:r>
            <a:rPr lang="ru-RU" sz="2000" kern="1200" dirty="0" err="1" smtClean="0"/>
            <a:t>проведення</a:t>
          </a:r>
          <a:r>
            <a:rPr lang="ru-RU" sz="2000" kern="1200" dirty="0" smtClean="0"/>
            <a:t> конкурсу;</a:t>
          </a:r>
        </a:p>
        <a:p>
          <a:pPr lvl="0" algn="ctr" defTabSz="889000">
            <a:lnSpc>
              <a:spcPct val="90000"/>
            </a:lnSpc>
            <a:spcBef>
              <a:spcPct val="0"/>
            </a:spcBef>
            <a:spcAft>
              <a:spcPct val="35000"/>
            </a:spcAft>
          </a:pPr>
          <a:r>
            <a:rPr lang="ru-RU" sz="2000" kern="1200" dirty="0" smtClean="0"/>
            <a:t>2) </a:t>
          </a:r>
          <a:r>
            <a:rPr lang="ru-RU" sz="2000" kern="1200" dirty="0" err="1" smtClean="0"/>
            <a:t>вимоги</a:t>
          </a:r>
          <a:r>
            <a:rPr lang="ru-RU" sz="2000" kern="1200" dirty="0" smtClean="0"/>
            <a:t> </a:t>
          </a:r>
          <a:r>
            <a:rPr lang="ru-RU" sz="2000" kern="1200" dirty="0" err="1" smtClean="0"/>
            <a:t>щодо</a:t>
          </a:r>
          <a:r>
            <a:rPr lang="ru-RU" sz="2000" kern="1200" dirty="0" smtClean="0"/>
            <a:t> </a:t>
          </a:r>
          <a:r>
            <a:rPr lang="ru-RU" sz="2000" kern="1200" dirty="0" err="1" smtClean="0"/>
            <a:t>оприлюднення</a:t>
          </a:r>
          <a:r>
            <a:rPr lang="ru-RU" sz="2000" kern="1200" dirty="0" smtClean="0"/>
            <a:t> </a:t>
          </a:r>
          <a:r>
            <a:rPr lang="ru-RU" sz="2000" kern="1200" dirty="0" err="1" smtClean="0"/>
            <a:t>інформації</a:t>
          </a:r>
          <a:r>
            <a:rPr lang="ru-RU" sz="2000" kern="1200" dirty="0" smtClean="0"/>
            <a:t> про </a:t>
          </a:r>
          <a:r>
            <a:rPr lang="ru-RU" sz="2000" kern="1200" dirty="0" err="1" smtClean="0"/>
            <a:t>вакантну</a:t>
          </a:r>
          <a:r>
            <a:rPr lang="ru-RU" sz="2000" kern="1200" dirty="0" smtClean="0"/>
            <a:t> посаду </a:t>
          </a:r>
          <a:r>
            <a:rPr lang="ru-RU" sz="2000" kern="1200" dirty="0" err="1" smtClean="0"/>
            <a:t>державної</a:t>
          </a:r>
          <a:r>
            <a:rPr lang="ru-RU" sz="2000" kern="1200" dirty="0" smtClean="0"/>
            <a:t> </a:t>
          </a:r>
          <a:r>
            <a:rPr lang="ru-RU" sz="2000" kern="1200" dirty="0" err="1" smtClean="0"/>
            <a:t>служби</a:t>
          </a:r>
          <a:r>
            <a:rPr lang="ru-RU" sz="2000" kern="1200" dirty="0" smtClean="0"/>
            <a:t> та </a:t>
          </a:r>
          <a:r>
            <a:rPr lang="ru-RU" sz="2000" kern="1200" dirty="0" err="1" smtClean="0"/>
            <a:t>оголошення</a:t>
          </a:r>
          <a:r>
            <a:rPr lang="ru-RU" sz="2000" kern="1200" dirty="0" smtClean="0"/>
            <a:t> про </a:t>
          </a:r>
          <a:r>
            <a:rPr lang="ru-RU" sz="2000" kern="1200" dirty="0" err="1" smtClean="0"/>
            <a:t>проведення</a:t>
          </a:r>
          <a:r>
            <a:rPr lang="ru-RU" sz="2000" kern="1200" dirty="0" smtClean="0"/>
            <a:t> конкурсу</a:t>
          </a:r>
          <a:r>
            <a:rPr lang="ru-RU" sz="2800" kern="1200" dirty="0" smtClean="0"/>
            <a:t>;</a:t>
          </a:r>
          <a:endParaRPr lang="ru-RU" sz="2800" kern="1200" dirty="0"/>
        </a:p>
      </dsp:txBody>
      <dsp:txXfrm>
        <a:off x="0" y="304800"/>
        <a:ext cx="3809999" cy="2286000"/>
      </dsp:txXfrm>
    </dsp:sp>
    <dsp:sp modelId="{0A2F4881-0027-460C-807F-FC46CC82AD65}">
      <dsp:nvSpPr>
        <dsp:cNvPr id="0" name=""/>
        <dsp:cNvSpPr/>
      </dsp:nvSpPr>
      <dsp:spPr>
        <a:xfrm>
          <a:off x="4191000" y="304800"/>
          <a:ext cx="3809999" cy="2286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3) </a:t>
          </a:r>
          <a:r>
            <a:rPr lang="ru-RU" sz="2400" kern="1200" dirty="0" err="1" smtClean="0"/>
            <a:t>повноваження</a:t>
          </a:r>
          <a:r>
            <a:rPr lang="ru-RU" sz="2400" kern="1200" dirty="0" smtClean="0"/>
            <a:t> </a:t>
          </a:r>
          <a:r>
            <a:rPr lang="ru-RU" sz="2400" kern="1200" dirty="0" err="1" smtClean="0"/>
            <a:t>поліцейської</a:t>
          </a:r>
          <a:r>
            <a:rPr lang="ru-RU" sz="2400" kern="1200" dirty="0" smtClean="0"/>
            <a:t> </a:t>
          </a:r>
          <a:r>
            <a:rPr lang="ru-RU" sz="2400" kern="1200" dirty="0" err="1" smtClean="0"/>
            <a:t>комісії</a:t>
          </a:r>
          <a:r>
            <a:rPr lang="ru-RU" sz="2400" kern="1200" dirty="0" smtClean="0"/>
            <a:t> при </a:t>
          </a:r>
          <a:r>
            <a:rPr lang="ru-RU" sz="2400" kern="1200" dirty="0" err="1" smtClean="0"/>
            <a:t>проведенні</a:t>
          </a:r>
          <a:r>
            <a:rPr lang="ru-RU" sz="2400" kern="1200" dirty="0" smtClean="0"/>
            <a:t> конкурсу;</a:t>
          </a:r>
          <a:endParaRPr lang="ru-RU" sz="2400" kern="1200" dirty="0"/>
        </a:p>
      </dsp:txBody>
      <dsp:txXfrm>
        <a:off x="4191000" y="304800"/>
        <a:ext cx="3809999" cy="2286000"/>
      </dsp:txXfrm>
    </dsp:sp>
    <dsp:sp modelId="{692791AA-FD57-43E8-AE68-EA7A6A9CA1C7}">
      <dsp:nvSpPr>
        <dsp:cNvPr id="0" name=""/>
        <dsp:cNvSpPr/>
      </dsp:nvSpPr>
      <dsp:spPr>
        <a:xfrm>
          <a:off x="8382000" y="304800"/>
          <a:ext cx="3809999" cy="2286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4) порядок </a:t>
          </a:r>
          <a:r>
            <a:rPr lang="ru-RU" sz="2000" kern="1200" dirty="0" err="1" smtClean="0"/>
            <a:t>прийняття</a:t>
          </a:r>
          <a:r>
            <a:rPr lang="ru-RU" sz="2000" kern="1200" dirty="0" smtClean="0"/>
            <a:t> та </a:t>
          </a:r>
          <a:r>
            <a:rPr lang="ru-RU" sz="2000" kern="1200" dirty="0" err="1" smtClean="0"/>
            <a:t>розгляду</a:t>
          </a:r>
          <a:r>
            <a:rPr lang="ru-RU" sz="2000" kern="1200" dirty="0" smtClean="0"/>
            <a:t> </a:t>
          </a:r>
          <a:r>
            <a:rPr lang="ru-RU" sz="2000" kern="1200" dirty="0" err="1" smtClean="0"/>
            <a:t>документів</a:t>
          </a:r>
          <a:r>
            <a:rPr lang="ru-RU" sz="2000" kern="1200" dirty="0" smtClean="0"/>
            <a:t> для </a:t>
          </a:r>
          <a:r>
            <a:rPr lang="ru-RU" sz="2000" kern="1200" dirty="0" err="1" smtClean="0"/>
            <a:t>участі</a:t>
          </a:r>
          <a:r>
            <a:rPr lang="ru-RU" sz="2000" kern="1200" dirty="0" smtClean="0"/>
            <a:t> в </a:t>
          </a:r>
          <a:r>
            <a:rPr lang="ru-RU" sz="2000" kern="1200" dirty="0" err="1" smtClean="0"/>
            <a:t>конкурсі</a:t>
          </a:r>
          <a:r>
            <a:rPr lang="ru-RU" sz="2000" kern="1200" dirty="0" smtClean="0"/>
            <a:t>;</a:t>
          </a:r>
          <a:endParaRPr lang="ru-RU" sz="2000" kern="1200" dirty="0"/>
        </a:p>
      </dsp:txBody>
      <dsp:txXfrm>
        <a:off x="8382000" y="304800"/>
        <a:ext cx="3809999" cy="2286000"/>
      </dsp:txXfrm>
    </dsp:sp>
    <dsp:sp modelId="{B79DB1BE-EC62-48B3-9A6A-45D390292B92}">
      <dsp:nvSpPr>
        <dsp:cNvPr id="0" name=""/>
        <dsp:cNvSpPr/>
      </dsp:nvSpPr>
      <dsp:spPr>
        <a:xfrm>
          <a:off x="2095500" y="2971800"/>
          <a:ext cx="3809999" cy="2286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5) порядок </a:t>
          </a:r>
          <a:r>
            <a:rPr lang="ru-RU" sz="2000" kern="1200" dirty="0" err="1" smtClean="0"/>
            <a:t>проведення</a:t>
          </a:r>
          <a:r>
            <a:rPr lang="ru-RU" sz="2000" kern="1200" dirty="0" smtClean="0"/>
            <a:t> </a:t>
          </a:r>
          <a:r>
            <a:rPr lang="ru-RU" sz="2000" kern="1200" dirty="0" err="1" smtClean="0"/>
            <a:t>тестування</a:t>
          </a:r>
          <a:r>
            <a:rPr lang="ru-RU" sz="2000" kern="1200" dirty="0" smtClean="0"/>
            <a:t>, </a:t>
          </a:r>
          <a:r>
            <a:rPr lang="ru-RU" sz="2000" kern="1200" dirty="0" err="1" smtClean="0"/>
            <a:t>співбесіди</a:t>
          </a:r>
          <a:r>
            <a:rPr lang="ru-RU" sz="2000" kern="1200" dirty="0" smtClean="0"/>
            <a:t>, </a:t>
          </a:r>
          <a:r>
            <a:rPr lang="ru-RU" sz="2000" kern="1200" dirty="0" err="1" smtClean="0"/>
            <a:t>інших</a:t>
          </a:r>
          <a:r>
            <a:rPr lang="ru-RU" sz="2000" kern="1200" dirty="0" smtClean="0"/>
            <a:t> </a:t>
          </a:r>
          <a:r>
            <a:rPr lang="ru-RU" sz="2000" kern="1200" dirty="0" err="1" smtClean="0"/>
            <a:t>видів</a:t>
          </a:r>
          <a:r>
            <a:rPr lang="ru-RU" sz="2000" kern="1200" dirty="0" smtClean="0"/>
            <a:t> </a:t>
          </a:r>
          <a:r>
            <a:rPr lang="ru-RU" sz="2000" kern="1200" dirty="0" err="1" smtClean="0"/>
            <a:t>оцінювання</a:t>
          </a:r>
          <a:r>
            <a:rPr lang="ru-RU" sz="2000" kern="1200" dirty="0" smtClean="0"/>
            <a:t> </a:t>
          </a:r>
          <a:r>
            <a:rPr lang="ru-RU" sz="2000" kern="1200" dirty="0" err="1" smtClean="0"/>
            <a:t>кандидатів</a:t>
          </a:r>
          <a:r>
            <a:rPr lang="ru-RU" sz="2000" kern="1200" dirty="0" smtClean="0"/>
            <a:t> на службу в </a:t>
          </a:r>
          <a:r>
            <a:rPr lang="ru-RU" sz="2000" kern="1200" dirty="0" err="1" smtClean="0"/>
            <a:t>поліції</a:t>
          </a:r>
          <a:r>
            <a:rPr lang="ru-RU" sz="2000" kern="1200" dirty="0" smtClean="0"/>
            <a:t> та/</a:t>
          </a:r>
          <a:r>
            <a:rPr lang="ru-RU" sz="2000" kern="1200" dirty="0" err="1" smtClean="0"/>
            <a:t>або</a:t>
          </a:r>
          <a:r>
            <a:rPr lang="ru-RU" sz="2000" kern="1200" dirty="0" smtClean="0"/>
            <a:t> </a:t>
          </a:r>
          <a:r>
            <a:rPr lang="ru-RU" sz="2000" kern="1200" dirty="0" err="1" smtClean="0"/>
            <a:t>зайняття</a:t>
          </a:r>
          <a:r>
            <a:rPr lang="ru-RU" sz="2000" kern="1200" dirty="0" smtClean="0"/>
            <a:t> </a:t>
          </a:r>
          <a:r>
            <a:rPr lang="ru-RU" sz="2000" kern="1200" dirty="0" err="1" smtClean="0"/>
            <a:t>вакантних</a:t>
          </a:r>
          <a:r>
            <a:rPr lang="ru-RU" sz="2000" kern="1200" dirty="0" smtClean="0"/>
            <a:t> посад;</a:t>
          </a:r>
          <a:endParaRPr lang="ru-RU" sz="2000" kern="1200" dirty="0"/>
        </a:p>
      </dsp:txBody>
      <dsp:txXfrm>
        <a:off x="2095500" y="2971800"/>
        <a:ext cx="3809999" cy="2286000"/>
      </dsp:txXfrm>
    </dsp:sp>
    <dsp:sp modelId="{AA940B31-7361-4935-AD8B-E23DBB9FCB92}">
      <dsp:nvSpPr>
        <dsp:cNvPr id="0" name=""/>
        <dsp:cNvSpPr/>
      </dsp:nvSpPr>
      <dsp:spPr>
        <a:xfrm>
          <a:off x="6286500" y="2971799"/>
          <a:ext cx="3809999" cy="22860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6) </a:t>
          </a:r>
          <a:r>
            <a:rPr lang="ru-RU" sz="2000" kern="1200" dirty="0" err="1" smtClean="0"/>
            <a:t>методи</a:t>
          </a:r>
          <a:r>
            <a:rPr lang="ru-RU" sz="2000" kern="1200" dirty="0" smtClean="0"/>
            <a:t> </a:t>
          </a:r>
          <a:r>
            <a:rPr lang="ru-RU" sz="2000" kern="1200" dirty="0" err="1" smtClean="0"/>
            <a:t>оцінювання</a:t>
          </a:r>
          <a:r>
            <a:rPr lang="ru-RU" sz="2000" kern="1200" dirty="0" smtClean="0"/>
            <a:t> </a:t>
          </a:r>
          <a:r>
            <a:rPr lang="ru-RU" sz="2000" kern="1200" dirty="0" err="1" smtClean="0"/>
            <a:t>кандидатів</a:t>
          </a:r>
          <a:r>
            <a:rPr lang="ru-RU" sz="2000" kern="1200" dirty="0" smtClean="0"/>
            <a:t> на службу в </a:t>
          </a:r>
          <a:r>
            <a:rPr lang="ru-RU" sz="2000" kern="1200" dirty="0" err="1" smtClean="0"/>
            <a:t>поліції</a:t>
          </a:r>
          <a:r>
            <a:rPr lang="ru-RU" sz="2000" kern="1200" dirty="0" smtClean="0"/>
            <a:t> та/</a:t>
          </a:r>
          <a:r>
            <a:rPr lang="ru-RU" sz="2000" kern="1200" dirty="0" err="1" smtClean="0"/>
            <a:t>або</a:t>
          </a:r>
          <a:r>
            <a:rPr lang="ru-RU" sz="2000" kern="1200" dirty="0" smtClean="0"/>
            <a:t> на </a:t>
          </a:r>
          <a:r>
            <a:rPr lang="ru-RU" sz="2000" kern="1200" dirty="0" err="1" smtClean="0"/>
            <a:t>зайняття</a:t>
          </a:r>
          <a:r>
            <a:rPr lang="ru-RU" sz="2000" kern="1200" dirty="0" smtClean="0"/>
            <a:t> </a:t>
          </a:r>
          <a:r>
            <a:rPr lang="ru-RU" sz="2000" kern="1200" dirty="0" err="1" smtClean="0"/>
            <a:t>вакантних</a:t>
          </a:r>
          <a:r>
            <a:rPr lang="ru-RU" sz="2000" kern="1200" dirty="0" smtClean="0"/>
            <a:t> посад </a:t>
          </a:r>
          <a:r>
            <a:rPr lang="ru-RU" sz="2000" kern="1200" dirty="0" err="1" smtClean="0"/>
            <a:t>державної</a:t>
          </a:r>
          <a:r>
            <a:rPr lang="ru-RU" sz="2000" kern="1200" dirty="0" smtClean="0"/>
            <a:t> </a:t>
          </a:r>
          <a:r>
            <a:rPr lang="ru-RU" sz="2000" kern="1200" dirty="0" err="1" smtClean="0"/>
            <a:t>служби</a:t>
          </a:r>
          <a:r>
            <a:rPr lang="ru-RU" sz="2000" kern="1200" dirty="0" smtClean="0"/>
            <a:t>.</a:t>
          </a:r>
          <a:endParaRPr lang="ru-RU" sz="2000" kern="1200" dirty="0"/>
        </a:p>
      </dsp:txBody>
      <dsp:txXfrm>
        <a:off x="6286500" y="2971799"/>
        <a:ext cx="3809999" cy="228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9EF52-CFFC-4839-87A2-292876E316D8}">
      <dsp:nvSpPr>
        <dsp:cNvPr id="0" name=""/>
        <dsp:cNvSpPr/>
      </dsp:nvSpPr>
      <dsp:spPr>
        <a:xfrm>
          <a:off x="914399" y="0"/>
          <a:ext cx="10363200" cy="56006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9D5E9-9E64-47AF-8E42-53BC7AAA5BBD}">
      <dsp:nvSpPr>
        <dsp:cNvPr id="0" name=""/>
        <dsp:cNvSpPr/>
      </dsp:nvSpPr>
      <dsp:spPr>
        <a:xfrm>
          <a:off x="105877" y="444505"/>
          <a:ext cx="3658055" cy="47116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Службове</a:t>
          </a:r>
          <a:r>
            <a:rPr lang="ru-RU" sz="1800" kern="1200" dirty="0" smtClean="0"/>
            <a:t> </a:t>
          </a:r>
          <a:r>
            <a:rPr lang="ru-RU" sz="1800" kern="1200" dirty="0" err="1" smtClean="0"/>
            <a:t>розслідування</a:t>
          </a:r>
          <a:r>
            <a:rPr lang="ru-RU" sz="1800" kern="1200" dirty="0" smtClean="0"/>
            <a:t> проводиться з метою </a:t>
          </a:r>
          <a:r>
            <a:rPr lang="ru-RU" sz="1800" kern="1200" dirty="0" err="1" smtClean="0"/>
            <a:t>своєчасного</a:t>
          </a:r>
          <a:r>
            <a:rPr lang="ru-RU" sz="1800" kern="1200" dirty="0" smtClean="0"/>
            <a:t>, </a:t>
          </a:r>
          <a:r>
            <a:rPr lang="ru-RU" sz="1800" kern="1200" dirty="0" err="1" smtClean="0"/>
            <a:t>повного</a:t>
          </a:r>
          <a:r>
            <a:rPr lang="ru-RU" sz="1800" kern="1200" dirty="0" smtClean="0"/>
            <a:t> та </a:t>
          </a:r>
          <a:r>
            <a:rPr lang="ru-RU" sz="1800" kern="1200" dirty="0" err="1" smtClean="0"/>
            <a:t>об’єктивного</a:t>
          </a:r>
          <a:r>
            <a:rPr lang="ru-RU" sz="1800" kern="1200" dirty="0" smtClean="0"/>
            <a:t> </a:t>
          </a:r>
          <a:r>
            <a:rPr lang="ru-RU" sz="1800" kern="1200" dirty="0" err="1" smtClean="0"/>
            <a:t>з’ясування</a:t>
          </a:r>
          <a:r>
            <a:rPr lang="ru-RU" sz="1800" kern="1200" dirty="0" smtClean="0"/>
            <a:t> </a:t>
          </a:r>
          <a:r>
            <a:rPr lang="ru-RU" sz="1800" kern="1200" dirty="0" err="1" smtClean="0"/>
            <a:t>всіх</a:t>
          </a:r>
          <a:r>
            <a:rPr lang="ru-RU" sz="1800" kern="1200" dirty="0" smtClean="0"/>
            <a:t> </a:t>
          </a:r>
          <a:r>
            <a:rPr lang="ru-RU" sz="1800" kern="1200" dirty="0" err="1" smtClean="0"/>
            <a:t>обставин</a:t>
          </a:r>
          <a:r>
            <a:rPr lang="ru-RU" sz="1800" kern="1200" dirty="0" smtClean="0"/>
            <a:t> </a:t>
          </a:r>
          <a:r>
            <a:rPr lang="ru-RU" sz="1800" kern="1200" dirty="0" err="1" smtClean="0"/>
            <a:t>вчинення</a:t>
          </a:r>
          <a:r>
            <a:rPr lang="ru-RU" sz="1800" kern="1200" dirty="0" smtClean="0"/>
            <a:t> </a:t>
          </a:r>
          <a:r>
            <a:rPr lang="ru-RU" sz="1800" kern="1200" dirty="0" err="1" smtClean="0"/>
            <a:t>поліцейським</a:t>
          </a:r>
          <a:r>
            <a:rPr lang="ru-RU" sz="1800" kern="1200" dirty="0" smtClean="0"/>
            <a:t> </a:t>
          </a:r>
          <a:r>
            <a:rPr lang="ru-RU" sz="1800" kern="1200" dirty="0" err="1" smtClean="0"/>
            <a:t>дисциплінарного</a:t>
          </a:r>
          <a:r>
            <a:rPr lang="ru-RU" sz="1800" kern="1200" dirty="0" smtClean="0"/>
            <a:t> проступку, </a:t>
          </a:r>
          <a:r>
            <a:rPr lang="ru-RU" sz="1800" kern="1200" dirty="0" err="1" smtClean="0"/>
            <a:t>встановлення</a:t>
          </a:r>
          <a:r>
            <a:rPr lang="ru-RU" sz="1800" kern="1200" dirty="0" smtClean="0"/>
            <a:t> причин і умов </a:t>
          </a:r>
          <a:r>
            <a:rPr lang="ru-RU" sz="1800" kern="1200" dirty="0" err="1" smtClean="0"/>
            <a:t>його</a:t>
          </a:r>
          <a:r>
            <a:rPr lang="ru-RU" sz="1800" kern="1200" dirty="0" smtClean="0"/>
            <a:t> </a:t>
          </a:r>
          <a:r>
            <a:rPr lang="ru-RU" sz="1800" kern="1200" dirty="0" err="1" smtClean="0"/>
            <a:t>вчинення</a:t>
          </a:r>
          <a:r>
            <a:rPr lang="ru-RU" sz="1800" kern="1200" dirty="0" smtClean="0"/>
            <a:t>, вини, </a:t>
          </a:r>
          <a:r>
            <a:rPr lang="ru-RU" sz="1800" kern="1200" dirty="0" err="1" smtClean="0"/>
            <a:t>ступеня</a:t>
          </a:r>
          <a:r>
            <a:rPr lang="ru-RU" sz="1800" kern="1200" dirty="0" smtClean="0"/>
            <a:t> </a:t>
          </a:r>
          <a:r>
            <a:rPr lang="ru-RU" sz="1800" kern="1200" dirty="0" err="1" smtClean="0"/>
            <a:t>тяжкості</a:t>
          </a:r>
          <a:r>
            <a:rPr lang="ru-RU" sz="1800" kern="1200" dirty="0" smtClean="0"/>
            <a:t> </a:t>
          </a:r>
          <a:r>
            <a:rPr lang="ru-RU" sz="1800" kern="1200" dirty="0" err="1" smtClean="0"/>
            <a:t>дисциплінарного</a:t>
          </a:r>
          <a:r>
            <a:rPr lang="ru-RU" sz="1800" kern="1200" dirty="0" smtClean="0"/>
            <a:t> проступку, </a:t>
          </a:r>
          <a:r>
            <a:rPr lang="ru-RU" sz="1800" kern="1200" dirty="0" err="1" smtClean="0"/>
            <a:t>розміру</a:t>
          </a:r>
          <a:r>
            <a:rPr lang="ru-RU" sz="1800" kern="1200" dirty="0" smtClean="0"/>
            <a:t> </a:t>
          </a:r>
          <a:r>
            <a:rPr lang="ru-RU" sz="1800" kern="1200" dirty="0" err="1" smtClean="0"/>
            <a:t>заподіяної</a:t>
          </a:r>
          <a:r>
            <a:rPr lang="ru-RU" sz="1800" kern="1200" dirty="0" smtClean="0"/>
            <a:t> </a:t>
          </a:r>
          <a:r>
            <a:rPr lang="ru-RU" sz="1800" kern="1200" dirty="0" err="1" smtClean="0"/>
            <a:t>шкоди</a:t>
          </a:r>
          <a:r>
            <a:rPr lang="ru-RU" sz="1800" kern="1200" dirty="0" smtClean="0"/>
            <a:t> та для </a:t>
          </a:r>
          <a:r>
            <a:rPr lang="ru-RU" sz="1800" kern="1200" dirty="0" err="1" smtClean="0"/>
            <a:t>підготовки</a:t>
          </a:r>
          <a:r>
            <a:rPr lang="ru-RU" sz="1800" kern="1200" dirty="0" smtClean="0"/>
            <a:t> </a:t>
          </a:r>
          <a:r>
            <a:rPr lang="ru-RU" sz="1800" kern="1200" dirty="0" err="1" smtClean="0"/>
            <a:t>пропозицій</a:t>
          </a:r>
          <a:r>
            <a:rPr lang="ru-RU" sz="1800" kern="1200" dirty="0" smtClean="0"/>
            <a:t> </a:t>
          </a:r>
          <a:r>
            <a:rPr lang="ru-RU" sz="1800" kern="1200" dirty="0" err="1" smtClean="0"/>
            <a:t>щодо</a:t>
          </a:r>
          <a:r>
            <a:rPr lang="ru-RU" sz="1800" kern="1200" dirty="0" smtClean="0"/>
            <a:t> </a:t>
          </a:r>
          <a:r>
            <a:rPr lang="ru-RU" sz="1800" kern="1200" dirty="0" err="1" smtClean="0"/>
            <a:t>усунення</a:t>
          </a:r>
          <a:r>
            <a:rPr lang="ru-RU" sz="1800" kern="1200" dirty="0" smtClean="0"/>
            <a:t> причин </a:t>
          </a:r>
          <a:r>
            <a:rPr lang="ru-RU" sz="1800" kern="1200" dirty="0" err="1" smtClean="0"/>
            <a:t>вчинення</a:t>
          </a:r>
          <a:r>
            <a:rPr lang="ru-RU" sz="1800" kern="1200" dirty="0" smtClean="0"/>
            <a:t> </a:t>
          </a:r>
          <a:r>
            <a:rPr lang="ru-RU" sz="1800" kern="1200" dirty="0" err="1" smtClean="0"/>
            <a:t>дисциплінарних</a:t>
          </a:r>
          <a:r>
            <a:rPr lang="ru-RU" sz="1800" kern="1200" dirty="0" smtClean="0"/>
            <a:t> </a:t>
          </a:r>
          <a:r>
            <a:rPr lang="ru-RU" sz="1800" kern="1200" dirty="0" err="1" smtClean="0"/>
            <a:t>проступків</a:t>
          </a:r>
          <a:r>
            <a:rPr lang="ru-RU" sz="1800" kern="1200" dirty="0" smtClean="0"/>
            <a:t>.</a:t>
          </a:r>
          <a:endParaRPr lang="ru-RU" sz="1800" kern="1200" dirty="0"/>
        </a:p>
      </dsp:txBody>
      <dsp:txXfrm>
        <a:off x="284449" y="623077"/>
        <a:ext cx="3300911" cy="4354545"/>
      </dsp:txXfrm>
    </dsp:sp>
    <dsp:sp modelId="{23E0F702-FE6B-4A5A-B972-5450A2095B6A}">
      <dsp:nvSpPr>
        <dsp:cNvPr id="0" name=""/>
        <dsp:cNvSpPr/>
      </dsp:nvSpPr>
      <dsp:spPr>
        <a:xfrm>
          <a:off x="4266972" y="457196"/>
          <a:ext cx="3658055" cy="46863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Службове</a:t>
          </a:r>
          <a:r>
            <a:rPr lang="ru-RU" sz="2000" kern="1200" dirty="0" smtClean="0"/>
            <a:t> </a:t>
          </a:r>
          <a:r>
            <a:rPr lang="ru-RU" sz="2000" kern="1200" dirty="0" err="1" smtClean="0"/>
            <a:t>розслідування</a:t>
          </a:r>
          <a:r>
            <a:rPr lang="ru-RU" sz="2000" kern="1200" dirty="0" smtClean="0"/>
            <a:t> </a:t>
          </a:r>
          <a:r>
            <a:rPr lang="ru-RU" sz="2000" kern="1200" dirty="0" err="1" smtClean="0"/>
            <a:t>призначається</a:t>
          </a:r>
          <a:r>
            <a:rPr lang="ru-RU" sz="2000" kern="1200" dirty="0" smtClean="0"/>
            <a:t> за </a:t>
          </a:r>
          <a:r>
            <a:rPr lang="ru-RU" sz="2000" kern="1200" dirty="0" err="1" smtClean="0"/>
            <a:t>письмовим</a:t>
          </a:r>
          <a:r>
            <a:rPr lang="ru-RU" sz="2000" kern="1200" dirty="0" smtClean="0"/>
            <a:t> наказом </a:t>
          </a:r>
          <a:r>
            <a:rPr lang="ru-RU" sz="2000" kern="1200" dirty="0" err="1" smtClean="0"/>
            <a:t>керівника</a:t>
          </a:r>
          <a:r>
            <a:rPr lang="ru-RU" sz="2000" kern="1200" dirty="0" smtClean="0"/>
            <a:t>, </a:t>
          </a:r>
          <a:r>
            <a:rPr lang="ru-RU" sz="2000" kern="1200" dirty="0" err="1" smtClean="0"/>
            <a:t>якому</a:t>
          </a:r>
          <a:r>
            <a:rPr lang="ru-RU" sz="2000" kern="1200" dirty="0" smtClean="0"/>
            <a:t> </a:t>
          </a:r>
          <a:r>
            <a:rPr lang="ru-RU" sz="2000" kern="1200" dirty="0" err="1" smtClean="0"/>
            <a:t>надані</a:t>
          </a:r>
          <a:r>
            <a:rPr lang="ru-RU" sz="2000" kern="1200" dirty="0" smtClean="0"/>
            <a:t> </a:t>
          </a:r>
          <a:r>
            <a:rPr lang="ru-RU" sz="2000" kern="1200" dirty="0" err="1" smtClean="0"/>
            <a:t>повноваження</a:t>
          </a:r>
          <a:r>
            <a:rPr lang="ru-RU" sz="2000" kern="1200" dirty="0" smtClean="0"/>
            <a:t> </a:t>
          </a:r>
          <a:r>
            <a:rPr lang="ru-RU" sz="2000" kern="1200" dirty="0" err="1" smtClean="0"/>
            <a:t>із</a:t>
          </a:r>
          <a:r>
            <a:rPr lang="ru-RU" sz="2000" kern="1200" dirty="0" smtClean="0"/>
            <a:t> </a:t>
          </a:r>
          <a:r>
            <a:rPr lang="ru-RU" sz="2000" kern="1200" dirty="0" err="1" smtClean="0"/>
            <a:t>застосування</a:t>
          </a:r>
          <a:r>
            <a:rPr lang="ru-RU" sz="2000" kern="1200" dirty="0" smtClean="0"/>
            <a:t> до </a:t>
          </a:r>
          <a:r>
            <a:rPr lang="ru-RU" sz="2000" kern="1200" dirty="0" err="1" smtClean="0"/>
            <a:t>поліцейського</a:t>
          </a:r>
          <a:r>
            <a:rPr lang="ru-RU" sz="2000" kern="1200" dirty="0" smtClean="0"/>
            <a:t> </a:t>
          </a:r>
          <a:r>
            <a:rPr lang="ru-RU" sz="2000" kern="1200" dirty="0" err="1" smtClean="0"/>
            <a:t>дисциплінарного</a:t>
          </a:r>
          <a:r>
            <a:rPr lang="ru-RU" sz="2000" kern="1200" dirty="0" smtClean="0"/>
            <a:t> </a:t>
          </a:r>
          <a:r>
            <a:rPr lang="ru-RU" sz="2000" kern="1200" dirty="0" err="1" smtClean="0"/>
            <a:t>стягнення</a:t>
          </a:r>
          <a:r>
            <a:rPr lang="ru-RU" sz="2000" kern="1200" dirty="0" smtClean="0"/>
            <a:t>.</a:t>
          </a:r>
          <a:endParaRPr lang="ru-RU" sz="2000" kern="1200" dirty="0"/>
        </a:p>
      </dsp:txBody>
      <dsp:txXfrm>
        <a:off x="4445544" y="635768"/>
        <a:ext cx="3300911" cy="4329163"/>
      </dsp:txXfrm>
    </dsp:sp>
    <dsp:sp modelId="{E7D435CA-6975-478E-9911-719657365EE6}">
      <dsp:nvSpPr>
        <dsp:cNvPr id="0" name=""/>
        <dsp:cNvSpPr/>
      </dsp:nvSpPr>
      <dsp:spPr>
        <a:xfrm>
          <a:off x="8428066" y="469898"/>
          <a:ext cx="3658055" cy="46609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Підставою</a:t>
          </a:r>
          <a:r>
            <a:rPr lang="ru-RU" sz="1800" kern="1200" dirty="0" smtClean="0"/>
            <a:t> для </a:t>
          </a:r>
          <a:r>
            <a:rPr lang="ru-RU" sz="1800" kern="1200" dirty="0" err="1" smtClean="0"/>
            <a:t>призначення</a:t>
          </a:r>
          <a:r>
            <a:rPr lang="ru-RU" sz="1800" kern="1200" dirty="0" smtClean="0"/>
            <a:t> </a:t>
          </a:r>
          <a:r>
            <a:rPr lang="ru-RU" sz="1800" kern="1200" dirty="0" err="1" smtClean="0"/>
            <a:t>службового</a:t>
          </a:r>
          <a:r>
            <a:rPr lang="ru-RU" sz="1800" kern="1200" dirty="0" smtClean="0"/>
            <a:t> </a:t>
          </a:r>
          <a:r>
            <a:rPr lang="ru-RU" sz="1800" kern="1200" dirty="0" err="1" smtClean="0"/>
            <a:t>розслідування</a:t>
          </a:r>
          <a:r>
            <a:rPr lang="ru-RU" sz="1800" kern="1200" dirty="0" smtClean="0"/>
            <a:t> є заяви, </a:t>
          </a:r>
          <a:r>
            <a:rPr lang="ru-RU" sz="1800" kern="1200" dirty="0" err="1" smtClean="0"/>
            <a:t>скарги</a:t>
          </a:r>
          <a:r>
            <a:rPr lang="ru-RU" sz="1800" kern="1200" dirty="0" smtClean="0"/>
            <a:t> та </a:t>
          </a:r>
          <a:r>
            <a:rPr lang="ru-RU" sz="1800" kern="1200" dirty="0" err="1" smtClean="0"/>
            <a:t>повідомлення</a:t>
          </a:r>
          <a:r>
            <a:rPr lang="ru-RU" sz="1800" kern="1200" dirty="0" smtClean="0"/>
            <a:t> </a:t>
          </a:r>
          <a:r>
            <a:rPr lang="ru-RU" sz="1800" kern="1200" dirty="0" err="1" smtClean="0"/>
            <a:t>громадян</a:t>
          </a:r>
          <a:r>
            <a:rPr lang="ru-RU" sz="1800" kern="1200" dirty="0" smtClean="0"/>
            <a:t>, </a:t>
          </a:r>
          <a:r>
            <a:rPr lang="ru-RU" sz="1800" kern="1200" dirty="0" err="1" smtClean="0"/>
            <a:t>посадових</a:t>
          </a:r>
          <a:r>
            <a:rPr lang="ru-RU" sz="1800" kern="1200" dirty="0" smtClean="0"/>
            <a:t> </a:t>
          </a:r>
          <a:r>
            <a:rPr lang="ru-RU" sz="1800" kern="1200" dirty="0" err="1" smtClean="0"/>
            <a:t>осіб</a:t>
          </a:r>
          <a:r>
            <a:rPr lang="ru-RU" sz="1800" kern="1200" dirty="0" smtClean="0"/>
            <a:t>, </a:t>
          </a:r>
          <a:r>
            <a:rPr lang="ru-RU" sz="1800" kern="1200" dirty="0" err="1" smtClean="0"/>
            <a:t>інших</a:t>
          </a:r>
          <a:r>
            <a:rPr lang="ru-RU" sz="1800" kern="1200" dirty="0" smtClean="0"/>
            <a:t> </a:t>
          </a:r>
          <a:r>
            <a:rPr lang="ru-RU" sz="1800" kern="1200" dirty="0" err="1" smtClean="0"/>
            <a:t>поліцейських</a:t>
          </a:r>
          <a:r>
            <a:rPr lang="ru-RU" sz="1800" kern="1200" dirty="0" smtClean="0"/>
            <a:t>, </a:t>
          </a:r>
          <a:r>
            <a:rPr lang="ru-RU" sz="1800" kern="1200" dirty="0" err="1" smtClean="0"/>
            <a:t>засобів</a:t>
          </a:r>
          <a:r>
            <a:rPr lang="ru-RU" sz="1800" kern="1200" dirty="0" smtClean="0"/>
            <a:t> </a:t>
          </a:r>
          <a:r>
            <a:rPr lang="ru-RU" sz="1800" kern="1200" dirty="0" err="1" smtClean="0"/>
            <a:t>масової</a:t>
          </a:r>
          <a:r>
            <a:rPr lang="ru-RU" sz="1800" kern="1200" dirty="0" smtClean="0"/>
            <a:t> </a:t>
          </a:r>
          <a:r>
            <a:rPr lang="ru-RU" sz="1800" kern="1200" dirty="0" err="1" smtClean="0"/>
            <a:t>інформації</a:t>
          </a:r>
          <a:r>
            <a:rPr lang="ru-RU" sz="1800" kern="1200" dirty="0" smtClean="0"/>
            <a:t>, </a:t>
          </a:r>
          <a:r>
            <a:rPr lang="ru-RU" sz="1800" kern="1200" dirty="0" err="1" smtClean="0"/>
            <a:t>рапорти</a:t>
          </a:r>
          <a:r>
            <a:rPr lang="ru-RU" sz="1800" kern="1200" dirty="0" smtClean="0"/>
            <a:t> про </a:t>
          </a:r>
          <a:r>
            <a:rPr lang="ru-RU" sz="1800" kern="1200" dirty="0" err="1" smtClean="0"/>
            <a:t>вчинення</a:t>
          </a:r>
          <a:r>
            <a:rPr lang="ru-RU" sz="1800" kern="1200" dirty="0" smtClean="0"/>
            <a:t> </a:t>
          </a:r>
          <a:r>
            <a:rPr lang="ru-RU" sz="1800" kern="1200" dirty="0" err="1" smtClean="0"/>
            <a:t>порушення</a:t>
          </a:r>
          <a:r>
            <a:rPr lang="ru-RU" sz="1800" kern="1200" dirty="0" smtClean="0"/>
            <a:t>, </a:t>
          </a:r>
          <a:r>
            <a:rPr lang="ru-RU" sz="1800" kern="1200" dirty="0" err="1" smtClean="0"/>
            <a:t>що</a:t>
          </a:r>
          <a:r>
            <a:rPr lang="ru-RU" sz="1800" kern="1200" dirty="0" smtClean="0"/>
            <a:t> </a:t>
          </a:r>
          <a:r>
            <a:rPr lang="ru-RU" sz="1800" kern="1200" dirty="0" err="1" smtClean="0"/>
            <a:t>має</a:t>
          </a:r>
          <a:r>
            <a:rPr lang="ru-RU" sz="1800" kern="1200" dirty="0" smtClean="0"/>
            <a:t> </a:t>
          </a:r>
          <a:r>
            <a:rPr lang="ru-RU" sz="1800" kern="1200" dirty="0" err="1" smtClean="0"/>
            <a:t>ознаки</a:t>
          </a:r>
          <a:r>
            <a:rPr lang="ru-RU" sz="1800" kern="1200" dirty="0" smtClean="0"/>
            <a:t> </a:t>
          </a:r>
          <a:r>
            <a:rPr lang="ru-RU" sz="1800" kern="1200" dirty="0" err="1" smtClean="0"/>
            <a:t>дисциплінарного</a:t>
          </a:r>
          <a:r>
            <a:rPr lang="ru-RU" sz="1800" kern="1200" dirty="0" smtClean="0"/>
            <a:t> проступку, </a:t>
          </a:r>
          <a:r>
            <a:rPr lang="ru-RU" sz="1800" kern="1200" dirty="0" err="1" smtClean="0"/>
            <a:t>або</a:t>
          </a:r>
          <a:r>
            <a:rPr lang="ru-RU" sz="1800" kern="1200" dirty="0" smtClean="0"/>
            <a:t> </a:t>
          </a:r>
          <a:r>
            <a:rPr lang="ru-RU" sz="1800" kern="1200" dirty="0" err="1" smtClean="0"/>
            <a:t>безпосереднє</a:t>
          </a:r>
          <a:r>
            <a:rPr lang="ru-RU" sz="1800" kern="1200" dirty="0" smtClean="0"/>
            <a:t> </a:t>
          </a:r>
          <a:r>
            <a:rPr lang="ru-RU" sz="1800" kern="1200" dirty="0" err="1" smtClean="0"/>
            <a:t>виявлення</a:t>
          </a:r>
          <a:r>
            <a:rPr lang="ru-RU" sz="1800" kern="1200" dirty="0" smtClean="0"/>
            <a:t> </a:t>
          </a:r>
          <a:r>
            <a:rPr lang="ru-RU" sz="1800" kern="1200" dirty="0" err="1" smtClean="0"/>
            <a:t>ознак</a:t>
          </a:r>
          <a:r>
            <a:rPr lang="ru-RU" sz="1800" kern="1200" dirty="0" smtClean="0"/>
            <a:t> такого проступку </a:t>
          </a:r>
          <a:r>
            <a:rPr lang="ru-RU" sz="1800" kern="1200" dirty="0" err="1" smtClean="0"/>
            <a:t>посадовою</a:t>
          </a:r>
          <a:r>
            <a:rPr lang="ru-RU" sz="1800" kern="1200" dirty="0" smtClean="0"/>
            <a:t> особою </a:t>
          </a:r>
          <a:r>
            <a:rPr lang="ru-RU" sz="1800" kern="1200" dirty="0" err="1" smtClean="0"/>
            <a:t>поліції</a:t>
          </a:r>
          <a:r>
            <a:rPr lang="ru-RU" sz="1800" kern="1200" dirty="0" smtClean="0"/>
            <a:t>, за </a:t>
          </a:r>
          <a:r>
            <a:rPr lang="ru-RU" sz="1800" kern="1200" dirty="0" err="1" smtClean="0"/>
            <a:t>наявності</a:t>
          </a:r>
          <a:r>
            <a:rPr lang="ru-RU" sz="1800" kern="1200" dirty="0" smtClean="0"/>
            <a:t> </a:t>
          </a:r>
          <a:r>
            <a:rPr lang="ru-RU" sz="1800" kern="1200" dirty="0" err="1" smtClean="0"/>
            <a:t>достатніх</a:t>
          </a:r>
          <a:r>
            <a:rPr lang="ru-RU" sz="1800" kern="1200" dirty="0" smtClean="0"/>
            <a:t> </a:t>
          </a:r>
          <a:r>
            <a:rPr lang="ru-RU" sz="1800" kern="1200" dirty="0" err="1" smtClean="0"/>
            <a:t>даних</a:t>
          </a:r>
          <a:r>
            <a:rPr lang="ru-RU" sz="1800" kern="1200" dirty="0" smtClean="0"/>
            <a:t>, </a:t>
          </a:r>
          <a:r>
            <a:rPr lang="ru-RU" sz="1800" kern="1200" dirty="0" err="1" smtClean="0"/>
            <a:t>що</a:t>
          </a:r>
          <a:r>
            <a:rPr lang="ru-RU" sz="1800" kern="1200" dirty="0" smtClean="0"/>
            <a:t> </a:t>
          </a:r>
          <a:r>
            <a:rPr lang="ru-RU" sz="1800" kern="1200" dirty="0" err="1" smtClean="0"/>
            <a:t>вказують</a:t>
          </a:r>
          <a:r>
            <a:rPr lang="ru-RU" sz="1800" kern="1200" dirty="0" smtClean="0"/>
            <a:t> на </a:t>
          </a:r>
          <a:r>
            <a:rPr lang="ru-RU" sz="1800" kern="1200" dirty="0" err="1" smtClean="0"/>
            <a:t>ознаки</a:t>
          </a:r>
          <a:r>
            <a:rPr lang="ru-RU" sz="1800" kern="1200" dirty="0" smtClean="0"/>
            <a:t> </a:t>
          </a:r>
          <a:r>
            <a:rPr lang="ru-RU" sz="1800" kern="1200" dirty="0" err="1" smtClean="0"/>
            <a:t>дисциплінарного</a:t>
          </a:r>
          <a:r>
            <a:rPr lang="ru-RU" sz="1800" kern="1200" dirty="0" smtClean="0"/>
            <a:t> проступку.</a:t>
          </a:r>
          <a:endParaRPr lang="ru-RU" sz="1800" kern="1200" dirty="0"/>
        </a:p>
      </dsp:txBody>
      <dsp:txXfrm>
        <a:off x="8606638" y="648470"/>
        <a:ext cx="3300911" cy="4303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EFE08-27F6-45A2-8E6F-96EBC62FF2F3}">
      <dsp:nvSpPr>
        <dsp:cNvPr id="0" name=""/>
        <dsp:cNvSpPr/>
      </dsp:nvSpPr>
      <dsp:spPr>
        <a:xfrm>
          <a:off x="7725" y="2837"/>
          <a:ext cx="12176549" cy="9903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Проведення</a:t>
          </a:r>
          <a:r>
            <a:rPr lang="ru-RU" sz="1800" kern="1200" dirty="0" smtClean="0"/>
            <a:t> </a:t>
          </a:r>
          <a:r>
            <a:rPr lang="ru-RU" sz="1800" kern="1200" dirty="0" err="1" smtClean="0"/>
            <a:t>службових</a:t>
          </a:r>
          <a:r>
            <a:rPr lang="ru-RU" sz="1800" kern="1200" dirty="0" smtClean="0"/>
            <a:t> </a:t>
          </a:r>
          <a:r>
            <a:rPr lang="ru-RU" sz="1800" kern="1200" dirty="0" err="1" smtClean="0"/>
            <a:t>розслідувань</a:t>
          </a:r>
          <a:r>
            <a:rPr lang="ru-RU" sz="1800" kern="1200" dirty="0" smtClean="0"/>
            <a:t> за фактом </a:t>
          </a:r>
          <a:r>
            <a:rPr lang="ru-RU" sz="1800" kern="1200" dirty="0" err="1" smtClean="0"/>
            <a:t>порушення</a:t>
          </a:r>
          <a:r>
            <a:rPr lang="ru-RU" sz="1800" kern="1200" dirty="0" smtClean="0"/>
            <a:t> </a:t>
          </a:r>
          <a:r>
            <a:rPr lang="ru-RU" sz="1800" kern="1200" dirty="0" err="1" smtClean="0"/>
            <a:t>поліцейським</a:t>
          </a:r>
          <a:r>
            <a:rPr lang="ru-RU" sz="1800" kern="1200" dirty="0" smtClean="0"/>
            <a:t> </a:t>
          </a:r>
          <a:r>
            <a:rPr lang="ru-RU" sz="1800" kern="1200" dirty="0" err="1" smtClean="0"/>
            <a:t>службової</a:t>
          </a:r>
          <a:r>
            <a:rPr lang="ru-RU" sz="1800" kern="1200" dirty="0" smtClean="0"/>
            <a:t> </a:t>
          </a:r>
          <a:r>
            <a:rPr lang="ru-RU" sz="1800" kern="1200" dirty="0" err="1" smtClean="0"/>
            <a:t>дисципліни</a:t>
          </a:r>
          <a:r>
            <a:rPr lang="ru-RU" sz="1800" kern="1200" dirty="0" smtClean="0"/>
            <a:t> </a:t>
          </a:r>
          <a:r>
            <a:rPr lang="ru-RU" sz="1800" kern="1200" dirty="0" err="1" smtClean="0"/>
            <a:t>здійснюють</a:t>
          </a:r>
          <a:r>
            <a:rPr lang="ru-RU" sz="1800" kern="1200" dirty="0" smtClean="0"/>
            <a:t> </a:t>
          </a:r>
          <a:r>
            <a:rPr lang="ru-RU" sz="1800" kern="1200" dirty="0" err="1" smtClean="0"/>
            <a:t>дисциплінарні</a:t>
          </a:r>
          <a:r>
            <a:rPr lang="ru-RU" sz="1800" kern="1200" dirty="0" smtClean="0"/>
            <a:t> </a:t>
          </a:r>
          <a:r>
            <a:rPr lang="ru-RU" sz="1800" kern="1200" dirty="0" err="1" smtClean="0"/>
            <a:t>комісії</a:t>
          </a:r>
          <a:r>
            <a:rPr lang="ru-RU" sz="1800" kern="1200" dirty="0" smtClean="0"/>
            <a:t>.</a:t>
          </a:r>
          <a:endParaRPr lang="ru-RU" sz="1800" kern="1200" dirty="0"/>
        </a:p>
      </dsp:txBody>
      <dsp:txXfrm>
        <a:off x="36732" y="31844"/>
        <a:ext cx="12118535" cy="932371"/>
      </dsp:txXfrm>
    </dsp:sp>
    <dsp:sp modelId="{680692A9-E885-4F38-AA7E-141841FD85F7}">
      <dsp:nvSpPr>
        <dsp:cNvPr id="0" name=""/>
        <dsp:cNvSpPr/>
      </dsp:nvSpPr>
      <dsp:spPr>
        <a:xfrm>
          <a:off x="921529" y="1249255"/>
          <a:ext cx="6182195" cy="8019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Дисциплінарні</a:t>
          </a:r>
          <a:r>
            <a:rPr lang="ru-RU" sz="1600" kern="1200" dirty="0" smtClean="0"/>
            <a:t> </a:t>
          </a:r>
          <a:r>
            <a:rPr lang="ru-RU" sz="1600" kern="1200" dirty="0" err="1" smtClean="0"/>
            <a:t>комісії</a:t>
          </a:r>
          <a:r>
            <a:rPr lang="ru-RU" sz="1600" kern="1200" dirty="0" smtClean="0"/>
            <a:t> </a:t>
          </a:r>
          <a:r>
            <a:rPr lang="ru-RU" sz="1600" kern="1200" dirty="0" err="1" smtClean="0"/>
            <a:t>формуються</a:t>
          </a:r>
          <a:r>
            <a:rPr lang="ru-RU" sz="1600" kern="1200" dirty="0" smtClean="0"/>
            <a:t> з </a:t>
          </a:r>
          <a:r>
            <a:rPr lang="ru-RU" sz="1600" kern="1200" dirty="0" err="1" smtClean="0"/>
            <a:t>поліцейських</a:t>
          </a:r>
          <a:r>
            <a:rPr lang="ru-RU" sz="1600" kern="1200" dirty="0" smtClean="0"/>
            <a:t> та </a:t>
          </a:r>
          <a:r>
            <a:rPr lang="ru-RU" sz="1600" kern="1200" dirty="0" err="1" smtClean="0"/>
            <a:t>працівників</a:t>
          </a:r>
          <a:r>
            <a:rPr lang="ru-RU" sz="1600" kern="1200" dirty="0" smtClean="0"/>
            <a:t> </a:t>
          </a:r>
          <a:r>
            <a:rPr lang="ru-RU" sz="1600" kern="1200" dirty="0" err="1" smtClean="0"/>
            <a:t>поліції</a:t>
          </a:r>
          <a:r>
            <a:rPr lang="ru-RU" sz="1600" kern="1200" dirty="0" smtClean="0"/>
            <a:t>, </a:t>
          </a:r>
          <a:r>
            <a:rPr lang="ru-RU" sz="1600" kern="1200" dirty="0" err="1" smtClean="0"/>
            <a:t>які</a:t>
          </a:r>
          <a:r>
            <a:rPr lang="ru-RU" sz="1600" kern="1200" dirty="0" smtClean="0"/>
            <a:t> </a:t>
          </a:r>
          <a:r>
            <a:rPr lang="ru-RU" sz="1600" kern="1200" dirty="0" err="1" smtClean="0"/>
            <a:t>мають</a:t>
          </a:r>
          <a:r>
            <a:rPr lang="ru-RU" sz="1600" kern="1200" dirty="0" smtClean="0"/>
            <a:t> </a:t>
          </a:r>
          <a:r>
            <a:rPr lang="ru-RU" sz="1600" kern="1200" dirty="0" err="1" smtClean="0"/>
            <a:t>відповідні</a:t>
          </a:r>
          <a:r>
            <a:rPr lang="ru-RU" sz="1600" kern="1200" dirty="0" smtClean="0"/>
            <a:t> </a:t>
          </a:r>
          <a:r>
            <a:rPr lang="ru-RU" sz="1600" kern="1200" dirty="0" err="1" smtClean="0"/>
            <a:t>знання</a:t>
          </a:r>
          <a:r>
            <a:rPr lang="ru-RU" sz="1600" kern="1200" dirty="0" smtClean="0"/>
            <a:t> та </a:t>
          </a:r>
          <a:r>
            <a:rPr lang="ru-RU" sz="1600" kern="1200" dirty="0" err="1" smtClean="0"/>
            <a:t>досвід</a:t>
          </a:r>
          <a:r>
            <a:rPr lang="ru-RU" sz="1600" kern="1200" dirty="0" smtClean="0"/>
            <a:t>, </a:t>
          </a:r>
          <a:r>
            <a:rPr lang="ru-RU" sz="1600" kern="1200" dirty="0" err="1" smtClean="0"/>
            <a:t>необхідні</a:t>
          </a:r>
          <a:r>
            <a:rPr lang="ru-RU" sz="1600" kern="1200" dirty="0" smtClean="0"/>
            <a:t> для </a:t>
          </a:r>
          <a:r>
            <a:rPr lang="ru-RU" sz="1600" kern="1200" dirty="0" err="1" smtClean="0"/>
            <a:t>ефективного</a:t>
          </a:r>
          <a:r>
            <a:rPr lang="ru-RU" sz="1600" kern="1200" dirty="0" smtClean="0"/>
            <a:t> </a:t>
          </a:r>
          <a:r>
            <a:rPr lang="ru-RU" sz="1600" kern="1200" dirty="0" err="1" smtClean="0"/>
            <a:t>проведення</a:t>
          </a:r>
          <a:r>
            <a:rPr lang="ru-RU" sz="1600" kern="1200" dirty="0" smtClean="0"/>
            <a:t> </a:t>
          </a:r>
          <a:r>
            <a:rPr lang="ru-RU" sz="1600" kern="1200" dirty="0" err="1" smtClean="0"/>
            <a:t>службового</a:t>
          </a:r>
          <a:r>
            <a:rPr lang="ru-RU" sz="1600" kern="1200" dirty="0" smtClean="0"/>
            <a:t> </a:t>
          </a:r>
          <a:r>
            <a:rPr lang="ru-RU" sz="1600" kern="1200" dirty="0" err="1" smtClean="0"/>
            <a:t>розслідування</a:t>
          </a:r>
          <a:r>
            <a:rPr lang="ru-RU" sz="1600" kern="1200" dirty="0" smtClean="0"/>
            <a:t>.</a:t>
          </a:r>
          <a:endParaRPr lang="ru-RU" sz="1600" kern="1200" dirty="0"/>
        </a:p>
      </dsp:txBody>
      <dsp:txXfrm>
        <a:off x="945016" y="1272742"/>
        <a:ext cx="6135221" cy="754926"/>
      </dsp:txXfrm>
    </dsp:sp>
    <dsp:sp modelId="{7A271E6F-3536-4683-AADF-A37EEFB17721}">
      <dsp:nvSpPr>
        <dsp:cNvPr id="0" name=""/>
        <dsp:cNvSpPr/>
      </dsp:nvSpPr>
      <dsp:spPr>
        <a:xfrm>
          <a:off x="31297" y="2307187"/>
          <a:ext cx="3972675" cy="32834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t>Забороняється</a:t>
          </a:r>
          <a:r>
            <a:rPr lang="ru-RU" sz="1600" kern="1200" dirty="0" smtClean="0"/>
            <a:t> </a:t>
          </a:r>
          <a:r>
            <a:rPr lang="ru-RU" sz="1600" kern="1200" dirty="0" err="1" smtClean="0"/>
            <a:t>включення</a:t>
          </a:r>
          <a:r>
            <a:rPr lang="ru-RU" sz="1600" kern="1200" dirty="0" smtClean="0"/>
            <a:t> до складу </a:t>
          </a:r>
          <a:r>
            <a:rPr lang="ru-RU" sz="1600" kern="1200" dirty="0" err="1" smtClean="0"/>
            <a:t>дисциплінарної</a:t>
          </a:r>
          <a:r>
            <a:rPr lang="ru-RU" sz="1600" kern="1200" dirty="0" smtClean="0"/>
            <a:t> </a:t>
          </a:r>
          <a:r>
            <a:rPr lang="ru-RU" sz="1600" kern="1200" dirty="0" err="1" smtClean="0"/>
            <a:t>комісії</a:t>
          </a:r>
          <a:r>
            <a:rPr lang="ru-RU" sz="1600" kern="1200" dirty="0" smtClean="0"/>
            <a:t> </a:t>
          </a:r>
          <a:r>
            <a:rPr lang="ru-RU" sz="1600" kern="1200" dirty="0" err="1" smtClean="0"/>
            <a:t>осіб</a:t>
          </a:r>
          <a:r>
            <a:rPr lang="ru-RU" sz="1600" kern="1200" dirty="0" smtClean="0"/>
            <a:t>, </a:t>
          </a:r>
          <a:r>
            <a:rPr lang="ru-RU" sz="1600" kern="1200" dirty="0" err="1" smtClean="0"/>
            <a:t>які</a:t>
          </a:r>
          <a:r>
            <a:rPr lang="ru-RU" sz="1600" kern="1200" dirty="0" smtClean="0"/>
            <a:t> є </a:t>
          </a:r>
          <a:r>
            <a:rPr lang="ru-RU" sz="1600" kern="1200" dirty="0" err="1" smtClean="0"/>
            <a:t>підлеглими</a:t>
          </a:r>
          <a:r>
            <a:rPr lang="ru-RU" sz="1600" kern="1200" dirty="0" smtClean="0"/>
            <a:t> </a:t>
          </a:r>
          <a:r>
            <a:rPr lang="ru-RU" sz="1600" kern="1200" dirty="0" err="1" smtClean="0"/>
            <a:t>поліцейського</a:t>
          </a:r>
          <a:r>
            <a:rPr lang="ru-RU" sz="1600" kern="1200" dirty="0" smtClean="0"/>
            <a:t>, </a:t>
          </a:r>
          <a:r>
            <a:rPr lang="ru-RU" sz="1600" kern="1200" dirty="0" err="1" smtClean="0"/>
            <a:t>стосовно</a:t>
          </a:r>
          <a:r>
            <a:rPr lang="ru-RU" sz="1600" kern="1200" dirty="0" smtClean="0"/>
            <a:t> </a:t>
          </a:r>
          <a:r>
            <a:rPr lang="ru-RU" sz="1600" kern="1200" dirty="0" err="1" smtClean="0"/>
            <a:t>якого</a:t>
          </a:r>
          <a:r>
            <a:rPr lang="ru-RU" sz="1600" kern="1200" dirty="0" smtClean="0"/>
            <a:t> </a:t>
          </a:r>
          <a:r>
            <a:rPr lang="ru-RU" sz="1600" kern="1200" dirty="0" err="1" smtClean="0"/>
            <a:t>призначено</a:t>
          </a:r>
          <a:r>
            <a:rPr lang="ru-RU" sz="1600" kern="1200" dirty="0" smtClean="0"/>
            <a:t> </a:t>
          </a:r>
          <a:r>
            <a:rPr lang="ru-RU" sz="1600" kern="1200" dirty="0" err="1" smtClean="0"/>
            <a:t>службове</a:t>
          </a:r>
          <a:r>
            <a:rPr lang="ru-RU" sz="1600" kern="1200" dirty="0" smtClean="0"/>
            <a:t> </a:t>
          </a:r>
          <a:r>
            <a:rPr lang="ru-RU" sz="1600" kern="1200" dirty="0" err="1" smtClean="0"/>
            <a:t>розслідування</a:t>
          </a:r>
          <a:r>
            <a:rPr lang="ru-RU" sz="1600" kern="1200" dirty="0" smtClean="0"/>
            <a:t>, </a:t>
          </a:r>
          <a:r>
            <a:rPr lang="ru-RU" sz="1600" kern="1200" dirty="0" err="1" smtClean="0"/>
            <a:t>осіб</a:t>
          </a:r>
          <a:r>
            <a:rPr lang="ru-RU" sz="1600" kern="1200" dirty="0" smtClean="0"/>
            <a:t>, </a:t>
          </a:r>
          <a:r>
            <a:rPr lang="ru-RU" sz="1600" kern="1200" dirty="0" err="1" smtClean="0"/>
            <a:t>які</a:t>
          </a:r>
          <a:r>
            <a:rPr lang="ru-RU" sz="1600" kern="1200" dirty="0" smtClean="0"/>
            <a:t> </a:t>
          </a:r>
          <a:r>
            <a:rPr lang="ru-RU" sz="1600" kern="1200" dirty="0" err="1" smtClean="0"/>
            <a:t>сприяли</a:t>
          </a:r>
          <a:r>
            <a:rPr lang="ru-RU" sz="1600" kern="1200" dirty="0" smtClean="0"/>
            <a:t> </a:t>
          </a:r>
          <a:r>
            <a:rPr lang="ru-RU" sz="1600" kern="1200" dirty="0" err="1" smtClean="0"/>
            <a:t>вчиненню</a:t>
          </a:r>
          <a:r>
            <a:rPr lang="ru-RU" sz="1600" kern="1200" dirty="0" smtClean="0"/>
            <a:t> </a:t>
          </a:r>
          <a:r>
            <a:rPr lang="ru-RU" sz="1600" kern="1200" dirty="0" err="1" smtClean="0"/>
            <a:t>або</a:t>
          </a:r>
          <a:r>
            <a:rPr lang="ru-RU" sz="1600" kern="1200" dirty="0" smtClean="0"/>
            <a:t> </a:t>
          </a:r>
          <a:r>
            <a:rPr lang="ru-RU" sz="1600" kern="1200" dirty="0" err="1" smtClean="0"/>
            <a:t>приховуванню</a:t>
          </a:r>
          <a:r>
            <a:rPr lang="ru-RU" sz="1600" kern="1200" dirty="0" smtClean="0"/>
            <a:t> </a:t>
          </a:r>
          <a:r>
            <a:rPr lang="ru-RU" sz="1600" kern="1200" dirty="0" err="1" smtClean="0"/>
            <a:t>дисциплінарного</a:t>
          </a:r>
          <a:r>
            <a:rPr lang="ru-RU" sz="1600" kern="1200" dirty="0" smtClean="0"/>
            <a:t> проступку, та </a:t>
          </a:r>
          <a:r>
            <a:rPr lang="ru-RU" sz="1600" kern="1200" dirty="0" err="1" smtClean="0"/>
            <a:t>осіб</a:t>
          </a:r>
          <a:r>
            <a:rPr lang="ru-RU" sz="1600" kern="1200" dirty="0" smtClean="0"/>
            <a:t>, </a:t>
          </a:r>
          <a:r>
            <a:rPr lang="ru-RU" sz="1600" kern="1200" dirty="0" err="1" smtClean="0"/>
            <a:t>зацікавлених</a:t>
          </a:r>
          <a:r>
            <a:rPr lang="ru-RU" sz="1600" kern="1200" dirty="0" smtClean="0"/>
            <a:t> у результатах </a:t>
          </a:r>
          <a:r>
            <a:rPr lang="ru-RU" sz="1600" kern="1200" dirty="0" err="1" smtClean="0"/>
            <a:t>розслідування</a:t>
          </a:r>
          <a:r>
            <a:rPr lang="ru-RU" sz="1600" kern="1200" dirty="0" smtClean="0"/>
            <a:t>. У </a:t>
          </a:r>
          <a:r>
            <a:rPr lang="ru-RU" sz="1600" kern="1200" dirty="0" err="1" smtClean="0"/>
            <a:t>разі</a:t>
          </a:r>
          <a:r>
            <a:rPr lang="ru-RU" sz="1600" kern="1200" dirty="0" smtClean="0"/>
            <a:t> </a:t>
          </a:r>
          <a:r>
            <a:rPr lang="ru-RU" sz="1600" kern="1200" dirty="0" err="1" smtClean="0"/>
            <a:t>виникнення</a:t>
          </a:r>
          <a:r>
            <a:rPr lang="ru-RU" sz="1600" kern="1200" dirty="0" smtClean="0"/>
            <a:t> таких </a:t>
          </a:r>
          <a:r>
            <a:rPr lang="ru-RU" sz="1600" kern="1200" dirty="0" err="1" smtClean="0"/>
            <a:t>обставин</a:t>
          </a:r>
          <a:r>
            <a:rPr lang="ru-RU" sz="1600" kern="1200" dirty="0" smtClean="0"/>
            <a:t> член </a:t>
          </a:r>
          <a:r>
            <a:rPr lang="ru-RU" sz="1600" kern="1200" dirty="0" err="1" smtClean="0"/>
            <a:t>дисциплінарної</a:t>
          </a:r>
          <a:r>
            <a:rPr lang="ru-RU" sz="1600" kern="1200" dirty="0" smtClean="0"/>
            <a:t> </a:t>
          </a:r>
          <a:r>
            <a:rPr lang="ru-RU" sz="1600" kern="1200" dirty="0" err="1" smtClean="0"/>
            <a:t>комісії</a:t>
          </a:r>
          <a:r>
            <a:rPr lang="ru-RU" sz="1600" kern="1200" dirty="0" smtClean="0"/>
            <a:t> </a:t>
          </a:r>
          <a:r>
            <a:rPr lang="ru-RU" sz="1600" kern="1200" dirty="0" err="1" smtClean="0"/>
            <a:t>зобов’язаний</a:t>
          </a:r>
          <a:r>
            <a:rPr lang="ru-RU" sz="1600" kern="1200" dirty="0" smtClean="0"/>
            <a:t> </a:t>
          </a:r>
          <a:r>
            <a:rPr lang="ru-RU" sz="1600" kern="1200" dirty="0" err="1" smtClean="0"/>
            <a:t>негайно</a:t>
          </a:r>
          <a:r>
            <a:rPr lang="ru-RU" sz="1600" kern="1200" dirty="0" smtClean="0"/>
            <a:t> </a:t>
          </a:r>
          <a:r>
            <a:rPr lang="ru-RU" sz="1600" kern="1200" dirty="0" err="1" smtClean="0"/>
            <a:t>письмово</a:t>
          </a:r>
          <a:r>
            <a:rPr lang="ru-RU" sz="1600" kern="1200" dirty="0" smtClean="0"/>
            <a:t> </a:t>
          </a:r>
          <a:r>
            <a:rPr lang="ru-RU" sz="1600" kern="1200" dirty="0" err="1" smtClean="0"/>
            <a:t>повідомити</a:t>
          </a:r>
          <a:r>
            <a:rPr lang="ru-RU" sz="1600" kern="1200" dirty="0" smtClean="0"/>
            <a:t> про </a:t>
          </a:r>
          <a:r>
            <a:rPr lang="ru-RU" sz="1600" kern="1200" dirty="0" err="1" smtClean="0"/>
            <a:t>це</a:t>
          </a:r>
          <a:r>
            <a:rPr lang="ru-RU" sz="1600" kern="1200" dirty="0" smtClean="0"/>
            <a:t> </a:t>
          </a:r>
          <a:r>
            <a:rPr lang="ru-RU" sz="1600" kern="1200" dirty="0" err="1" smtClean="0"/>
            <a:t>керівнику</a:t>
          </a:r>
          <a:r>
            <a:rPr lang="ru-RU" sz="1600" kern="1200" dirty="0" smtClean="0"/>
            <a:t>, </a:t>
          </a:r>
          <a:r>
            <a:rPr lang="ru-RU" sz="1600" kern="1200" dirty="0" err="1" smtClean="0"/>
            <a:t>який</a:t>
          </a:r>
          <a:r>
            <a:rPr lang="ru-RU" sz="1600" kern="1200" dirty="0" smtClean="0"/>
            <a:t> </a:t>
          </a:r>
          <a:r>
            <a:rPr lang="ru-RU" sz="1600" kern="1200" dirty="0" err="1" smtClean="0"/>
            <a:t>призначив</a:t>
          </a:r>
          <a:r>
            <a:rPr lang="ru-RU" sz="1600" kern="1200" dirty="0" smtClean="0"/>
            <a:t> </a:t>
          </a:r>
          <a:r>
            <a:rPr lang="ru-RU" sz="1600" kern="1200" dirty="0" err="1" smtClean="0"/>
            <a:t>службове</a:t>
          </a:r>
          <a:r>
            <a:rPr lang="ru-RU" sz="1600" kern="1200" dirty="0" smtClean="0"/>
            <a:t> </a:t>
          </a:r>
          <a:r>
            <a:rPr lang="ru-RU" sz="1600" kern="1200" dirty="0" err="1" smtClean="0"/>
            <a:t>розслідування</a:t>
          </a:r>
          <a:r>
            <a:rPr lang="ru-RU" sz="1600" kern="1200" dirty="0" smtClean="0"/>
            <a:t>.</a:t>
          </a:r>
          <a:endParaRPr lang="ru-RU" sz="1600" kern="1200" dirty="0"/>
        </a:p>
      </dsp:txBody>
      <dsp:txXfrm>
        <a:off x="127466" y="2403356"/>
        <a:ext cx="3780337" cy="3091114"/>
      </dsp:txXfrm>
    </dsp:sp>
    <dsp:sp modelId="{DEA84D2A-FDBF-4824-A3CE-1DFD4DF6A847}">
      <dsp:nvSpPr>
        <dsp:cNvPr id="0" name=""/>
        <dsp:cNvSpPr/>
      </dsp:nvSpPr>
      <dsp:spPr>
        <a:xfrm>
          <a:off x="4164797" y="2307187"/>
          <a:ext cx="3829158" cy="22621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Кожна</a:t>
          </a:r>
          <a:r>
            <a:rPr lang="ru-RU" sz="1800" kern="1200" dirty="0" smtClean="0"/>
            <a:t> </a:t>
          </a:r>
          <a:r>
            <a:rPr lang="ru-RU" sz="1800" kern="1200" dirty="0" err="1" smtClean="0"/>
            <a:t>посадова</a:t>
          </a:r>
          <a:r>
            <a:rPr lang="ru-RU" sz="1800" kern="1200" dirty="0" smtClean="0"/>
            <a:t> особа </a:t>
          </a:r>
          <a:r>
            <a:rPr lang="ru-RU" sz="1800" kern="1200" dirty="0" err="1" smtClean="0"/>
            <a:t>поліції</a:t>
          </a:r>
          <a:r>
            <a:rPr lang="ru-RU" sz="1800" kern="1200" dirty="0" smtClean="0"/>
            <a:t> </a:t>
          </a:r>
          <a:r>
            <a:rPr lang="ru-RU" sz="1800" kern="1200" dirty="0" err="1" smtClean="0"/>
            <a:t>відповідно</a:t>
          </a:r>
          <a:r>
            <a:rPr lang="ru-RU" sz="1800" kern="1200" dirty="0" smtClean="0"/>
            <a:t> до </a:t>
          </a:r>
          <a:r>
            <a:rPr lang="ru-RU" sz="1800" kern="1200" dirty="0" err="1" smtClean="0"/>
            <a:t>своїх</a:t>
          </a:r>
          <a:r>
            <a:rPr lang="ru-RU" sz="1800" kern="1200" dirty="0" smtClean="0"/>
            <a:t> </a:t>
          </a:r>
          <a:r>
            <a:rPr lang="ru-RU" sz="1800" kern="1200" dirty="0" err="1" smtClean="0"/>
            <a:t>повноважень</a:t>
          </a:r>
          <a:r>
            <a:rPr lang="ru-RU" sz="1800" kern="1200" dirty="0" smtClean="0"/>
            <a:t> </a:t>
          </a:r>
          <a:r>
            <a:rPr lang="ru-RU" sz="1800" kern="1200" dirty="0" err="1" smtClean="0"/>
            <a:t>зобов’язана</a:t>
          </a:r>
          <a:r>
            <a:rPr lang="ru-RU" sz="1800" kern="1200" dirty="0" smtClean="0"/>
            <a:t> </a:t>
          </a:r>
          <a:r>
            <a:rPr lang="ru-RU" sz="1800" kern="1200" dirty="0" err="1" smtClean="0"/>
            <a:t>сприяти</a:t>
          </a:r>
          <a:r>
            <a:rPr lang="ru-RU" sz="1800" kern="1200" dirty="0" smtClean="0"/>
            <a:t> </a:t>
          </a:r>
          <a:r>
            <a:rPr lang="ru-RU" sz="1800" kern="1200" dirty="0" err="1" smtClean="0"/>
            <a:t>проведенню</a:t>
          </a:r>
          <a:r>
            <a:rPr lang="ru-RU" sz="1800" kern="1200" dirty="0" smtClean="0"/>
            <a:t> </a:t>
          </a:r>
          <a:r>
            <a:rPr lang="ru-RU" sz="1800" kern="1200" dirty="0" err="1" smtClean="0"/>
            <a:t>службового</a:t>
          </a:r>
          <a:r>
            <a:rPr lang="ru-RU" sz="1800" kern="1200" dirty="0" smtClean="0"/>
            <a:t> </a:t>
          </a:r>
          <a:r>
            <a:rPr lang="ru-RU" sz="1800" kern="1200" dirty="0" err="1" smtClean="0"/>
            <a:t>розслідування</a:t>
          </a:r>
          <a:r>
            <a:rPr lang="ru-RU" sz="1800" kern="1200" dirty="0" smtClean="0"/>
            <a:t>.</a:t>
          </a:r>
          <a:endParaRPr lang="ru-RU" sz="1800" kern="1200" dirty="0"/>
        </a:p>
      </dsp:txBody>
      <dsp:txXfrm>
        <a:off x="4231054" y="2373444"/>
        <a:ext cx="3696644" cy="2129673"/>
      </dsp:txXfrm>
    </dsp:sp>
    <dsp:sp modelId="{202AA0F5-ADE4-4132-A138-4174DEDAAC49}">
      <dsp:nvSpPr>
        <dsp:cNvPr id="0" name=""/>
        <dsp:cNvSpPr/>
      </dsp:nvSpPr>
      <dsp:spPr>
        <a:xfrm>
          <a:off x="8316549" y="1249255"/>
          <a:ext cx="3844152" cy="22621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До складу </a:t>
          </a:r>
          <a:r>
            <a:rPr lang="ru-RU" sz="1600" kern="1200" dirty="0" err="1" smtClean="0"/>
            <a:t>дисциплінарних</a:t>
          </a:r>
          <a:r>
            <a:rPr lang="ru-RU" sz="1600" kern="1200" dirty="0" smtClean="0"/>
            <a:t> </a:t>
          </a:r>
          <a:r>
            <a:rPr lang="ru-RU" sz="1600" kern="1200" dirty="0" err="1" smtClean="0"/>
            <a:t>комісій</a:t>
          </a:r>
          <a:r>
            <a:rPr lang="ru-RU" sz="1600" kern="1200" dirty="0" smtClean="0"/>
            <a:t> </a:t>
          </a:r>
          <a:r>
            <a:rPr lang="ru-RU" sz="1600" kern="1200" dirty="0" err="1" smtClean="0"/>
            <a:t>можуть</a:t>
          </a:r>
          <a:r>
            <a:rPr lang="ru-RU" sz="1600" kern="1200" dirty="0" smtClean="0"/>
            <a:t> </a:t>
          </a:r>
          <a:r>
            <a:rPr lang="ru-RU" sz="1600" kern="1200" dirty="0" err="1" smtClean="0"/>
            <a:t>також</a:t>
          </a:r>
          <a:r>
            <a:rPr lang="ru-RU" sz="1600" kern="1200" dirty="0" smtClean="0"/>
            <a:t> </a:t>
          </a:r>
          <a:r>
            <a:rPr lang="ru-RU" sz="1600" kern="1200" dirty="0" err="1" smtClean="0"/>
            <a:t>включатися</a:t>
          </a:r>
          <a:r>
            <a:rPr lang="ru-RU" sz="1600" kern="1200" dirty="0" smtClean="0"/>
            <a:t> </a:t>
          </a:r>
          <a:r>
            <a:rPr lang="ru-RU" sz="1600" kern="1200" dirty="0" err="1" smtClean="0"/>
            <a:t>представники</a:t>
          </a:r>
          <a:r>
            <a:rPr lang="ru-RU" sz="1600" kern="1200" dirty="0" smtClean="0"/>
            <a:t> </a:t>
          </a:r>
          <a:r>
            <a:rPr lang="ru-RU" sz="1600" kern="1200" dirty="0" err="1" smtClean="0"/>
            <a:t>громадськості</a:t>
          </a:r>
          <a:r>
            <a:rPr lang="ru-RU" sz="1600" kern="1200" dirty="0" smtClean="0"/>
            <a:t>, </a:t>
          </a:r>
          <a:r>
            <a:rPr lang="ru-RU" sz="1600" kern="1200" dirty="0" err="1" smtClean="0"/>
            <a:t>які</a:t>
          </a:r>
          <a:r>
            <a:rPr lang="ru-RU" sz="1600" kern="1200" dirty="0" smtClean="0"/>
            <a:t> </a:t>
          </a:r>
          <a:r>
            <a:rPr lang="ru-RU" sz="1600" kern="1200" dirty="0" err="1" smtClean="0"/>
            <a:t>мають</a:t>
          </a:r>
          <a:r>
            <a:rPr lang="ru-RU" sz="1600" kern="1200" dirty="0" smtClean="0"/>
            <a:t> </a:t>
          </a:r>
          <a:r>
            <a:rPr lang="ru-RU" sz="1600" kern="1200" dirty="0" err="1" smtClean="0"/>
            <a:t>бездоганну</a:t>
          </a:r>
          <a:r>
            <a:rPr lang="ru-RU" sz="1600" kern="1200" dirty="0" smtClean="0"/>
            <a:t> </a:t>
          </a:r>
          <a:r>
            <a:rPr lang="ru-RU" sz="1600" kern="1200" dirty="0" err="1" smtClean="0"/>
            <a:t>репутацію</a:t>
          </a:r>
          <a:r>
            <a:rPr lang="ru-RU" sz="1600" kern="1200" dirty="0" smtClean="0"/>
            <a:t>, </a:t>
          </a:r>
          <a:r>
            <a:rPr lang="ru-RU" sz="1600" kern="1200" dirty="0" err="1" smtClean="0"/>
            <a:t>високі</a:t>
          </a:r>
          <a:r>
            <a:rPr lang="ru-RU" sz="1600" kern="1200" dirty="0" smtClean="0"/>
            <a:t> </a:t>
          </a:r>
          <a:r>
            <a:rPr lang="ru-RU" sz="1600" kern="1200" dirty="0" err="1" smtClean="0"/>
            <a:t>професійні</a:t>
          </a:r>
          <a:r>
            <a:rPr lang="ru-RU" sz="1600" kern="1200" dirty="0" smtClean="0"/>
            <a:t> та </a:t>
          </a:r>
          <a:r>
            <a:rPr lang="ru-RU" sz="1600" kern="1200" dirty="0" err="1" smtClean="0"/>
            <a:t>моральні</a:t>
          </a:r>
          <a:r>
            <a:rPr lang="ru-RU" sz="1600" kern="1200" dirty="0" smtClean="0"/>
            <a:t> </a:t>
          </a:r>
          <a:r>
            <a:rPr lang="ru-RU" sz="1600" kern="1200" dirty="0" err="1" smtClean="0"/>
            <a:t>якості</a:t>
          </a:r>
          <a:r>
            <a:rPr lang="ru-RU" sz="1600" kern="1200" dirty="0" smtClean="0"/>
            <a:t>, </a:t>
          </a:r>
          <a:r>
            <a:rPr lang="ru-RU" sz="1600" kern="1200" dirty="0" err="1" smtClean="0"/>
            <a:t>суспільний</a:t>
          </a:r>
          <a:r>
            <a:rPr lang="ru-RU" sz="1600" kern="1200" dirty="0" smtClean="0"/>
            <a:t> авторитет.</a:t>
          </a:r>
          <a:endParaRPr lang="ru-RU" sz="1600" kern="1200" dirty="0"/>
        </a:p>
      </dsp:txBody>
      <dsp:txXfrm>
        <a:off x="8382806" y="1315512"/>
        <a:ext cx="3711638" cy="2129673"/>
      </dsp:txXfrm>
    </dsp:sp>
    <dsp:sp modelId="{30393572-2735-4976-B065-320A975B8D17}">
      <dsp:nvSpPr>
        <dsp:cNvPr id="0" name=""/>
        <dsp:cNvSpPr/>
      </dsp:nvSpPr>
      <dsp:spPr>
        <a:xfrm>
          <a:off x="8316549" y="3767474"/>
          <a:ext cx="3844152" cy="22621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t>Посадові</a:t>
          </a:r>
          <a:r>
            <a:rPr lang="ru-RU" sz="1800" kern="1200" dirty="0" smtClean="0"/>
            <a:t> особи, </a:t>
          </a:r>
          <a:r>
            <a:rPr lang="ru-RU" sz="1800" kern="1200" dirty="0" err="1" smtClean="0"/>
            <a:t>які</a:t>
          </a:r>
          <a:r>
            <a:rPr lang="ru-RU" sz="1800" kern="1200" dirty="0" smtClean="0"/>
            <a:t> </a:t>
          </a:r>
          <a:r>
            <a:rPr lang="ru-RU" sz="1800" kern="1200" dirty="0" err="1" smtClean="0"/>
            <a:t>перешкоджають</a:t>
          </a:r>
          <a:r>
            <a:rPr lang="ru-RU" sz="1800" kern="1200" dirty="0" smtClean="0"/>
            <a:t> </a:t>
          </a:r>
          <a:r>
            <a:rPr lang="ru-RU" sz="1800" kern="1200" dirty="0" err="1" smtClean="0"/>
            <a:t>діям</a:t>
          </a:r>
          <a:r>
            <a:rPr lang="ru-RU" sz="1800" kern="1200" dirty="0" smtClean="0"/>
            <a:t> </a:t>
          </a:r>
          <a:r>
            <a:rPr lang="ru-RU" sz="1800" kern="1200" dirty="0" err="1" smtClean="0"/>
            <a:t>дисциплінарної</a:t>
          </a:r>
          <a:r>
            <a:rPr lang="ru-RU" sz="1800" kern="1200" dirty="0" smtClean="0"/>
            <a:t> </a:t>
          </a:r>
          <a:r>
            <a:rPr lang="ru-RU" sz="1800" kern="1200" dirty="0" err="1" smtClean="0"/>
            <a:t>комісії</a:t>
          </a:r>
          <a:r>
            <a:rPr lang="ru-RU" sz="1800" kern="1200" dirty="0" smtClean="0"/>
            <a:t>, </a:t>
          </a:r>
          <a:r>
            <a:rPr lang="ru-RU" sz="1800" kern="1200" dirty="0" err="1" smtClean="0"/>
            <a:t>притягаються</a:t>
          </a:r>
          <a:r>
            <a:rPr lang="ru-RU" sz="1800" kern="1200" dirty="0" smtClean="0"/>
            <a:t> до </a:t>
          </a:r>
          <a:r>
            <a:rPr lang="ru-RU" sz="1800" kern="1200" dirty="0" err="1" smtClean="0"/>
            <a:t>відповідальності</a:t>
          </a:r>
          <a:r>
            <a:rPr lang="ru-RU" sz="1800" kern="1200" dirty="0" smtClean="0"/>
            <a:t> в порядку, </a:t>
          </a:r>
          <a:r>
            <a:rPr lang="ru-RU" sz="1800" kern="1200" dirty="0" err="1" smtClean="0"/>
            <a:t>встановленому</a:t>
          </a:r>
          <a:r>
            <a:rPr lang="ru-RU" sz="1800" kern="1200" dirty="0" smtClean="0"/>
            <a:t> </a:t>
          </a:r>
          <a:r>
            <a:rPr lang="ru-RU" sz="1800" kern="1200" dirty="0" err="1" smtClean="0"/>
            <a:t>законодавством</a:t>
          </a:r>
          <a:r>
            <a:rPr lang="ru-RU" sz="1800" kern="1200" dirty="0" smtClean="0"/>
            <a:t>.</a:t>
          </a:r>
          <a:endParaRPr lang="ru-RU" sz="1800" kern="1200" dirty="0"/>
        </a:p>
      </dsp:txBody>
      <dsp:txXfrm>
        <a:off x="8382806" y="3833731"/>
        <a:ext cx="3711638" cy="2129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80BCE-A6D4-4203-8F62-4C2F77DE7AD0}">
      <dsp:nvSpPr>
        <dsp:cNvPr id="0" name=""/>
        <dsp:cNvSpPr/>
      </dsp:nvSpPr>
      <dsp:spPr>
        <a:xfrm>
          <a:off x="0" y="165110"/>
          <a:ext cx="3794124" cy="22764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1) дата і </a:t>
          </a:r>
          <a:r>
            <a:rPr lang="ru-RU" sz="2000" kern="1200" dirty="0" err="1" smtClean="0"/>
            <a:t>місце</a:t>
          </a:r>
          <a:r>
            <a:rPr lang="ru-RU" sz="2000" kern="1200" dirty="0" smtClean="0"/>
            <a:t> </a:t>
          </a:r>
          <a:r>
            <a:rPr lang="ru-RU" sz="2000" kern="1200" dirty="0" err="1" smtClean="0"/>
            <a:t>складання</a:t>
          </a:r>
          <a:r>
            <a:rPr lang="ru-RU" sz="2000" kern="1200" dirty="0" smtClean="0"/>
            <a:t> </a:t>
          </a:r>
          <a:r>
            <a:rPr lang="ru-RU" sz="2000" kern="1200" dirty="0" err="1" smtClean="0"/>
            <a:t>висновку</a:t>
          </a:r>
          <a:r>
            <a:rPr lang="ru-RU" sz="2000" kern="1200" dirty="0" smtClean="0"/>
            <a:t>, </a:t>
          </a:r>
          <a:r>
            <a:rPr lang="ru-RU" sz="2000" kern="1200" dirty="0" err="1" smtClean="0"/>
            <a:t>прізвище</a:t>
          </a:r>
          <a:r>
            <a:rPr lang="ru-RU" sz="2000" kern="1200" dirty="0" smtClean="0"/>
            <a:t> та </a:t>
          </a:r>
          <a:r>
            <a:rPr lang="ru-RU" sz="2000" kern="1200" dirty="0" err="1" smtClean="0"/>
            <a:t>ініціали</a:t>
          </a:r>
          <a:r>
            <a:rPr lang="ru-RU" sz="2000" kern="1200" dirty="0" smtClean="0"/>
            <a:t>, посада і </a:t>
          </a:r>
          <a:r>
            <a:rPr lang="ru-RU" sz="2000" kern="1200" dirty="0" err="1" smtClean="0"/>
            <a:t>місце</a:t>
          </a:r>
          <a:r>
            <a:rPr lang="ru-RU" sz="2000" kern="1200" dirty="0" smtClean="0"/>
            <a:t> </a:t>
          </a:r>
          <a:r>
            <a:rPr lang="ru-RU" sz="2000" kern="1200" dirty="0" err="1" smtClean="0"/>
            <a:t>служби</a:t>
          </a:r>
          <a:r>
            <a:rPr lang="ru-RU" sz="2000" kern="1200" dirty="0" smtClean="0"/>
            <a:t> </a:t>
          </a:r>
          <a:r>
            <a:rPr lang="ru-RU" sz="2000" kern="1200" dirty="0" err="1" smtClean="0"/>
            <a:t>членів</a:t>
          </a:r>
          <a:r>
            <a:rPr lang="ru-RU" sz="2000" kern="1200" dirty="0" smtClean="0"/>
            <a:t> </a:t>
          </a:r>
          <a:r>
            <a:rPr lang="ru-RU" sz="2000" kern="1200" dirty="0" err="1" smtClean="0"/>
            <a:t>дисциплінарної</a:t>
          </a:r>
          <a:r>
            <a:rPr lang="ru-RU" sz="2000" kern="1200" dirty="0" smtClean="0"/>
            <a:t> </a:t>
          </a:r>
          <a:r>
            <a:rPr lang="ru-RU" sz="2000" kern="1200" dirty="0" err="1" smtClean="0"/>
            <a:t>комісії</a:t>
          </a:r>
          <a:r>
            <a:rPr lang="ru-RU" sz="2000" kern="1200" dirty="0" smtClean="0"/>
            <a:t>, </a:t>
          </a:r>
          <a:r>
            <a:rPr lang="ru-RU" sz="2000" kern="1200" dirty="0" err="1" smtClean="0"/>
            <a:t>що</a:t>
          </a:r>
          <a:r>
            <a:rPr lang="ru-RU" sz="2000" kern="1200" dirty="0" smtClean="0"/>
            <a:t> проводила </a:t>
          </a:r>
          <a:r>
            <a:rPr lang="ru-RU" sz="2000" kern="1200" dirty="0" err="1" smtClean="0"/>
            <a:t>службове</a:t>
          </a:r>
          <a:r>
            <a:rPr lang="ru-RU" sz="2000" kern="1200" dirty="0" smtClean="0"/>
            <a:t> </a:t>
          </a:r>
          <a:r>
            <a:rPr lang="ru-RU" sz="2000" kern="1200" dirty="0" err="1" smtClean="0"/>
            <a:t>розслідування</a:t>
          </a:r>
          <a:r>
            <a:rPr lang="ru-RU" sz="2000" kern="1200" dirty="0" smtClean="0"/>
            <a:t>;</a:t>
          </a:r>
        </a:p>
        <a:p>
          <a:pPr lvl="0" algn="ctr" defTabSz="889000">
            <a:lnSpc>
              <a:spcPct val="90000"/>
            </a:lnSpc>
            <a:spcBef>
              <a:spcPct val="0"/>
            </a:spcBef>
            <a:spcAft>
              <a:spcPct val="35000"/>
            </a:spcAft>
          </a:pPr>
          <a:r>
            <a:rPr lang="ru-RU" sz="2000" kern="1200" dirty="0" smtClean="0"/>
            <a:t>2) </a:t>
          </a:r>
          <a:r>
            <a:rPr lang="ru-RU" sz="2000" kern="1200" dirty="0" err="1" smtClean="0"/>
            <a:t>підстава</a:t>
          </a:r>
          <a:r>
            <a:rPr lang="ru-RU" sz="2000" kern="1200" dirty="0" smtClean="0"/>
            <a:t> для </a:t>
          </a:r>
          <a:r>
            <a:rPr lang="ru-RU" sz="2000" kern="1200" dirty="0" err="1" smtClean="0"/>
            <a:t>призначення</a:t>
          </a:r>
          <a:r>
            <a:rPr lang="ru-RU" sz="2000" kern="1200" dirty="0" smtClean="0"/>
            <a:t> </a:t>
          </a:r>
          <a:r>
            <a:rPr lang="ru-RU" sz="2000" kern="1200" dirty="0" err="1" smtClean="0"/>
            <a:t>службового</a:t>
          </a:r>
          <a:r>
            <a:rPr lang="ru-RU" sz="2000" kern="1200" dirty="0" smtClean="0"/>
            <a:t> </a:t>
          </a:r>
          <a:r>
            <a:rPr lang="ru-RU" sz="2000" kern="1200" dirty="0" err="1" smtClean="0"/>
            <a:t>розслідування</a:t>
          </a:r>
          <a:r>
            <a:rPr lang="ru-RU" sz="2000" kern="1200" dirty="0" smtClean="0"/>
            <a:t>;</a:t>
          </a:r>
          <a:endParaRPr lang="ru-RU" sz="2000" kern="1200" dirty="0"/>
        </a:p>
      </dsp:txBody>
      <dsp:txXfrm>
        <a:off x="0" y="165110"/>
        <a:ext cx="3794124" cy="2276475"/>
      </dsp:txXfrm>
    </dsp:sp>
    <dsp:sp modelId="{C6E92500-7CDC-4A4A-B7EF-A726D2B6F43C}">
      <dsp:nvSpPr>
        <dsp:cNvPr id="0" name=""/>
        <dsp:cNvSpPr/>
      </dsp:nvSpPr>
      <dsp:spPr>
        <a:xfrm>
          <a:off x="4173537" y="165110"/>
          <a:ext cx="3794124" cy="22764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3) </a:t>
          </a:r>
          <a:r>
            <a:rPr lang="ru-RU" sz="2000" kern="1200" dirty="0" err="1" smtClean="0"/>
            <a:t>обставини</a:t>
          </a:r>
          <a:r>
            <a:rPr lang="ru-RU" sz="2000" kern="1200" dirty="0" smtClean="0"/>
            <a:t> </a:t>
          </a:r>
          <a:r>
            <a:rPr lang="ru-RU" sz="2000" kern="1200" dirty="0" err="1" smtClean="0"/>
            <a:t>справи</a:t>
          </a:r>
          <a:r>
            <a:rPr lang="ru-RU" sz="2000" kern="1200" dirty="0" smtClean="0"/>
            <a:t>, </a:t>
          </a:r>
          <a:r>
            <a:rPr lang="ru-RU" sz="2000" kern="1200" dirty="0" err="1" smtClean="0"/>
            <a:t>зокрема</a:t>
          </a:r>
          <a:r>
            <a:rPr lang="ru-RU" sz="2000" kern="1200" dirty="0" smtClean="0"/>
            <a:t> </a:t>
          </a:r>
          <a:r>
            <a:rPr lang="ru-RU" sz="2000" kern="1200" dirty="0" err="1" smtClean="0"/>
            <a:t>обставини</a:t>
          </a:r>
          <a:r>
            <a:rPr lang="ru-RU" sz="2000" kern="1200" dirty="0" smtClean="0"/>
            <a:t> </a:t>
          </a:r>
          <a:r>
            <a:rPr lang="ru-RU" sz="2000" kern="1200" dirty="0" err="1" smtClean="0"/>
            <a:t>вчинення</a:t>
          </a:r>
          <a:r>
            <a:rPr lang="ru-RU" sz="2000" kern="1200" dirty="0" smtClean="0"/>
            <a:t> </a:t>
          </a:r>
          <a:r>
            <a:rPr lang="ru-RU" sz="2000" kern="1200" dirty="0" err="1" smtClean="0"/>
            <a:t>поліцейським</a:t>
          </a:r>
          <a:r>
            <a:rPr lang="ru-RU" sz="2000" kern="1200" dirty="0" smtClean="0"/>
            <a:t> </a:t>
          </a:r>
          <a:r>
            <a:rPr lang="ru-RU" sz="2000" kern="1200" dirty="0" err="1" smtClean="0"/>
            <a:t>дисциплінарного</a:t>
          </a:r>
          <a:r>
            <a:rPr lang="ru-RU" sz="2000" kern="1200" dirty="0" smtClean="0"/>
            <a:t> проступку;</a:t>
          </a:r>
        </a:p>
        <a:p>
          <a:pPr lvl="0" algn="ctr" defTabSz="889000">
            <a:lnSpc>
              <a:spcPct val="90000"/>
            </a:lnSpc>
            <a:spcBef>
              <a:spcPct val="0"/>
            </a:spcBef>
            <a:spcAft>
              <a:spcPct val="35000"/>
            </a:spcAft>
          </a:pPr>
          <a:r>
            <a:rPr lang="ru-RU" sz="2000" kern="1200" dirty="0" smtClean="0"/>
            <a:t>4) </a:t>
          </a:r>
          <a:r>
            <a:rPr lang="ru-RU" sz="2000" kern="1200" dirty="0" err="1" smtClean="0"/>
            <a:t>пояснення</a:t>
          </a:r>
          <a:r>
            <a:rPr lang="ru-RU" sz="2000" kern="1200" dirty="0" smtClean="0"/>
            <a:t> </a:t>
          </a:r>
          <a:r>
            <a:rPr lang="ru-RU" sz="2000" kern="1200" dirty="0" err="1" smtClean="0"/>
            <a:t>поліцейського</a:t>
          </a:r>
          <a:r>
            <a:rPr lang="ru-RU" sz="2000" kern="1200" dirty="0" smtClean="0"/>
            <a:t> </a:t>
          </a:r>
          <a:r>
            <a:rPr lang="ru-RU" sz="2000" kern="1200" dirty="0" err="1" smtClean="0"/>
            <a:t>щодо</a:t>
          </a:r>
          <a:r>
            <a:rPr lang="ru-RU" sz="2000" kern="1200" dirty="0" smtClean="0"/>
            <a:t> </a:t>
          </a:r>
          <a:r>
            <a:rPr lang="ru-RU" sz="2000" kern="1200" dirty="0" err="1" smtClean="0"/>
            <a:t>обставин</a:t>
          </a:r>
          <a:r>
            <a:rPr lang="ru-RU" sz="2000" kern="1200" dirty="0" smtClean="0"/>
            <a:t> </a:t>
          </a:r>
          <a:r>
            <a:rPr lang="ru-RU" sz="2000" kern="1200" dirty="0" err="1" smtClean="0"/>
            <a:t>справи</a:t>
          </a:r>
          <a:r>
            <a:rPr lang="ru-RU" sz="2000" kern="1200" dirty="0" smtClean="0"/>
            <a:t>;</a:t>
          </a:r>
          <a:endParaRPr lang="ru-RU" sz="2000" kern="1200" dirty="0"/>
        </a:p>
      </dsp:txBody>
      <dsp:txXfrm>
        <a:off x="4173537" y="165110"/>
        <a:ext cx="3794124" cy="2276475"/>
      </dsp:txXfrm>
    </dsp:sp>
    <dsp:sp modelId="{8895ACD4-7757-42FC-B11F-A06F966468A3}">
      <dsp:nvSpPr>
        <dsp:cNvPr id="0" name=""/>
        <dsp:cNvSpPr/>
      </dsp:nvSpPr>
      <dsp:spPr>
        <a:xfrm>
          <a:off x="8347074" y="165110"/>
          <a:ext cx="3794124" cy="22764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5) </a:t>
          </a:r>
          <a:r>
            <a:rPr lang="ru-RU" sz="2000" kern="1200" dirty="0" err="1" smtClean="0"/>
            <a:t>пояснення</a:t>
          </a:r>
          <a:r>
            <a:rPr lang="ru-RU" sz="2000" kern="1200" dirty="0" smtClean="0"/>
            <a:t> </a:t>
          </a:r>
          <a:r>
            <a:rPr lang="ru-RU" sz="2000" kern="1200" dirty="0" err="1" smtClean="0"/>
            <a:t>інших</a:t>
          </a:r>
          <a:r>
            <a:rPr lang="ru-RU" sz="2000" kern="1200" dirty="0" smtClean="0"/>
            <a:t> </a:t>
          </a:r>
          <a:r>
            <a:rPr lang="ru-RU" sz="2000" kern="1200" dirty="0" err="1" smtClean="0"/>
            <a:t>осіб</a:t>
          </a:r>
          <a:r>
            <a:rPr lang="ru-RU" sz="2000" kern="1200" dirty="0" smtClean="0"/>
            <a:t>, </a:t>
          </a:r>
          <a:r>
            <a:rPr lang="ru-RU" sz="2000" kern="1200" dirty="0" err="1" smtClean="0"/>
            <a:t>яким</a:t>
          </a:r>
          <a:r>
            <a:rPr lang="ru-RU" sz="2000" kern="1200" dirty="0" smtClean="0"/>
            <a:t> </a:t>
          </a:r>
          <a:r>
            <a:rPr lang="ru-RU" sz="2000" kern="1200" dirty="0" err="1" smtClean="0"/>
            <a:t>відомі</a:t>
          </a:r>
          <a:r>
            <a:rPr lang="ru-RU" sz="2000" kern="1200" dirty="0" smtClean="0"/>
            <a:t> </a:t>
          </a:r>
          <a:r>
            <a:rPr lang="ru-RU" sz="2000" kern="1200" dirty="0" err="1" smtClean="0"/>
            <a:t>обставини</a:t>
          </a:r>
          <a:r>
            <a:rPr lang="ru-RU" sz="2000" kern="1200" dirty="0" smtClean="0"/>
            <a:t> </a:t>
          </a:r>
          <a:r>
            <a:rPr lang="ru-RU" sz="2000" kern="1200" dirty="0" err="1" smtClean="0"/>
            <a:t>справи</a:t>
          </a:r>
          <a:r>
            <a:rPr lang="ru-RU" sz="2000" kern="1200" dirty="0" smtClean="0"/>
            <a:t>;</a:t>
          </a:r>
        </a:p>
        <a:p>
          <a:pPr lvl="0" algn="ctr" defTabSz="889000">
            <a:lnSpc>
              <a:spcPct val="90000"/>
            </a:lnSpc>
            <a:spcBef>
              <a:spcPct val="0"/>
            </a:spcBef>
            <a:spcAft>
              <a:spcPct val="35000"/>
            </a:spcAft>
          </a:pPr>
          <a:r>
            <a:rPr lang="ru-RU" sz="2000" kern="1200" dirty="0" smtClean="0"/>
            <a:t>6) </a:t>
          </a:r>
          <a:r>
            <a:rPr lang="ru-RU" sz="2000" kern="1200" dirty="0" err="1" smtClean="0"/>
            <a:t>пояснення</a:t>
          </a:r>
          <a:r>
            <a:rPr lang="ru-RU" sz="2000" kern="1200" dirty="0" smtClean="0"/>
            <a:t> </a:t>
          </a:r>
          <a:r>
            <a:rPr lang="ru-RU" sz="2000" kern="1200" dirty="0" err="1" smtClean="0"/>
            <a:t>безпосереднього</a:t>
          </a:r>
          <a:r>
            <a:rPr lang="ru-RU" sz="2000" kern="1200" dirty="0" smtClean="0"/>
            <a:t> </a:t>
          </a:r>
          <a:r>
            <a:rPr lang="ru-RU" sz="2000" kern="1200" dirty="0" err="1" smtClean="0"/>
            <a:t>керівника</a:t>
          </a:r>
          <a:r>
            <a:rPr lang="ru-RU" sz="2000" kern="1200" dirty="0" smtClean="0"/>
            <a:t> </a:t>
          </a:r>
          <a:r>
            <a:rPr lang="ru-RU" sz="2000" kern="1200" dirty="0" err="1" smtClean="0"/>
            <a:t>поліцейського</a:t>
          </a:r>
          <a:r>
            <a:rPr lang="ru-RU" sz="2000" kern="1200" dirty="0" smtClean="0"/>
            <a:t> </a:t>
          </a:r>
          <a:r>
            <a:rPr lang="ru-RU" sz="2000" kern="1200" dirty="0" err="1" smtClean="0"/>
            <a:t>щодо</a:t>
          </a:r>
          <a:r>
            <a:rPr lang="ru-RU" sz="2000" kern="1200" dirty="0" smtClean="0"/>
            <a:t> </a:t>
          </a:r>
          <a:r>
            <a:rPr lang="ru-RU" sz="2000" kern="1200" dirty="0" err="1" smtClean="0"/>
            <a:t>обставин</a:t>
          </a:r>
          <a:r>
            <a:rPr lang="ru-RU" sz="2000" kern="1200" dirty="0" smtClean="0"/>
            <a:t> </a:t>
          </a:r>
          <a:r>
            <a:rPr lang="ru-RU" sz="2000" kern="1200" dirty="0" err="1" smtClean="0"/>
            <a:t>справи</a:t>
          </a:r>
          <a:r>
            <a:rPr lang="ru-RU" sz="2000" kern="1200" dirty="0" smtClean="0"/>
            <a:t>;</a:t>
          </a:r>
          <a:endParaRPr lang="ru-RU" sz="2000" kern="1200" dirty="0"/>
        </a:p>
      </dsp:txBody>
      <dsp:txXfrm>
        <a:off x="8347074" y="165110"/>
        <a:ext cx="3794124" cy="2276475"/>
      </dsp:txXfrm>
    </dsp:sp>
    <dsp:sp modelId="{8B2312D2-0B55-4232-9122-035A5495C0B2}">
      <dsp:nvSpPr>
        <dsp:cNvPr id="0" name=""/>
        <dsp:cNvSpPr/>
      </dsp:nvSpPr>
      <dsp:spPr>
        <a:xfrm>
          <a:off x="1244605" y="3180556"/>
          <a:ext cx="3794124" cy="22764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7) </a:t>
          </a:r>
          <a:r>
            <a:rPr lang="ru-RU" sz="2000" kern="1200" dirty="0" err="1" smtClean="0"/>
            <a:t>документи</a:t>
          </a:r>
          <a:r>
            <a:rPr lang="ru-RU" sz="2000" kern="1200" dirty="0" smtClean="0"/>
            <a:t> та </a:t>
          </a:r>
          <a:r>
            <a:rPr lang="ru-RU" sz="2000" kern="1200" dirty="0" err="1" smtClean="0"/>
            <a:t>матеріали</a:t>
          </a:r>
          <a:r>
            <a:rPr lang="ru-RU" sz="2000" kern="1200" dirty="0" smtClean="0"/>
            <a:t>, </a:t>
          </a:r>
          <a:r>
            <a:rPr lang="ru-RU" sz="2000" kern="1200" dirty="0" err="1" smtClean="0"/>
            <a:t>що</a:t>
          </a:r>
          <a:r>
            <a:rPr lang="ru-RU" sz="2000" kern="1200" dirty="0" smtClean="0"/>
            <a:t> </a:t>
          </a:r>
          <a:r>
            <a:rPr lang="ru-RU" sz="2000" kern="1200" dirty="0" err="1" smtClean="0"/>
            <a:t>підтверджують</a:t>
          </a:r>
          <a:r>
            <a:rPr lang="ru-RU" sz="2000" kern="1200" dirty="0" smtClean="0"/>
            <a:t> та/</a:t>
          </a:r>
          <a:r>
            <a:rPr lang="ru-RU" sz="2000" kern="1200" dirty="0" err="1" smtClean="0"/>
            <a:t>або</a:t>
          </a:r>
          <a:r>
            <a:rPr lang="ru-RU" sz="2000" kern="1200" dirty="0" smtClean="0"/>
            <a:t> </a:t>
          </a:r>
          <a:r>
            <a:rPr lang="ru-RU" sz="2000" kern="1200" dirty="0" err="1" smtClean="0"/>
            <a:t>спростовують</a:t>
          </a:r>
          <a:r>
            <a:rPr lang="ru-RU" sz="2000" kern="1200" dirty="0" smtClean="0"/>
            <a:t> факт </a:t>
          </a:r>
          <a:r>
            <a:rPr lang="ru-RU" sz="2000" kern="1200" dirty="0" err="1" smtClean="0"/>
            <a:t>вчинення</a:t>
          </a:r>
          <a:r>
            <a:rPr lang="ru-RU" sz="2000" kern="1200" dirty="0" smtClean="0"/>
            <a:t> </a:t>
          </a:r>
          <a:r>
            <a:rPr lang="ru-RU" sz="2000" kern="1200" dirty="0" err="1" smtClean="0"/>
            <a:t>дисциплінарного</a:t>
          </a:r>
          <a:r>
            <a:rPr lang="ru-RU" sz="2000" kern="1200" dirty="0" smtClean="0"/>
            <a:t> проступку;</a:t>
          </a:r>
        </a:p>
        <a:p>
          <a:pPr lvl="0" algn="ctr" defTabSz="889000">
            <a:lnSpc>
              <a:spcPct val="90000"/>
            </a:lnSpc>
            <a:spcBef>
              <a:spcPct val="0"/>
            </a:spcBef>
            <a:spcAft>
              <a:spcPct val="35000"/>
            </a:spcAft>
          </a:pPr>
          <a:r>
            <a:rPr lang="ru-RU" sz="2000" kern="1200" dirty="0" smtClean="0"/>
            <a:t>8) </a:t>
          </a:r>
          <a:r>
            <a:rPr lang="ru-RU" sz="2000" kern="1200" dirty="0" err="1" smtClean="0"/>
            <a:t>відомості</a:t>
          </a:r>
          <a:r>
            <a:rPr lang="ru-RU" sz="2000" kern="1200" dirty="0" smtClean="0"/>
            <a:t>, </a:t>
          </a:r>
          <a:r>
            <a:rPr lang="ru-RU" sz="2000" kern="1200" dirty="0" err="1" smtClean="0"/>
            <a:t>що</a:t>
          </a:r>
          <a:r>
            <a:rPr lang="ru-RU" sz="2000" kern="1200" dirty="0" smtClean="0"/>
            <a:t> </a:t>
          </a:r>
          <a:r>
            <a:rPr lang="ru-RU" sz="2000" kern="1200" dirty="0" err="1" smtClean="0"/>
            <a:t>характеризують</a:t>
          </a:r>
          <a:r>
            <a:rPr lang="ru-RU" sz="2000" kern="1200" dirty="0" smtClean="0"/>
            <a:t> </a:t>
          </a:r>
          <a:r>
            <a:rPr lang="ru-RU" sz="2000" kern="1200" dirty="0" err="1" smtClean="0"/>
            <a:t>поліцейського</a:t>
          </a:r>
          <a:r>
            <a:rPr lang="ru-RU" sz="2000" kern="1200" dirty="0" smtClean="0"/>
            <a:t>, а </a:t>
          </a:r>
          <a:r>
            <a:rPr lang="ru-RU" sz="2000" kern="1200" dirty="0" err="1" smtClean="0"/>
            <a:t>також</a:t>
          </a:r>
          <a:r>
            <a:rPr lang="ru-RU" sz="2000" kern="1200" dirty="0" smtClean="0"/>
            <a:t> </a:t>
          </a:r>
          <a:r>
            <a:rPr lang="ru-RU" sz="2000" kern="1200" dirty="0" err="1" smtClean="0"/>
            <a:t>дані</a:t>
          </a:r>
          <a:r>
            <a:rPr lang="ru-RU" sz="2000" kern="1200" dirty="0" smtClean="0"/>
            <a:t> про </a:t>
          </a:r>
          <a:r>
            <a:rPr lang="ru-RU" sz="2000" kern="1200" dirty="0" err="1" smtClean="0"/>
            <a:t>наявність</a:t>
          </a:r>
          <a:r>
            <a:rPr lang="ru-RU" sz="2000" kern="1200" dirty="0" smtClean="0"/>
            <a:t> </a:t>
          </a:r>
          <a:r>
            <a:rPr lang="ru-RU" sz="2000" kern="1200" dirty="0" err="1" smtClean="0"/>
            <a:t>або</a:t>
          </a:r>
          <a:r>
            <a:rPr lang="ru-RU" sz="2000" kern="1200" dirty="0" smtClean="0"/>
            <a:t> </a:t>
          </a:r>
          <a:r>
            <a:rPr lang="ru-RU" sz="2000" kern="1200" dirty="0" err="1" smtClean="0"/>
            <a:t>відсутність</a:t>
          </a:r>
          <a:r>
            <a:rPr lang="ru-RU" sz="2000" kern="1200" dirty="0" smtClean="0"/>
            <a:t> у </a:t>
          </a:r>
          <a:r>
            <a:rPr lang="ru-RU" sz="2000" kern="1200" dirty="0" err="1" smtClean="0"/>
            <a:t>нього</a:t>
          </a:r>
          <a:r>
            <a:rPr lang="ru-RU" sz="2000" kern="1200" dirty="0" smtClean="0"/>
            <a:t> </a:t>
          </a:r>
          <a:r>
            <a:rPr lang="ru-RU" sz="2000" kern="1200" dirty="0" err="1" smtClean="0"/>
            <a:t>дисциплінарних</a:t>
          </a:r>
          <a:r>
            <a:rPr lang="ru-RU" sz="2000" kern="1200" dirty="0" smtClean="0"/>
            <a:t> </a:t>
          </a:r>
          <a:r>
            <a:rPr lang="ru-RU" sz="2000" kern="1200" dirty="0" err="1" smtClean="0"/>
            <a:t>стягнень</a:t>
          </a:r>
          <a:r>
            <a:rPr lang="ru-RU" sz="2000" kern="1200" dirty="0" smtClean="0"/>
            <a:t>;</a:t>
          </a:r>
          <a:endParaRPr lang="ru-RU" sz="2000" kern="1200" dirty="0"/>
        </a:p>
      </dsp:txBody>
      <dsp:txXfrm>
        <a:off x="1244605" y="3180556"/>
        <a:ext cx="3794124" cy="2276475"/>
      </dsp:txXfrm>
    </dsp:sp>
    <dsp:sp modelId="{68512F0E-BAB9-4425-9E5B-15B65C056519}">
      <dsp:nvSpPr>
        <dsp:cNvPr id="0" name=""/>
        <dsp:cNvSpPr/>
      </dsp:nvSpPr>
      <dsp:spPr>
        <a:xfrm>
          <a:off x="5418143" y="2859106"/>
          <a:ext cx="5478450" cy="29955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9) причини та </a:t>
          </a:r>
          <a:r>
            <a:rPr lang="ru-RU" sz="1600" kern="1200" dirty="0" err="1" smtClean="0"/>
            <a:t>умови</a:t>
          </a:r>
          <a:r>
            <a:rPr lang="ru-RU" sz="1600" kern="1200" dirty="0" smtClean="0"/>
            <a:t>, </a:t>
          </a:r>
          <a:r>
            <a:rPr lang="ru-RU" sz="1600" kern="1200" dirty="0" err="1" smtClean="0"/>
            <a:t>що</a:t>
          </a:r>
          <a:r>
            <a:rPr lang="ru-RU" sz="1600" kern="1200" dirty="0" smtClean="0"/>
            <a:t> </a:t>
          </a:r>
          <a:r>
            <a:rPr lang="ru-RU" sz="1600" kern="1200" dirty="0" err="1" smtClean="0"/>
            <a:t>призвели</a:t>
          </a:r>
          <a:r>
            <a:rPr lang="ru-RU" sz="1600" kern="1200" dirty="0" smtClean="0"/>
            <a:t> до </a:t>
          </a:r>
          <a:r>
            <a:rPr lang="ru-RU" sz="1600" kern="1200" dirty="0" err="1" smtClean="0"/>
            <a:t>вчинення</a:t>
          </a:r>
          <a:r>
            <a:rPr lang="ru-RU" sz="1600" kern="1200" dirty="0" smtClean="0"/>
            <a:t> проступку, </a:t>
          </a:r>
          <a:r>
            <a:rPr lang="ru-RU" sz="1600" kern="1200" dirty="0" err="1" smtClean="0"/>
            <a:t>вжиті</a:t>
          </a:r>
          <a:r>
            <a:rPr lang="ru-RU" sz="1600" kern="1200" dirty="0" smtClean="0"/>
            <a:t> </a:t>
          </a:r>
          <a:r>
            <a:rPr lang="ru-RU" sz="1600" kern="1200" dirty="0" err="1" smtClean="0"/>
            <a:t>або</a:t>
          </a:r>
          <a:r>
            <a:rPr lang="ru-RU" sz="1600" kern="1200" dirty="0" smtClean="0"/>
            <a:t> </a:t>
          </a:r>
          <a:r>
            <a:rPr lang="ru-RU" sz="1600" kern="1200" dirty="0" err="1" smtClean="0"/>
            <a:t>запропоновані</a:t>
          </a:r>
          <a:r>
            <a:rPr lang="ru-RU" sz="1600" kern="1200" dirty="0" smtClean="0"/>
            <a:t> заходи для </a:t>
          </a:r>
          <a:r>
            <a:rPr lang="ru-RU" sz="1600" kern="1200" dirty="0" err="1" smtClean="0"/>
            <a:t>їх</a:t>
          </a:r>
          <a:r>
            <a:rPr lang="ru-RU" sz="1600" kern="1200" dirty="0" smtClean="0"/>
            <a:t> </a:t>
          </a:r>
          <a:r>
            <a:rPr lang="ru-RU" sz="1600" kern="1200" dirty="0" err="1" smtClean="0"/>
            <a:t>усунення</a:t>
          </a:r>
          <a:r>
            <a:rPr lang="ru-RU" sz="1600" kern="1200" dirty="0" smtClean="0"/>
            <a:t>, </a:t>
          </a:r>
          <a:r>
            <a:rPr lang="ru-RU" sz="1600" kern="1200" dirty="0" err="1" smtClean="0"/>
            <a:t>обставини</a:t>
          </a:r>
          <a:r>
            <a:rPr lang="ru-RU" sz="1600" kern="1200" dirty="0" smtClean="0"/>
            <a:t>, </a:t>
          </a:r>
          <a:r>
            <a:rPr lang="ru-RU" sz="1600" kern="1200" dirty="0" err="1" smtClean="0"/>
            <a:t>що</a:t>
          </a:r>
          <a:r>
            <a:rPr lang="ru-RU" sz="1600" kern="1200" dirty="0" smtClean="0"/>
            <a:t> </a:t>
          </a:r>
          <a:r>
            <a:rPr lang="ru-RU" sz="1600" kern="1200" dirty="0" err="1" smtClean="0"/>
            <a:t>знімають</a:t>
          </a:r>
          <a:r>
            <a:rPr lang="ru-RU" sz="1600" kern="1200" dirty="0" smtClean="0"/>
            <a:t> з </a:t>
          </a:r>
          <a:r>
            <a:rPr lang="ru-RU" sz="1600" kern="1200" dirty="0" err="1" smtClean="0"/>
            <a:t>поліцейського</a:t>
          </a:r>
          <a:r>
            <a:rPr lang="ru-RU" sz="1600" kern="1200" dirty="0" smtClean="0"/>
            <a:t> </a:t>
          </a:r>
          <a:r>
            <a:rPr lang="ru-RU" sz="1600" kern="1200" dirty="0" err="1" smtClean="0"/>
            <a:t>звинувачення</a:t>
          </a:r>
          <a:r>
            <a:rPr lang="ru-RU" sz="1600" kern="1200" dirty="0" smtClean="0"/>
            <a:t>;</a:t>
          </a:r>
        </a:p>
        <a:p>
          <a:pPr lvl="0" algn="ctr" defTabSz="711200">
            <a:lnSpc>
              <a:spcPct val="90000"/>
            </a:lnSpc>
            <a:spcBef>
              <a:spcPct val="0"/>
            </a:spcBef>
            <a:spcAft>
              <a:spcPct val="35000"/>
            </a:spcAft>
          </a:pPr>
          <a:r>
            <a:rPr lang="ru-RU" sz="1600" kern="1200" dirty="0" smtClean="0"/>
            <a:t>10) </a:t>
          </a:r>
          <a:r>
            <a:rPr lang="ru-RU" sz="1600" kern="1200" dirty="0" err="1" smtClean="0"/>
            <a:t>висновок</a:t>
          </a:r>
          <a:r>
            <a:rPr lang="ru-RU" sz="1600" kern="1200" dirty="0" smtClean="0"/>
            <a:t> </a:t>
          </a:r>
          <a:r>
            <a:rPr lang="ru-RU" sz="1600" kern="1200" dirty="0" err="1" smtClean="0"/>
            <a:t>щодо</a:t>
          </a:r>
          <a:r>
            <a:rPr lang="ru-RU" sz="1600" kern="1200" dirty="0" smtClean="0"/>
            <a:t> </a:t>
          </a:r>
          <a:r>
            <a:rPr lang="ru-RU" sz="1600" kern="1200" dirty="0" err="1" smtClean="0"/>
            <a:t>наявності</a:t>
          </a:r>
          <a:r>
            <a:rPr lang="ru-RU" sz="1600" kern="1200" dirty="0" smtClean="0"/>
            <a:t> </a:t>
          </a:r>
          <a:r>
            <a:rPr lang="ru-RU" sz="1600" kern="1200" dirty="0" err="1" smtClean="0"/>
            <a:t>або</a:t>
          </a:r>
          <a:r>
            <a:rPr lang="ru-RU" sz="1600" kern="1200" dirty="0" smtClean="0"/>
            <a:t> </a:t>
          </a:r>
          <a:r>
            <a:rPr lang="ru-RU" sz="1600" kern="1200" dirty="0" err="1" smtClean="0"/>
            <a:t>відсутності</a:t>
          </a:r>
          <a:r>
            <a:rPr lang="ru-RU" sz="1600" kern="1200" dirty="0" smtClean="0"/>
            <a:t> у </a:t>
          </a:r>
          <a:r>
            <a:rPr lang="ru-RU" sz="1600" kern="1200" dirty="0" err="1" smtClean="0"/>
            <a:t>діянні</a:t>
          </a:r>
          <a:r>
            <a:rPr lang="ru-RU" sz="1600" kern="1200" dirty="0" smtClean="0"/>
            <a:t> </a:t>
          </a:r>
          <a:r>
            <a:rPr lang="ru-RU" sz="1600" kern="1200" dirty="0" err="1" smtClean="0"/>
            <a:t>поліцейського</a:t>
          </a:r>
          <a:r>
            <a:rPr lang="ru-RU" sz="1600" kern="1200" dirty="0" smtClean="0"/>
            <a:t> </a:t>
          </a:r>
          <a:r>
            <a:rPr lang="ru-RU" sz="1600" kern="1200" dirty="0" err="1" smtClean="0"/>
            <a:t>дисциплінарного</a:t>
          </a:r>
          <a:r>
            <a:rPr lang="ru-RU" sz="1600" kern="1200" dirty="0" smtClean="0"/>
            <a:t> проступку, а </a:t>
          </a:r>
          <a:r>
            <a:rPr lang="ru-RU" sz="1600" kern="1200" dirty="0" err="1" smtClean="0"/>
            <a:t>також</a:t>
          </a:r>
          <a:r>
            <a:rPr lang="ru-RU" sz="1600" kern="1200" dirty="0" smtClean="0"/>
            <a:t> </a:t>
          </a:r>
          <a:r>
            <a:rPr lang="ru-RU" sz="1600" kern="1200" dirty="0" err="1" smtClean="0"/>
            <a:t>щодо</a:t>
          </a:r>
          <a:r>
            <a:rPr lang="ru-RU" sz="1600" kern="1200" dirty="0" smtClean="0"/>
            <a:t> </a:t>
          </a:r>
          <a:r>
            <a:rPr lang="ru-RU" sz="1600" kern="1200" dirty="0" err="1" smtClean="0"/>
            <a:t>його</a:t>
          </a:r>
          <a:r>
            <a:rPr lang="ru-RU" sz="1600" kern="1200" dirty="0" smtClean="0"/>
            <a:t> </a:t>
          </a:r>
          <a:r>
            <a:rPr lang="ru-RU" sz="1600" kern="1200" dirty="0" err="1" smtClean="0"/>
            <a:t>юридичної</a:t>
          </a:r>
          <a:r>
            <a:rPr lang="ru-RU" sz="1600" kern="1200" dirty="0" smtClean="0"/>
            <a:t> </a:t>
          </a:r>
          <a:r>
            <a:rPr lang="ru-RU" sz="1600" kern="1200" dirty="0" err="1" smtClean="0"/>
            <a:t>кваліфікації</a:t>
          </a:r>
          <a:r>
            <a:rPr lang="ru-RU" sz="1600" kern="1200" dirty="0" smtClean="0"/>
            <a:t> з </a:t>
          </a:r>
          <a:r>
            <a:rPr lang="ru-RU" sz="1600" kern="1200" dirty="0" err="1" smtClean="0"/>
            <a:t>посиланням</a:t>
          </a:r>
          <a:r>
            <a:rPr lang="ru-RU" sz="1600" kern="1200" dirty="0" smtClean="0"/>
            <a:t> на </a:t>
          </a:r>
          <a:r>
            <a:rPr lang="ru-RU" sz="1600" kern="1200" dirty="0" err="1" smtClean="0"/>
            <a:t>положення</a:t>
          </a:r>
          <a:r>
            <a:rPr lang="ru-RU" sz="1600" kern="1200" dirty="0" smtClean="0"/>
            <a:t> закону;</a:t>
          </a:r>
        </a:p>
        <a:p>
          <a:pPr lvl="0" algn="ctr" defTabSz="711200">
            <a:lnSpc>
              <a:spcPct val="90000"/>
            </a:lnSpc>
            <a:spcBef>
              <a:spcPct val="0"/>
            </a:spcBef>
            <a:spcAft>
              <a:spcPct val="35000"/>
            </a:spcAft>
          </a:pPr>
          <a:r>
            <a:rPr lang="ru-RU" sz="1600" kern="1200" dirty="0" smtClean="0"/>
            <a:t>11) вид </a:t>
          </a:r>
          <a:r>
            <a:rPr lang="ru-RU" sz="1600" kern="1200" dirty="0" err="1" smtClean="0"/>
            <a:t>стягнення</a:t>
          </a:r>
          <a:r>
            <a:rPr lang="ru-RU" sz="1600" kern="1200" dirty="0" smtClean="0"/>
            <a:t>, </a:t>
          </a:r>
          <a:r>
            <a:rPr lang="ru-RU" sz="1600" kern="1200" dirty="0" err="1" smtClean="0"/>
            <a:t>що</a:t>
          </a:r>
          <a:r>
            <a:rPr lang="ru-RU" sz="1600" kern="1200" dirty="0" smtClean="0"/>
            <a:t> </a:t>
          </a:r>
          <a:r>
            <a:rPr lang="ru-RU" sz="1600" kern="1200" dirty="0" err="1" smtClean="0"/>
            <a:t>пропонується</a:t>
          </a:r>
          <a:r>
            <a:rPr lang="ru-RU" sz="1600" kern="1200" dirty="0" smtClean="0"/>
            <a:t> </a:t>
          </a:r>
          <a:r>
            <a:rPr lang="ru-RU" sz="1600" kern="1200" dirty="0" err="1" smtClean="0"/>
            <a:t>застосувати</a:t>
          </a:r>
          <a:r>
            <a:rPr lang="ru-RU" sz="1600" kern="1200" dirty="0" smtClean="0"/>
            <a:t> до </a:t>
          </a:r>
          <a:r>
            <a:rPr lang="ru-RU" sz="1600" kern="1200" dirty="0" err="1" smtClean="0"/>
            <a:t>поліцейського</a:t>
          </a:r>
          <a:r>
            <a:rPr lang="ru-RU" sz="1600" kern="1200" dirty="0" smtClean="0"/>
            <a:t> у </a:t>
          </a:r>
          <a:r>
            <a:rPr lang="ru-RU" sz="1600" kern="1200" dirty="0" err="1" smtClean="0"/>
            <a:t>разі</a:t>
          </a:r>
          <a:r>
            <a:rPr lang="ru-RU" sz="1600" kern="1200" dirty="0" smtClean="0"/>
            <a:t> </a:t>
          </a:r>
          <a:r>
            <a:rPr lang="ru-RU" sz="1600" kern="1200" dirty="0" err="1" smtClean="0"/>
            <a:t>наявності</a:t>
          </a:r>
          <a:r>
            <a:rPr lang="ru-RU" sz="1600" kern="1200" dirty="0" smtClean="0"/>
            <a:t> в </a:t>
          </a:r>
          <a:r>
            <a:rPr lang="ru-RU" sz="1600" kern="1200" dirty="0" err="1" smtClean="0"/>
            <a:t>його</a:t>
          </a:r>
          <a:r>
            <a:rPr lang="ru-RU" sz="1600" kern="1200" dirty="0" smtClean="0"/>
            <a:t> </a:t>
          </a:r>
          <a:r>
            <a:rPr lang="ru-RU" sz="1600" kern="1200" dirty="0" err="1" smtClean="0"/>
            <a:t>діянні</a:t>
          </a:r>
          <a:r>
            <a:rPr lang="ru-RU" sz="1600" kern="1200" dirty="0" smtClean="0"/>
            <a:t> </a:t>
          </a:r>
          <a:r>
            <a:rPr lang="ru-RU" sz="1600" kern="1200" dirty="0" err="1" smtClean="0"/>
            <a:t>дисциплінарного</a:t>
          </a:r>
          <a:r>
            <a:rPr lang="ru-RU" sz="1600" kern="1200" dirty="0" smtClean="0"/>
            <a:t> проступку.</a:t>
          </a:r>
          <a:endParaRPr lang="ru-RU" sz="1600" kern="1200" dirty="0"/>
        </a:p>
      </dsp:txBody>
      <dsp:txXfrm>
        <a:off x="5418143" y="2859106"/>
        <a:ext cx="5478450" cy="2995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3AD2B-A7CE-499F-A180-FF45DF3E9AA8}">
      <dsp:nvSpPr>
        <dsp:cNvPr id="0" name=""/>
        <dsp:cNvSpPr/>
      </dsp:nvSpPr>
      <dsp:spPr>
        <a:xfrm>
          <a:off x="6413" y="2109"/>
          <a:ext cx="12179173" cy="17365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1) у </a:t>
          </a:r>
          <a:r>
            <a:rPr lang="ru-RU" sz="1800" kern="1200" dirty="0" err="1" smtClean="0"/>
            <a:t>зв’язку</a:t>
          </a:r>
          <a:r>
            <a:rPr lang="ru-RU" sz="1800" kern="1200" dirty="0" smtClean="0"/>
            <a:t> </a:t>
          </a:r>
          <a:r>
            <a:rPr lang="ru-RU" sz="1800" kern="1200" dirty="0" err="1" smtClean="0"/>
            <a:t>із</a:t>
          </a:r>
          <a:r>
            <a:rPr lang="ru-RU" sz="1800" kern="1200" dirty="0" smtClean="0"/>
            <a:t> </a:t>
          </a:r>
          <a:r>
            <a:rPr lang="ru-RU" sz="1800" kern="1200" dirty="0" err="1" smtClean="0"/>
            <a:t>закінченням</a:t>
          </a:r>
          <a:r>
            <a:rPr lang="ru-RU" sz="1800" kern="1200" dirty="0" smtClean="0"/>
            <a:t> строку контракту;</a:t>
          </a:r>
        </a:p>
        <a:p>
          <a:pPr lvl="0" algn="ctr" defTabSz="800100">
            <a:lnSpc>
              <a:spcPct val="90000"/>
            </a:lnSpc>
            <a:spcBef>
              <a:spcPct val="0"/>
            </a:spcBef>
            <a:spcAft>
              <a:spcPct val="35000"/>
            </a:spcAft>
          </a:pPr>
          <a:r>
            <a:rPr lang="ru-RU" sz="1800" kern="1200" dirty="0" smtClean="0"/>
            <a:t>2) через хворобу - за </a:t>
          </a:r>
          <a:r>
            <a:rPr lang="ru-RU" sz="1800" kern="1200" dirty="0" err="1" smtClean="0"/>
            <a:t>рішенням</a:t>
          </a:r>
          <a:r>
            <a:rPr lang="ru-RU" sz="1800" kern="1200" dirty="0" smtClean="0"/>
            <a:t> </a:t>
          </a:r>
          <a:r>
            <a:rPr lang="ru-RU" sz="1800" kern="1200" dirty="0" err="1" smtClean="0"/>
            <a:t>медичної</a:t>
          </a:r>
          <a:r>
            <a:rPr lang="ru-RU" sz="1800" kern="1200" dirty="0" smtClean="0"/>
            <a:t> </a:t>
          </a:r>
          <a:r>
            <a:rPr lang="ru-RU" sz="1800" kern="1200" dirty="0" err="1" smtClean="0"/>
            <a:t>комісії</a:t>
          </a:r>
          <a:r>
            <a:rPr lang="ru-RU" sz="1800" kern="1200" dirty="0" smtClean="0"/>
            <a:t> про </a:t>
          </a:r>
          <a:r>
            <a:rPr lang="ru-RU" sz="1800" kern="1200" dirty="0" err="1" smtClean="0"/>
            <a:t>непридатність</a:t>
          </a:r>
          <a:r>
            <a:rPr lang="ru-RU" sz="1800" kern="1200" dirty="0" smtClean="0"/>
            <a:t> до </a:t>
          </a:r>
          <a:r>
            <a:rPr lang="ru-RU" sz="1800" kern="1200" dirty="0" err="1" smtClean="0"/>
            <a:t>служби</a:t>
          </a:r>
          <a:r>
            <a:rPr lang="ru-RU" sz="1800" kern="1200" dirty="0" smtClean="0"/>
            <a:t> в </a:t>
          </a:r>
          <a:r>
            <a:rPr lang="ru-RU" sz="1800" kern="1200" dirty="0" err="1" smtClean="0"/>
            <a:t>поліції</a:t>
          </a:r>
          <a:r>
            <a:rPr lang="ru-RU" sz="1800" kern="1200" dirty="0" smtClean="0"/>
            <a:t>;</a:t>
          </a:r>
        </a:p>
        <a:p>
          <a:pPr lvl="0" algn="ctr" defTabSz="800100">
            <a:lnSpc>
              <a:spcPct val="90000"/>
            </a:lnSpc>
            <a:spcBef>
              <a:spcPct val="0"/>
            </a:spcBef>
            <a:spcAft>
              <a:spcPct val="35000"/>
            </a:spcAft>
          </a:pPr>
          <a:r>
            <a:rPr lang="ru-RU" sz="1800" kern="1200" dirty="0" smtClean="0"/>
            <a:t>3) за </a:t>
          </a:r>
          <a:r>
            <a:rPr lang="ru-RU" sz="1800" kern="1200" dirty="0" err="1" smtClean="0"/>
            <a:t>віком</a:t>
          </a:r>
          <a:r>
            <a:rPr lang="ru-RU" sz="1800" kern="1200" dirty="0" smtClean="0"/>
            <a:t> - у </a:t>
          </a:r>
          <a:r>
            <a:rPr lang="ru-RU" sz="1800" kern="1200" dirty="0" err="1" smtClean="0"/>
            <a:t>разі</a:t>
          </a:r>
          <a:r>
            <a:rPr lang="ru-RU" sz="1800" kern="1200" dirty="0" smtClean="0"/>
            <a:t> </a:t>
          </a:r>
          <a:r>
            <a:rPr lang="ru-RU" sz="1800" kern="1200" dirty="0" err="1" smtClean="0"/>
            <a:t>досягнення</a:t>
          </a:r>
          <a:r>
            <a:rPr lang="ru-RU" sz="1800" kern="1200" dirty="0" smtClean="0"/>
            <a:t> </a:t>
          </a:r>
          <a:r>
            <a:rPr lang="ru-RU" sz="1800" kern="1200" dirty="0" err="1" smtClean="0"/>
            <a:t>встановленого</a:t>
          </a:r>
          <a:r>
            <a:rPr lang="ru-RU" sz="1800" kern="1200" dirty="0" smtClean="0"/>
            <a:t> для </a:t>
          </a:r>
          <a:r>
            <a:rPr lang="ru-RU" sz="1800" kern="1200" dirty="0" err="1" smtClean="0"/>
            <a:t>нього</a:t>
          </a:r>
          <a:r>
            <a:rPr lang="ru-RU" sz="1800" kern="1200" dirty="0" smtClean="0"/>
            <a:t> </a:t>
          </a:r>
          <a:r>
            <a:rPr lang="ru-RU" sz="1800" kern="1200" dirty="0" err="1" smtClean="0"/>
            <a:t>цим</a:t>
          </a:r>
          <a:r>
            <a:rPr lang="ru-RU" sz="1800" kern="1200" dirty="0" smtClean="0"/>
            <a:t> Законом граничного </a:t>
          </a:r>
          <a:r>
            <a:rPr lang="ru-RU" sz="1800" kern="1200" dirty="0" err="1" smtClean="0"/>
            <a:t>віку</a:t>
          </a:r>
          <a:r>
            <a:rPr lang="ru-RU" sz="1800" kern="1200" dirty="0" smtClean="0"/>
            <a:t> </a:t>
          </a:r>
          <a:r>
            <a:rPr lang="ru-RU" sz="1800" kern="1200" dirty="0" err="1" smtClean="0"/>
            <a:t>перебування</a:t>
          </a:r>
          <a:r>
            <a:rPr lang="ru-RU" sz="1800" kern="1200" dirty="0" smtClean="0"/>
            <a:t> на </a:t>
          </a:r>
          <a:r>
            <a:rPr lang="ru-RU" sz="1800" kern="1200" dirty="0" err="1" smtClean="0"/>
            <a:t>службі</a:t>
          </a:r>
          <a:r>
            <a:rPr lang="ru-RU" sz="1800" kern="1200" dirty="0" smtClean="0"/>
            <a:t> в </a:t>
          </a:r>
          <a:r>
            <a:rPr lang="ru-RU" sz="1800" kern="1200" dirty="0" err="1" smtClean="0"/>
            <a:t>поліції</a:t>
          </a:r>
          <a:r>
            <a:rPr lang="ru-RU" sz="1800" kern="1200" dirty="0" smtClean="0"/>
            <a:t>;</a:t>
          </a:r>
          <a:endParaRPr lang="ru-RU" sz="1800" kern="1200" dirty="0"/>
        </a:p>
      </dsp:txBody>
      <dsp:txXfrm>
        <a:off x="57274" y="52970"/>
        <a:ext cx="12077451" cy="1634784"/>
      </dsp:txXfrm>
    </dsp:sp>
    <dsp:sp modelId="{1EE48437-8EEE-4E1E-A76D-A8F746F949D7}">
      <dsp:nvSpPr>
        <dsp:cNvPr id="0" name=""/>
        <dsp:cNvSpPr/>
      </dsp:nvSpPr>
      <dsp:spPr>
        <a:xfrm>
          <a:off x="18301" y="1935307"/>
          <a:ext cx="8606900" cy="17365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4) у </a:t>
          </a:r>
          <a:r>
            <a:rPr lang="ru-RU" sz="1600" kern="1200" dirty="0" err="1" smtClean="0"/>
            <a:t>зв’язку</a:t>
          </a:r>
          <a:r>
            <a:rPr lang="ru-RU" sz="1600" kern="1200" dirty="0" smtClean="0"/>
            <a:t> </a:t>
          </a:r>
          <a:r>
            <a:rPr lang="ru-RU" sz="1600" kern="1200" dirty="0" err="1" smtClean="0"/>
            <a:t>із</a:t>
          </a:r>
          <a:r>
            <a:rPr lang="ru-RU" sz="1600" kern="1200" dirty="0" smtClean="0"/>
            <a:t> </a:t>
          </a:r>
          <a:r>
            <a:rPr lang="ru-RU" sz="1600" kern="1200" dirty="0" err="1" smtClean="0"/>
            <a:t>скороченням</a:t>
          </a:r>
          <a:r>
            <a:rPr lang="ru-RU" sz="1600" kern="1200" dirty="0" smtClean="0"/>
            <a:t> </a:t>
          </a:r>
          <a:r>
            <a:rPr lang="ru-RU" sz="1600" kern="1200" dirty="0" err="1" smtClean="0"/>
            <a:t>штатів</a:t>
          </a:r>
          <a:r>
            <a:rPr lang="ru-RU" sz="1600" kern="1200" dirty="0" smtClean="0"/>
            <a:t> </a:t>
          </a:r>
          <a:r>
            <a:rPr lang="ru-RU" sz="1600" kern="1200" dirty="0" err="1" smtClean="0"/>
            <a:t>або</a:t>
          </a:r>
          <a:r>
            <a:rPr lang="ru-RU" sz="1600" kern="1200" dirty="0" smtClean="0"/>
            <a:t> </a:t>
          </a:r>
          <a:r>
            <a:rPr lang="ru-RU" sz="1600" kern="1200" dirty="0" err="1" smtClean="0"/>
            <a:t>проведенням</a:t>
          </a:r>
          <a:r>
            <a:rPr lang="ru-RU" sz="1600" kern="1200" dirty="0" smtClean="0"/>
            <a:t> </a:t>
          </a:r>
          <a:r>
            <a:rPr lang="ru-RU" sz="1600" kern="1200" dirty="0" err="1" smtClean="0"/>
            <a:t>організаційних</a:t>
          </a:r>
          <a:r>
            <a:rPr lang="ru-RU" sz="1600" kern="1200" dirty="0" smtClean="0"/>
            <a:t> </a:t>
          </a:r>
          <a:r>
            <a:rPr lang="ru-RU" sz="1600" kern="1200" dirty="0" err="1" smtClean="0"/>
            <a:t>заходів</a:t>
          </a:r>
          <a:r>
            <a:rPr lang="ru-RU" sz="1600" kern="1200" dirty="0" smtClean="0"/>
            <a:t>;</a:t>
          </a:r>
        </a:p>
        <a:p>
          <a:pPr lvl="0" algn="ctr" defTabSz="711200">
            <a:lnSpc>
              <a:spcPct val="90000"/>
            </a:lnSpc>
            <a:spcBef>
              <a:spcPct val="0"/>
            </a:spcBef>
            <a:spcAft>
              <a:spcPct val="35000"/>
            </a:spcAft>
          </a:pPr>
          <a:r>
            <a:rPr lang="ru-RU" sz="1600" kern="1200" dirty="0" smtClean="0"/>
            <a:t>5) через </a:t>
          </a:r>
          <a:r>
            <a:rPr lang="ru-RU" sz="1600" kern="1200" dirty="0" err="1" smtClean="0"/>
            <a:t>службову</a:t>
          </a:r>
          <a:r>
            <a:rPr lang="ru-RU" sz="1600" kern="1200" dirty="0" smtClean="0"/>
            <a:t> </a:t>
          </a:r>
          <a:r>
            <a:rPr lang="ru-RU" sz="1600" kern="1200" dirty="0" err="1" smtClean="0"/>
            <a:t>невідповідність</a:t>
          </a:r>
          <a:r>
            <a:rPr lang="ru-RU" sz="1600" kern="1200" dirty="0" smtClean="0"/>
            <a:t>;</a:t>
          </a:r>
        </a:p>
        <a:p>
          <a:pPr lvl="0" algn="ctr" defTabSz="711200">
            <a:lnSpc>
              <a:spcPct val="90000"/>
            </a:lnSpc>
            <a:spcBef>
              <a:spcPct val="0"/>
            </a:spcBef>
            <a:spcAft>
              <a:spcPct val="35000"/>
            </a:spcAft>
          </a:pPr>
          <a:r>
            <a:rPr lang="ru-RU" sz="1600" kern="1200" dirty="0" smtClean="0"/>
            <a:t>6) у </a:t>
          </a:r>
          <a:r>
            <a:rPr lang="ru-RU" sz="1600" kern="1200" dirty="0" err="1" smtClean="0"/>
            <a:t>зв’язку</a:t>
          </a:r>
          <a:r>
            <a:rPr lang="ru-RU" sz="1600" kern="1200" dirty="0" smtClean="0"/>
            <a:t> </a:t>
          </a:r>
          <a:r>
            <a:rPr lang="ru-RU" sz="1600" kern="1200" dirty="0" err="1" smtClean="0"/>
            <a:t>із</a:t>
          </a:r>
          <a:r>
            <a:rPr lang="ru-RU" sz="1600" kern="1200" dirty="0" smtClean="0"/>
            <a:t> </a:t>
          </a:r>
          <a:r>
            <a:rPr lang="ru-RU" sz="1600" kern="1200" dirty="0" err="1" smtClean="0"/>
            <a:t>реалізацією</a:t>
          </a:r>
          <a:r>
            <a:rPr lang="ru-RU" sz="1600" kern="1200" dirty="0" smtClean="0"/>
            <a:t> </a:t>
          </a:r>
          <a:r>
            <a:rPr lang="ru-RU" sz="1600" kern="1200" dirty="0" err="1" smtClean="0"/>
            <a:t>дисциплінарного</a:t>
          </a:r>
          <a:r>
            <a:rPr lang="ru-RU" sz="1600" kern="1200" dirty="0" smtClean="0"/>
            <a:t> </a:t>
          </a:r>
          <a:r>
            <a:rPr lang="ru-RU" sz="1600" kern="1200" dirty="0" err="1" smtClean="0"/>
            <a:t>стягнення</a:t>
          </a:r>
          <a:r>
            <a:rPr lang="ru-RU" sz="1600" kern="1200" dirty="0" smtClean="0"/>
            <a:t> у </a:t>
          </a:r>
          <a:r>
            <a:rPr lang="ru-RU" sz="1600" kern="1200" dirty="0" err="1" smtClean="0"/>
            <a:t>вигляді</a:t>
          </a:r>
          <a:r>
            <a:rPr lang="ru-RU" sz="1600" kern="1200" dirty="0" smtClean="0"/>
            <a:t> </a:t>
          </a:r>
          <a:r>
            <a:rPr lang="ru-RU" sz="1600" kern="1200" dirty="0" err="1" smtClean="0"/>
            <a:t>звільнення</a:t>
          </a:r>
          <a:r>
            <a:rPr lang="ru-RU" sz="1600" kern="1200" dirty="0" smtClean="0"/>
            <a:t> </a:t>
          </a:r>
          <a:r>
            <a:rPr lang="ru-RU" sz="1600" kern="1200" dirty="0" err="1" smtClean="0"/>
            <a:t>зі</a:t>
          </a:r>
          <a:r>
            <a:rPr lang="ru-RU" sz="1600" kern="1200" dirty="0" smtClean="0"/>
            <a:t> </a:t>
          </a:r>
          <a:r>
            <a:rPr lang="ru-RU" sz="1600" kern="1200" dirty="0" err="1" smtClean="0"/>
            <a:t>служби</a:t>
          </a:r>
          <a:r>
            <a:rPr lang="ru-RU" sz="1600" kern="1200" dirty="0" smtClean="0"/>
            <a:t>, </a:t>
          </a:r>
          <a:r>
            <a:rPr lang="ru-RU" sz="1600" kern="1200" dirty="0" err="1" smtClean="0"/>
            <a:t>накладеного</a:t>
          </a:r>
          <a:r>
            <a:rPr lang="ru-RU" sz="1600" kern="1200" dirty="0" smtClean="0"/>
            <a:t> </a:t>
          </a:r>
          <a:r>
            <a:rPr lang="ru-RU" sz="1600" kern="1200" dirty="0" err="1" smtClean="0"/>
            <a:t>відповідно</a:t>
          </a:r>
          <a:r>
            <a:rPr lang="ru-RU" sz="1600" kern="1200" dirty="0" smtClean="0"/>
            <a:t> до </a:t>
          </a:r>
          <a:r>
            <a:rPr lang="ru-RU" sz="1600" kern="1200" dirty="0" err="1" smtClean="0"/>
            <a:t>Дисциплінарного</a:t>
          </a:r>
          <a:r>
            <a:rPr lang="ru-RU" sz="1600" kern="1200" dirty="0" smtClean="0"/>
            <a:t> статуту </a:t>
          </a:r>
          <a:r>
            <a:rPr lang="ru-RU" sz="1600" kern="1200" dirty="0" err="1" smtClean="0"/>
            <a:t>Національної</a:t>
          </a:r>
          <a:r>
            <a:rPr lang="ru-RU" sz="1600" kern="1200" dirty="0" smtClean="0"/>
            <a:t> </a:t>
          </a:r>
          <a:r>
            <a:rPr lang="ru-RU" sz="1600" kern="1200" dirty="0" err="1" smtClean="0"/>
            <a:t>поліції</a:t>
          </a:r>
          <a:r>
            <a:rPr lang="ru-RU" sz="1600" kern="1200" dirty="0" smtClean="0"/>
            <a:t> </a:t>
          </a:r>
          <a:r>
            <a:rPr lang="ru-RU" sz="1600" kern="1200" dirty="0" err="1" smtClean="0"/>
            <a:t>України</a:t>
          </a:r>
          <a:r>
            <a:rPr lang="ru-RU" sz="1600" kern="1200" dirty="0" smtClean="0"/>
            <a:t>;</a:t>
          </a:r>
          <a:endParaRPr lang="ru-RU" sz="1600" kern="1200" dirty="0"/>
        </a:p>
      </dsp:txBody>
      <dsp:txXfrm>
        <a:off x="69162" y="1986168"/>
        <a:ext cx="8505178" cy="1634784"/>
      </dsp:txXfrm>
    </dsp:sp>
    <dsp:sp modelId="{CE20DEDB-2C9D-4F34-9A06-EC36406466CC}">
      <dsp:nvSpPr>
        <dsp:cNvPr id="0" name=""/>
        <dsp:cNvSpPr/>
      </dsp:nvSpPr>
      <dsp:spPr>
        <a:xfrm>
          <a:off x="35087" y="3868504"/>
          <a:ext cx="3260998" cy="17365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9) у </a:t>
          </a:r>
          <a:r>
            <a:rPr lang="ru-RU" sz="1600" kern="1200" dirty="0" err="1" smtClean="0"/>
            <a:t>зв’язку</a:t>
          </a:r>
          <a:r>
            <a:rPr lang="ru-RU" sz="1600" kern="1200" dirty="0" smtClean="0"/>
            <a:t> з </a:t>
          </a:r>
          <a:r>
            <a:rPr lang="ru-RU" sz="1600" kern="1200" dirty="0" err="1" smtClean="0"/>
            <a:t>безпосереднім</a:t>
          </a:r>
          <a:r>
            <a:rPr lang="ru-RU" sz="1600" kern="1200" dirty="0" smtClean="0"/>
            <a:t> </a:t>
          </a:r>
          <a:r>
            <a:rPr lang="ru-RU" sz="1600" kern="1200" dirty="0" err="1" smtClean="0"/>
            <a:t>підпорядкуванням</a:t>
          </a:r>
          <a:r>
            <a:rPr lang="ru-RU" sz="1600" kern="1200" dirty="0" smtClean="0"/>
            <a:t> </a:t>
          </a:r>
          <a:r>
            <a:rPr lang="ru-RU" sz="1600" kern="1200" dirty="0" err="1" smtClean="0"/>
            <a:t>близькій</a:t>
          </a:r>
          <a:r>
            <a:rPr lang="ru-RU" sz="1600" kern="1200" dirty="0" smtClean="0"/>
            <a:t> </a:t>
          </a:r>
          <a:r>
            <a:rPr lang="ru-RU" sz="1600" kern="1200" dirty="0" err="1" smtClean="0"/>
            <a:t>особі</a:t>
          </a:r>
          <a:r>
            <a:rPr lang="ru-RU" sz="1600" kern="1200" dirty="0" smtClean="0"/>
            <a:t>;</a:t>
          </a:r>
          <a:endParaRPr lang="ru-RU" sz="1600" kern="1200" dirty="0"/>
        </a:p>
      </dsp:txBody>
      <dsp:txXfrm>
        <a:off x="85948" y="3919365"/>
        <a:ext cx="3159276" cy="1634784"/>
      </dsp:txXfrm>
    </dsp:sp>
    <dsp:sp modelId="{53E61E2C-5825-4EE6-BEC9-23C3D79355FE}">
      <dsp:nvSpPr>
        <dsp:cNvPr id="0" name=""/>
        <dsp:cNvSpPr/>
      </dsp:nvSpPr>
      <dsp:spPr>
        <a:xfrm>
          <a:off x="3433048" y="3868504"/>
          <a:ext cx="5175368" cy="215712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10) у </a:t>
          </a:r>
          <a:r>
            <a:rPr lang="ru-RU" sz="1400" kern="1200" dirty="0" err="1" smtClean="0"/>
            <a:t>разі</a:t>
          </a:r>
          <a:r>
            <a:rPr lang="ru-RU" sz="1400" kern="1200" dirty="0" smtClean="0"/>
            <a:t> </a:t>
          </a:r>
          <a:r>
            <a:rPr lang="ru-RU" sz="1400" kern="1200" dirty="0" err="1" smtClean="0"/>
            <a:t>набрання</a:t>
          </a:r>
          <a:r>
            <a:rPr lang="ru-RU" sz="1400" kern="1200" dirty="0" smtClean="0"/>
            <a:t> </a:t>
          </a:r>
          <a:r>
            <a:rPr lang="ru-RU" sz="1400" kern="1200" dirty="0" err="1" smtClean="0"/>
            <a:t>законної</a:t>
          </a:r>
          <a:r>
            <a:rPr lang="ru-RU" sz="1400" kern="1200" dirty="0" smtClean="0"/>
            <a:t> </a:t>
          </a:r>
          <a:r>
            <a:rPr lang="ru-RU" sz="1400" kern="1200" dirty="0" err="1" smtClean="0"/>
            <a:t>сили</a:t>
          </a:r>
          <a:r>
            <a:rPr lang="ru-RU" sz="1400" kern="1200" dirty="0" smtClean="0"/>
            <a:t> </a:t>
          </a:r>
          <a:r>
            <a:rPr lang="ru-RU" sz="1400" kern="1200" dirty="0" err="1" smtClean="0"/>
            <a:t>рішенням</a:t>
          </a:r>
          <a:r>
            <a:rPr lang="ru-RU" sz="1400" kern="1200" dirty="0" smtClean="0"/>
            <a:t> суду </a:t>
          </a:r>
          <a:r>
            <a:rPr lang="ru-RU" sz="1400" kern="1200" dirty="0" err="1" smtClean="0"/>
            <a:t>щодо</a:t>
          </a:r>
          <a:r>
            <a:rPr lang="ru-RU" sz="1400" kern="1200" dirty="0" smtClean="0"/>
            <a:t> </a:t>
          </a:r>
          <a:r>
            <a:rPr lang="ru-RU" sz="1400" kern="1200" dirty="0" err="1" smtClean="0"/>
            <a:t>притягнення</a:t>
          </a:r>
          <a:r>
            <a:rPr lang="ru-RU" sz="1400" kern="1200" dirty="0" smtClean="0"/>
            <a:t> до </a:t>
          </a:r>
          <a:r>
            <a:rPr lang="ru-RU" sz="1400" kern="1200" dirty="0" err="1" smtClean="0"/>
            <a:t>відповідальності</a:t>
          </a:r>
          <a:r>
            <a:rPr lang="ru-RU" sz="1400" kern="1200" dirty="0" smtClean="0"/>
            <a:t> за </a:t>
          </a:r>
          <a:r>
            <a:rPr lang="ru-RU" sz="1400" kern="1200" dirty="0" err="1" smtClean="0"/>
            <a:t>вчинення</a:t>
          </a:r>
          <a:r>
            <a:rPr lang="ru-RU" sz="1400" kern="1200" dirty="0" smtClean="0"/>
            <a:t> </a:t>
          </a:r>
          <a:r>
            <a:rPr lang="ru-RU" sz="1400" kern="1200" dirty="0" err="1" smtClean="0"/>
            <a:t>адміністративного</a:t>
          </a:r>
          <a:r>
            <a:rPr lang="ru-RU" sz="1400" kern="1200" dirty="0" smtClean="0"/>
            <a:t> </a:t>
          </a:r>
          <a:r>
            <a:rPr lang="ru-RU" sz="1400" kern="1200" dirty="0" err="1" smtClean="0"/>
            <a:t>правопорушення</a:t>
          </a:r>
          <a:r>
            <a:rPr lang="ru-RU" sz="1400" kern="1200" dirty="0" smtClean="0"/>
            <a:t>, </a:t>
          </a:r>
          <a:r>
            <a:rPr lang="ru-RU" sz="1400" kern="1200" dirty="0" err="1" smtClean="0"/>
            <a:t>пов’язаного</a:t>
          </a:r>
          <a:r>
            <a:rPr lang="ru-RU" sz="1400" kern="1200" dirty="0" smtClean="0"/>
            <a:t> з </a:t>
          </a:r>
          <a:r>
            <a:rPr lang="ru-RU" sz="1400" kern="1200" dirty="0" err="1" smtClean="0"/>
            <a:t>корупцією</a:t>
          </a:r>
          <a:r>
            <a:rPr lang="ru-RU" sz="1400" kern="1200" dirty="0" smtClean="0"/>
            <a:t>, </a:t>
          </a:r>
          <a:r>
            <a:rPr lang="ru-RU" sz="1400" kern="1200" dirty="0" err="1" smtClean="0"/>
            <a:t>або</a:t>
          </a:r>
          <a:r>
            <a:rPr lang="ru-RU" sz="1400" kern="1200" dirty="0" smtClean="0"/>
            <a:t> </a:t>
          </a:r>
          <a:r>
            <a:rPr lang="ru-RU" sz="1400" kern="1200" dirty="0" err="1" smtClean="0"/>
            <a:t>кримінального</a:t>
          </a:r>
          <a:r>
            <a:rPr lang="ru-RU" sz="1400" kern="1200" dirty="0" smtClean="0"/>
            <a:t> </a:t>
          </a:r>
          <a:r>
            <a:rPr lang="ru-RU" sz="1400" kern="1200" dirty="0" err="1" smtClean="0"/>
            <a:t>правопорушення</a:t>
          </a:r>
          <a:r>
            <a:rPr lang="ru-RU" sz="1400" kern="1200" dirty="0" smtClean="0"/>
            <a:t>, а </a:t>
          </a:r>
          <a:r>
            <a:rPr lang="ru-RU" sz="1400" kern="1200" dirty="0" err="1" smtClean="0"/>
            <a:t>також</a:t>
          </a:r>
          <a:r>
            <a:rPr lang="ru-RU" sz="1400" kern="1200" dirty="0" smtClean="0"/>
            <a:t> </a:t>
          </a:r>
          <a:r>
            <a:rPr lang="ru-RU" sz="1400" kern="1200" dirty="0" err="1" smtClean="0"/>
            <a:t>рішенням</a:t>
          </a:r>
          <a:r>
            <a:rPr lang="ru-RU" sz="1400" kern="1200" dirty="0" smtClean="0"/>
            <a:t> суду про </a:t>
          </a:r>
          <a:r>
            <a:rPr lang="ru-RU" sz="1400" kern="1200" dirty="0" err="1" smtClean="0"/>
            <a:t>визнання</a:t>
          </a:r>
          <a:r>
            <a:rPr lang="ru-RU" sz="1400" kern="1200" dirty="0" smtClean="0"/>
            <a:t> </a:t>
          </a:r>
          <a:r>
            <a:rPr lang="ru-RU" sz="1400" kern="1200" dirty="0" err="1" smtClean="0"/>
            <a:t>його</a:t>
          </a:r>
          <a:r>
            <a:rPr lang="ru-RU" sz="1400" kern="1200" dirty="0" smtClean="0"/>
            <a:t> </a:t>
          </a:r>
          <a:r>
            <a:rPr lang="ru-RU" sz="1400" kern="1200" dirty="0" err="1" smtClean="0"/>
            <a:t>активів</a:t>
          </a:r>
          <a:r>
            <a:rPr lang="ru-RU" sz="1400" kern="1200" dirty="0" smtClean="0"/>
            <a:t> </a:t>
          </a:r>
          <a:r>
            <a:rPr lang="ru-RU" sz="1400" kern="1200" dirty="0" err="1" smtClean="0"/>
            <a:t>або</a:t>
          </a:r>
          <a:r>
            <a:rPr lang="ru-RU" sz="1400" kern="1200" dirty="0" smtClean="0"/>
            <a:t> </a:t>
          </a:r>
          <a:r>
            <a:rPr lang="ru-RU" sz="1400" kern="1200" dirty="0" err="1" smtClean="0"/>
            <a:t>активів</a:t>
          </a:r>
          <a:r>
            <a:rPr lang="ru-RU" sz="1400" kern="1200" dirty="0" smtClean="0"/>
            <a:t>, </a:t>
          </a:r>
          <a:r>
            <a:rPr lang="ru-RU" sz="1400" kern="1200" dirty="0" err="1" smtClean="0"/>
            <a:t>набутих</a:t>
          </a:r>
          <a:r>
            <a:rPr lang="ru-RU" sz="1400" kern="1200" dirty="0" smtClean="0"/>
            <a:t> за </a:t>
          </a:r>
          <a:r>
            <a:rPr lang="ru-RU" sz="1400" kern="1200" dirty="0" err="1" smtClean="0"/>
            <a:t>його</a:t>
          </a:r>
          <a:r>
            <a:rPr lang="ru-RU" sz="1400" kern="1200" dirty="0" smtClean="0"/>
            <a:t> </a:t>
          </a:r>
          <a:r>
            <a:rPr lang="ru-RU" sz="1400" kern="1200" dirty="0" err="1" smtClean="0"/>
            <a:t>дорученням</a:t>
          </a:r>
          <a:r>
            <a:rPr lang="ru-RU" sz="1400" kern="1200" dirty="0" smtClean="0"/>
            <a:t> </a:t>
          </a:r>
          <a:r>
            <a:rPr lang="ru-RU" sz="1400" kern="1200" dirty="0" err="1" smtClean="0"/>
            <a:t>іншими</a:t>
          </a:r>
          <a:r>
            <a:rPr lang="ru-RU" sz="1400" kern="1200" dirty="0" smtClean="0"/>
            <a:t> особами </a:t>
          </a:r>
          <a:r>
            <a:rPr lang="ru-RU" sz="1400" kern="1200" dirty="0" err="1" smtClean="0"/>
            <a:t>або</a:t>
          </a:r>
          <a:r>
            <a:rPr lang="ru-RU" sz="1400" kern="1200" dirty="0" smtClean="0"/>
            <a:t> в </a:t>
          </a:r>
          <a:r>
            <a:rPr lang="ru-RU" sz="1400" kern="1200" dirty="0" err="1" smtClean="0"/>
            <a:t>інших</a:t>
          </a:r>
          <a:r>
            <a:rPr lang="ru-RU" sz="1400" kern="1200" dirty="0" smtClean="0"/>
            <a:t> </a:t>
          </a:r>
          <a:r>
            <a:rPr lang="ru-RU" sz="1400" kern="1200" dirty="0" err="1" smtClean="0"/>
            <a:t>передбачених</a:t>
          </a:r>
          <a:r>
            <a:rPr lang="ru-RU" sz="1400" kern="1200" dirty="0" smtClean="0"/>
            <a:t> </a:t>
          </a:r>
          <a:r>
            <a:rPr lang="ru-RU" sz="1400" kern="1200" dirty="0" err="1" smtClean="0">
              <a:hlinkClick xmlns:r="http://schemas.openxmlformats.org/officeDocument/2006/relationships" r:id="rId1"/>
            </a:rPr>
            <a:t>статтею</a:t>
          </a:r>
          <a:r>
            <a:rPr lang="ru-RU" sz="1400" kern="1200" dirty="0" smtClean="0">
              <a:hlinkClick xmlns:r="http://schemas.openxmlformats.org/officeDocument/2006/relationships" r:id="rId1"/>
            </a:rPr>
            <a:t> 290</a:t>
          </a:r>
          <a:r>
            <a:rPr lang="ru-RU" sz="1400" kern="1200" dirty="0" smtClean="0"/>
            <a:t> </a:t>
          </a:r>
          <a:r>
            <a:rPr lang="ru-RU" sz="1400" kern="1200" dirty="0" err="1" smtClean="0"/>
            <a:t>Цивільного</a:t>
          </a:r>
          <a:r>
            <a:rPr lang="ru-RU" sz="1400" kern="1200" dirty="0" smtClean="0"/>
            <a:t> </a:t>
          </a:r>
          <a:r>
            <a:rPr lang="ru-RU" sz="1400" kern="1200" dirty="0" err="1" smtClean="0"/>
            <a:t>процесуального</a:t>
          </a:r>
          <a:r>
            <a:rPr lang="ru-RU" sz="1400" kern="1200" dirty="0" smtClean="0"/>
            <a:t> кодексу </a:t>
          </a:r>
          <a:r>
            <a:rPr lang="ru-RU" sz="1400" kern="1200" dirty="0" err="1" smtClean="0"/>
            <a:t>України</a:t>
          </a:r>
          <a:r>
            <a:rPr lang="ru-RU" sz="1400" kern="1200" dirty="0" smtClean="0"/>
            <a:t> </a:t>
          </a:r>
          <a:r>
            <a:rPr lang="ru-RU" sz="1400" kern="1200" dirty="0" err="1" smtClean="0"/>
            <a:t>випадках</a:t>
          </a:r>
          <a:r>
            <a:rPr lang="ru-RU" sz="1400" kern="1200" dirty="0" smtClean="0"/>
            <a:t>, </a:t>
          </a:r>
          <a:r>
            <a:rPr lang="ru-RU" sz="1400" kern="1200" dirty="0" err="1" smtClean="0"/>
            <a:t>необґрунтованими</a:t>
          </a:r>
          <a:r>
            <a:rPr lang="ru-RU" sz="1400" kern="1200" dirty="0" smtClean="0"/>
            <a:t> та </a:t>
          </a:r>
          <a:r>
            <a:rPr lang="ru-RU" sz="1400" kern="1200" dirty="0" err="1" smtClean="0"/>
            <a:t>їх</a:t>
          </a:r>
          <a:r>
            <a:rPr lang="ru-RU" sz="1400" kern="1200" dirty="0" smtClean="0"/>
            <a:t> </a:t>
          </a:r>
          <a:r>
            <a:rPr lang="ru-RU" sz="1400" kern="1200" dirty="0" err="1" smtClean="0"/>
            <a:t>стягнення</a:t>
          </a:r>
          <a:r>
            <a:rPr lang="ru-RU" sz="1400" kern="1200" dirty="0" smtClean="0"/>
            <a:t> в </a:t>
          </a:r>
          <a:r>
            <a:rPr lang="ru-RU" sz="1400" kern="1200" dirty="0" err="1" smtClean="0"/>
            <a:t>дохід</a:t>
          </a:r>
          <a:r>
            <a:rPr lang="ru-RU" sz="1400" kern="1200" dirty="0" smtClean="0"/>
            <a:t> </a:t>
          </a:r>
          <a:r>
            <a:rPr lang="ru-RU" sz="1400" kern="1200" dirty="0" err="1" smtClean="0"/>
            <a:t>держави</a:t>
          </a:r>
          <a:r>
            <a:rPr lang="ru-RU" sz="1400" kern="1200" dirty="0" smtClean="0"/>
            <a:t>;</a:t>
          </a:r>
          <a:endParaRPr lang="ru-RU" sz="1400" kern="1200" dirty="0"/>
        </a:p>
      </dsp:txBody>
      <dsp:txXfrm>
        <a:off x="3496228" y="3931684"/>
        <a:ext cx="5049008" cy="2030762"/>
      </dsp:txXfrm>
    </dsp:sp>
    <dsp:sp modelId="{EB595269-C8F7-478F-9A50-470D3B49D9BC}">
      <dsp:nvSpPr>
        <dsp:cNvPr id="0" name=""/>
        <dsp:cNvSpPr/>
      </dsp:nvSpPr>
      <dsp:spPr>
        <a:xfrm>
          <a:off x="8899930" y="1935307"/>
          <a:ext cx="3273768" cy="17365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7) за </a:t>
          </a:r>
          <a:r>
            <a:rPr lang="ru-RU" sz="1600" kern="1200" dirty="0" err="1" smtClean="0"/>
            <a:t>власним</a:t>
          </a:r>
          <a:r>
            <a:rPr lang="ru-RU" sz="1600" kern="1200" dirty="0" smtClean="0"/>
            <a:t> </a:t>
          </a:r>
          <a:r>
            <a:rPr lang="ru-RU" sz="1600" kern="1200" dirty="0" err="1" smtClean="0"/>
            <a:t>бажанням</a:t>
          </a:r>
          <a:r>
            <a:rPr lang="ru-RU" sz="1600" kern="1200" dirty="0" smtClean="0"/>
            <a:t>;</a:t>
          </a:r>
        </a:p>
        <a:p>
          <a:pPr lvl="0" algn="ctr" defTabSz="711200">
            <a:lnSpc>
              <a:spcPct val="90000"/>
            </a:lnSpc>
            <a:spcBef>
              <a:spcPct val="0"/>
            </a:spcBef>
            <a:spcAft>
              <a:spcPct val="35000"/>
            </a:spcAft>
          </a:pPr>
          <a:r>
            <a:rPr lang="ru-RU" sz="1600" kern="1200" dirty="0" smtClean="0"/>
            <a:t>8) у </a:t>
          </a:r>
          <a:r>
            <a:rPr lang="ru-RU" sz="1600" kern="1200" dirty="0" err="1" smtClean="0"/>
            <a:t>зв’язку</a:t>
          </a:r>
          <a:r>
            <a:rPr lang="ru-RU" sz="1600" kern="1200" dirty="0" smtClean="0"/>
            <a:t> з переходом у </a:t>
          </a:r>
          <a:r>
            <a:rPr lang="ru-RU" sz="1600" kern="1200" dirty="0" err="1" smtClean="0"/>
            <a:t>встановленому</a:t>
          </a:r>
          <a:r>
            <a:rPr lang="ru-RU" sz="1600" kern="1200" dirty="0" smtClean="0"/>
            <a:t> порядку на роботу до </a:t>
          </a:r>
          <a:r>
            <a:rPr lang="ru-RU" sz="1600" kern="1200" dirty="0" err="1" smtClean="0"/>
            <a:t>інших</a:t>
          </a:r>
          <a:r>
            <a:rPr lang="ru-RU" sz="1600" kern="1200" dirty="0" smtClean="0"/>
            <a:t> </a:t>
          </a:r>
          <a:r>
            <a:rPr lang="ru-RU" sz="1600" kern="1200" dirty="0" err="1" smtClean="0"/>
            <a:t>міністерств</a:t>
          </a:r>
          <a:r>
            <a:rPr lang="ru-RU" sz="1600" kern="1200" dirty="0" smtClean="0"/>
            <a:t> і </a:t>
          </a:r>
          <a:r>
            <a:rPr lang="ru-RU" sz="1600" kern="1200" dirty="0" err="1" smtClean="0"/>
            <a:t>відомств</a:t>
          </a:r>
          <a:r>
            <a:rPr lang="ru-RU" sz="1600" kern="1200" dirty="0" smtClean="0"/>
            <a:t> (</a:t>
          </a:r>
          <a:r>
            <a:rPr lang="ru-RU" sz="1600" kern="1200" dirty="0" err="1" smtClean="0"/>
            <a:t>організацій</a:t>
          </a:r>
          <a:r>
            <a:rPr lang="ru-RU" sz="1600" kern="1200" dirty="0" smtClean="0"/>
            <a:t>);</a:t>
          </a:r>
          <a:endParaRPr lang="ru-RU" sz="1600" kern="1200" dirty="0"/>
        </a:p>
      </dsp:txBody>
      <dsp:txXfrm>
        <a:off x="8950791" y="1986168"/>
        <a:ext cx="3172046" cy="1634784"/>
      </dsp:txXfrm>
    </dsp:sp>
    <dsp:sp modelId="{4C1DB287-FE06-4A7D-AEAA-FEB40CC276FE}">
      <dsp:nvSpPr>
        <dsp:cNvPr id="0" name=""/>
        <dsp:cNvSpPr/>
      </dsp:nvSpPr>
      <dsp:spPr>
        <a:xfrm>
          <a:off x="8899930" y="3868504"/>
          <a:ext cx="3273768" cy="17365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11) у </a:t>
          </a:r>
          <a:r>
            <a:rPr lang="ru-RU" sz="1600" kern="1200" dirty="0" err="1" smtClean="0"/>
            <a:t>зв’язку</a:t>
          </a:r>
          <a:r>
            <a:rPr lang="ru-RU" sz="1600" kern="1200" dirty="0" smtClean="0"/>
            <a:t> з </a:t>
          </a:r>
          <a:r>
            <a:rPr lang="ru-RU" sz="1600" kern="1200" dirty="0" err="1" smtClean="0"/>
            <a:t>набуттям</a:t>
          </a:r>
          <a:r>
            <a:rPr lang="ru-RU" sz="1600" kern="1200" dirty="0" smtClean="0"/>
            <a:t> </a:t>
          </a:r>
          <a:r>
            <a:rPr lang="ru-RU" sz="1600" kern="1200" dirty="0" err="1" smtClean="0"/>
            <a:t>громадянства</a:t>
          </a:r>
          <a:r>
            <a:rPr lang="ru-RU" sz="1600" kern="1200" dirty="0" smtClean="0"/>
            <a:t> </a:t>
          </a:r>
          <a:r>
            <a:rPr lang="ru-RU" sz="1600" kern="1200" dirty="0" err="1" smtClean="0"/>
            <a:t>або</a:t>
          </a:r>
          <a:r>
            <a:rPr lang="ru-RU" sz="1600" kern="1200" dirty="0" smtClean="0"/>
            <a:t> </a:t>
          </a:r>
          <a:r>
            <a:rPr lang="ru-RU" sz="1600" kern="1200" dirty="0" err="1" smtClean="0"/>
            <a:t>підданства</a:t>
          </a:r>
          <a:r>
            <a:rPr lang="ru-RU" sz="1600" kern="1200" dirty="0" smtClean="0"/>
            <a:t> </a:t>
          </a:r>
          <a:r>
            <a:rPr lang="ru-RU" sz="1600" kern="1200" dirty="0" err="1" smtClean="0"/>
            <a:t>іншої</a:t>
          </a:r>
          <a:r>
            <a:rPr lang="ru-RU" sz="1600" kern="1200" dirty="0" smtClean="0"/>
            <a:t> </a:t>
          </a:r>
          <a:r>
            <a:rPr lang="ru-RU" sz="1600" kern="1200" dirty="0" err="1" smtClean="0"/>
            <a:t>держави</a:t>
          </a:r>
          <a:r>
            <a:rPr lang="ru-RU" sz="1600" kern="1200" smtClean="0"/>
            <a:t>.</a:t>
          </a:r>
        </a:p>
        <a:p>
          <a:pPr lvl="0" algn="ctr" defTabSz="711200">
            <a:lnSpc>
              <a:spcPct val="90000"/>
            </a:lnSpc>
            <a:spcBef>
              <a:spcPct val="0"/>
            </a:spcBef>
            <a:spcAft>
              <a:spcPct val="35000"/>
            </a:spcAft>
          </a:pPr>
          <a:endParaRPr lang="ru-RU" sz="1600" kern="1200"/>
        </a:p>
      </dsp:txBody>
      <dsp:txXfrm>
        <a:off x="8950791" y="3919365"/>
        <a:ext cx="3172046" cy="16347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3/15/2020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zakon.rada.gov.ua/laws/show/z0037-16#n6"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zakon.rada.gov.ua/laws/show/2297-17" TargetMode="External"/><Relationship Id="rId2" Type="http://schemas.openxmlformats.org/officeDocument/2006/relationships/hyperlink" Target="https://zakon.rada.gov.ua/laws/show/1700-1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
            <a:ext cx="8689976" cy="1663699"/>
          </a:xfrm>
        </p:spPr>
        <p:txBody>
          <a:bodyPr>
            <a:normAutofit/>
          </a:bodyPr>
          <a:lstStyle/>
          <a:p>
            <a:r>
              <a:rPr lang="uk-UA" dirty="0" smtClean="0"/>
              <a:t>Державна служба в національній поліції</a:t>
            </a:r>
            <a:endParaRPr lang="ru-RU" dirty="0"/>
          </a:p>
        </p:txBody>
      </p:sp>
      <p:sp>
        <p:nvSpPr>
          <p:cNvPr id="3" name="Подзаголовок 2"/>
          <p:cNvSpPr>
            <a:spLocks noGrp="1"/>
          </p:cNvSpPr>
          <p:nvPr>
            <p:ph type="subTitle" idx="1"/>
          </p:nvPr>
        </p:nvSpPr>
        <p:spPr>
          <a:xfrm>
            <a:off x="0" y="1663700"/>
            <a:ext cx="12192000" cy="5194300"/>
          </a:xfrm>
        </p:spPr>
        <p:txBody>
          <a:bodyPr/>
          <a:lstStyle/>
          <a:p>
            <a:pPr marL="457200" indent="-457200" algn="l">
              <a:buAutoNum type="arabicPeriod"/>
            </a:pPr>
            <a:r>
              <a:rPr lang="uk-UA" dirty="0" smtClean="0"/>
              <a:t>Організаційно-правові засади служби в національній поліції</a:t>
            </a:r>
          </a:p>
          <a:p>
            <a:pPr marL="457200" indent="-457200" algn="l">
              <a:buAutoNum type="arabicPeriod"/>
            </a:pPr>
            <a:r>
              <a:rPr lang="uk-UA" dirty="0" smtClean="0"/>
              <a:t>Добір на посаду поліцейського</a:t>
            </a:r>
          </a:p>
          <a:p>
            <a:pPr marL="457200" indent="-457200" algn="l">
              <a:buAutoNum type="arabicPeriod"/>
            </a:pPr>
            <a:r>
              <a:rPr lang="uk-UA" dirty="0" smtClean="0"/>
              <a:t>Спеціальні звання поліцейських</a:t>
            </a:r>
          </a:p>
          <a:p>
            <a:pPr marL="457200" indent="-457200" algn="l">
              <a:buAutoNum type="arabicPeriod"/>
            </a:pPr>
            <a:r>
              <a:rPr lang="uk-UA" dirty="0" smtClean="0"/>
              <a:t>Звільнення зі служби в національній поліції</a:t>
            </a:r>
            <a:endParaRPr lang="ru-RU" dirty="0"/>
          </a:p>
        </p:txBody>
      </p:sp>
    </p:spTree>
    <p:extLst>
      <p:ext uri="{BB962C8B-B14F-4D97-AF65-F5344CB8AC3E}">
        <p14:creationId xmlns:p14="http://schemas.microsoft.com/office/powerpoint/2010/main" val="252191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6858001"/>
          </a:xfrm>
        </p:spPr>
        <p:txBody>
          <a:bodyPr>
            <a:normAutofit fontScale="90000"/>
          </a:bodyPr>
          <a:lstStyle/>
          <a:p>
            <a:r>
              <a:rPr lang="ru-RU" dirty="0"/>
              <a:t>1. </a:t>
            </a:r>
            <a:r>
              <a:rPr lang="ru-RU" dirty="0" err="1"/>
              <a:t>Безпосереднє</a:t>
            </a:r>
            <a:r>
              <a:rPr lang="ru-RU" dirty="0"/>
              <a:t> </a:t>
            </a:r>
            <a:r>
              <a:rPr lang="ru-RU" dirty="0" err="1"/>
              <a:t>керівництво</a:t>
            </a:r>
            <a:r>
              <a:rPr lang="ru-RU" dirty="0"/>
              <a:t> </a:t>
            </a:r>
            <a:r>
              <a:rPr lang="ru-RU" dirty="0" err="1"/>
              <a:t>поліцією</a:t>
            </a:r>
            <a:r>
              <a:rPr lang="ru-RU" dirty="0"/>
              <a:t> </a:t>
            </a:r>
            <a:r>
              <a:rPr lang="ru-RU" dirty="0" err="1"/>
              <a:t>здійснює</a:t>
            </a:r>
            <a:r>
              <a:rPr lang="ru-RU" dirty="0"/>
              <a:t> </a:t>
            </a:r>
            <a:r>
              <a:rPr lang="ru-RU" dirty="0" err="1"/>
              <a:t>керівник</a:t>
            </a:r>
            <a:r>
              <a:rPr lang="ru-RU" dirty="0"/>
              <a:t> </a:t>
            </a:r>
            <a:r>
              <a:rPr lang="ru-RU" dirty="0" err="1"/>
              <a:t>поліції</a:t>
            </a:r>
            <a:r>
              <a:rPr lang="ru-RU" dirty="0"/>
              <a:t>.</a:t>
            </a:r>
            <a:br>
              <a:rPr lang="ru-RU" dirty="0"/>
            </a:br>
            <a:r>
              <a:rPr lang="ru-RU" dirty="0"/>
              <a:t>2. </a:t>
            </a:r>
            <a:r>
              <a:rPr lang="ru-RU" dirty="0" err="1"/>
              <a:t>Керівник</a:t>
            </a:r>
            <a:r>
              <a:rPr lang="ru-RU" dirty="0"/>
              <a:t> </a:t>
            </a:r>
            <a:r>
              <a:rPr lang="ru-RU" dirty="0" err="1"/>
              <a:t>поліції</a:t>
            </a:r>
            <a:r>
              <a:rPr lang="ru-RU" dirty="0"/>
              <a:t> </a:t>
            </a:r>
            <a:r>
              <a:rPr lang="ru-RU" dirty="0" err="1"/>
              <a:t>призначається</a:t>
            </a:r>
            <a:r>
              <a:rPr lang="ru-RU" dirty="0"/>
              <a:t> на посаду та </a:t>
            </a:r>
            <a:r>
              <a:rPr lang="ru-RU" dirty="0" err="1"/>
              <a:t>звільняється</a:t>
            </a:r>
            <a:r>
              <a:rPr lang="ru-RU" dirty="0"/>
              <a:t> з посади </a:t>
            </a:r>
            <a:r>
              <a:rPr lang="ru-RU" dirty="0" err="1"/>
              <a:t>Кабінетом</a:t>
            </a:r>
            <a:r>
              <a:rPr lang="ru-RU" dirty="0"/>
              <a:t> </a:t>
            </a:r>
            <a:r>
              <a:rPr lang="ru-RU" dirty="0" err="1"/>
              <a:t>Міністрів</a:t>
            </a:r>
            <a:r>
              <a:rPr lang="ru-RU" dirty="0"/>
              <a:t> </a:t>
            </a:r>
            <a:r>
              <a:rPr lang="ru-RU" dirty="0" err="1"/>
              <a:t>України</a:t>
            </a:r>
            <a:r>
              <a:rPr lang="ru-RU" dirty="0"/>
              <a:t> за </a:t>
            </a:r>
            <a:r>
              <a:rPr lang="ru-RU" dirty="0" err="1"/>
              <a:t>поданням</a:t>
            </a:r>
            <a:r>
              <a:rPr lang="ru-RU" dirty="0"/>
              <a:t> </a:t>
            </a:r>
            <a:r>
              <a:rPr lang="ru-RU" dirty="0" err="1"/>
              <a:t>Прем’єр-міністра</a:t>
            </a:r>
            <a:r>
              <a:rPr lang="ru-RU" dirty="0"/>
              <a:t> </a:t>
            </a:r>
            <a:r>
              <a:rPr lang="ru-RU" dirty="0" err="1"/>
              <a:t>України</a:t>
            </a:r>
            <a:r>
              <a:rPr lang="ru-RU" dirty="0"/>
              <a:t> </a:t>
            </a:r>
            <a:r>
              <a:rPr lang="ru-RU" dirty="0" err="1"/>
              <a:t>відповідно</a:t>
            </a:r>
            <a:r>
              <a:rPr lang="ru-RU" dirty="0"/>
              <a:t> до </a:t>
            </a:r>
            <a:r>
              <a:rPr lang="ru-RU" dirty="0" err="1"/>
              <a:t>пропозицій</a:t>
            </a:r>
            <a:r>
              <a:rPr lang="ru-RU" dirty="0"/>
              <a:t> </a:t>
            </a:r>
            <a:r>
              <a:rPr lang="ru-RU" dirty="0" err="1"/>
              <a:t>Міністра</a:t>
            </a:r>
            <a:r>
              <a:rPr lang="ru-RU" dirty="0"/>
              <a:t> </a:t>
            </a:r>
            <a:r>
              <a:rPr lang="ru-RU" dirty="0" err="1"/>
              <a:t>внутрішніх</a:t>
            </a:r>
            <a:r>
              <a:rPr lang="ru-RU" dirty="0"/>
              <a:t> справ </a:t>
            </a:r>
            <a:r>
              <a:rPr lang="ru-RU" dirty="0" err="1"/>
              <a:t>України</a:t>
            </a:r>
            <a:r>
              <a:rPr lang="ru-RU" dirty="0"/>
              <a:t>.</a:t>
            </a:r>
            <a:br>
              <a:rPr lang="ru-RU" dirty="0"/>
            </a:br>
            <a:r>
              <a:rPr lang="ru-RU" dirty="0"/>
              <a:t>3. </a:t>
            </a:r>
            <a:r>
              <a:rPr lang="ru-RU" dirty="0" err="1"/>
              <a:t>Керівник</a:t>
            </a:r>
            <a:r>
              <a:rPr lang="ru-RU" dirty="0"/>
              <a:t> </a:t>
            </a:r>
            <a:r>
              <a:rPr lang="ru-RU" dirty="0" err="1"/>
              <a:t>поліції</a:t>
            </a:r>
            <a:r>
              <a:rPr lang="ru-RU" dirty="0"/>
              <a:t> </a:t>
            </a:r>
            <a:r>
              <a:rPr lang="ru-RU" dirty="0" err="1"/>
              <a:t>має</a:t>
            </a:r>
            <a:r>
              <a:rPr lang="ru-RU" dirty="0"/>
              <a:t> </a:t>
            </a:r>
            <a:r>
              <a:rPr lang="ru-RU" dirty="0" err="1"/>
              <a:t>першого</a:t>
            </a:r>
            <a:r>
              <a:rPr lang="ru-RU" dirty="0"/>
              <a:t> заступника та </a:t>
            </a:r>
            <a:r>
              <a:rPr lang="ru-RU" dirty="0" err="1"/>
              <a:t>заступників</a:t>
            </a:r>
            <a:r>
              <a:rPr lang="ru-RU" dirty="0"/>
              <a:t>.</a:t>
            </a:r>
            <a:br>
              <a:rPr lang="ru-RU" dirty="0"/>
            </a:br>
            <a:r>
              <a:rPr lang="ru-RU" dirty="0"/>
              <a:t>4. Перший заступник та заступники </a:t>
            </a:r>
            <a:r>
              <a:rPr lang="ru-RU" dirty="0" err="1"/>
              <a:t>керівника</a:t>
            </a:r>
            <a:r>
              <a:rPr lang="ru-RU" dirty="0"/>
              <a:t> </a:t>
            </a:r>
            <a:r>
              <a:rPr lang="ru-RU" dirty="0" err="1"/>
              <a:t>поліції</a:t>
            </a:r>
            <a:r>
              <a:rPr lang="ru-RU" dirty="0"/>
              <a:t> </a:t>
            </a:r>
            <a:r>
              <a:rPr lang="ru-RU" dirty="0" err="1"/>
              <a:t>призначаються</a:t>
            </a:r>
            <a:r>
              <a:rPr lang="ru-RU" dirty="0"/>
              <a:t> на посаду та </a:t>
            </a:r>
            <a:r>
              <a:rPr lang="ru-RU" dirty="0" err="1"/>
              <a:t>звільняються</a:t>
            </a:r>
            <a:r>
              <a:rPr lang="ru-RU" dirty="0"/>
              <a:t> з посади </a:t>
            </a:r>
            <a:r>
              <a:rPr lang="ru-RU" dirty="0" err="1"/>
              <a:t>Міністром</a:t>
            </a:r>
            <a:r>
              <a:rPr lang="ru-RU" dirty="0"/>
              <a:t> </a:t>
            </a:r>
            <a:r>
              <a:rPr lang="ru-RU" dirty="0" err="1"/>
              <a:t>внутрішніх</a:t>
            </a:r>
            <a:r>
              <a:rPr lang="ru-RU" dirty="0"/>
              <a:t> справ </a:t>
            </a:r>
            <a:r>
              <a:rPr lang="ru-RU" dirty="0" err="1"/>
              <a:t>України</a:t>
            </a:r>
            <a:r>
              <a:rPr lang="ru-RU" dirty="0"/>
              <a:t> за </a:t>
            </a:r>
            <a:r>
              <a:rPr lang="ru-RU" dirty="0" err="1"/>
              <a:t>поданням</a:t>
            </a:r>
            <a:r>
              <a:rPr lang="ru-RU" dirty="0"/>
              <a:t> </a:t>
            </a:r>
            <a:r>
              <a:rPr lang="ru-RU" dirty="0" err="1"/>
              <a:t>керівника</a:t>
            </a:r>
            <a:r>
              <a:rPr lang="ru-RU" dirty="0"/>
              <a:t> </a:t>
            </a:r>
            <a:r>
              <a:rPr lang="ru-RU" dirty="0" err="1"/>
              <a:t>поліції</a:t>
            </a:r>
            <a:r>
              <a:rPr lang="ru-RU" dirty="0"/>
              <a:t>.</a:t>
            </a:r>
            <a:br>
              <a:rPr lang="ru-RU" dirty="0"/>
            </a:br>
            <a:endParaRPr lang="ru-RU" dirty="0"/>
          </a:p>
        </p:txBody>
      </p:sp>
    </p:spTree>
    <p:extLst>
      <p:ext uri="{BB962C8B-B14F-4D97-AF65-F5344CB8AC3E}">
        <p14:creationId xmlns:p14="http://schemas.microsoft.com/office/powerpoint/2010/main" val="338504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7000"/>
            <a:ext cx="12192000" cy="6857999"/>
          </a:xfrm>
        </p:spPr>
        <p:txBody>
          <a:bodyPr/>
          <a:lstStyle/>
          <a:p>
            <a:r>
              <a:rPr lang="ru-RU" b="1" dirty="0" err="1">
                <a:solidFill>
                  <a:srgbClr val="FF0000"/>
                </a:solidFill>
              </a:rPr>
              <a:t>Керівником</a:t>
            </a:r>
            <a:r>
              <a:rPr lang="ru-RU" b="1" dirty="0">
                <a:solidFill>
                  <a:srgbClr val="FF0000"/>
                </a:solidFill>
              </a:rPr>
              <a:t> та заступниками </a:t>
            </a:r>
            <a:r>
              <a:rPr lang="ru-RU" b="1" dirty="0" err="1">
                <a:solidFill>
                  <a:srgbClr val="FF0000"/>
                </a:solidFill>
              </a:rPr>
              <a:t>керівника</a:t>
            </a:r>
            <a:r>
              <a:rPr lang="ru-RU" b="1" dirty="0">
                <a:solidFill>
                  <a:srgbClr val="FF0000"/>
                </a:solidFill>
              </a:rPr>
              <a:t> </a:t>
            </a:r>
            <a:r>
              <a:rPr lang="ru-RU" b="1" dirty="0" err="1">
                <a:solidFill>
                  <a:srgbClr val="FF0000"/>
                </a:solidFill>
              </a:rPr>
              <a:t>поліції</a:t>
            </a:r>
            <a:r>
              <a:rPr lang="ru-RU" b="1" dirty="0">
                <a:solidFill>
                  <a:srgbClr val="FF0000"/>
                </a:solidFill>
              </a:rPr>
              <a:t> </a:t>
            </a:r>
            <a:r>
              <a:rPr lang="ru-RU" b="1" dirty="0" err="1">
                <a:solidFill>
                  <a:srgbClr val="FF0000"/>
                </a:solidFill>
              </a:rPr>
              <a:t>може</a:t>
            </a:r>
            <a:r>
              <a:rPr lang="ru-RU" b="1" dirty="0">
                <a:solidFill>
                  <a:srgbClr val="FF0000"/>
                </a:solidFill>
              </a:rPr>
              <a:t> бути </a:t>
            </a:r>
            <a:r>
              <a:rPr lang="ru-RU" b="1" dirty="0" err="1">
                <a:solidFill>
                  <a:srgbClr val="FF0000"/>
                </a:solidFill>
              </a:rPr>
              <a:t>призначена</a:t>
            </a:r>
            <a:r>
              <a:rPr lang="ru-RU" b="1" dirty="0">
                <a:solidFill>
                  <a:srgbClr val="FF0000"/>
                </a:solidFill>
              </a:rPr>
              <a:t> особа, яка:</a:t>
            </a:r>
            <a:br>
              <a:rPr lang="ru-RU" b="1" dirty="0">
                <a:solidFill>
                  <a:srgbClr val="FF0000"/>
                </a:solidFill>
              </a:rPr>
            </a:br>
            <a:r>
              <a:rPr lang="ru-RU" b="1" dirty="0"/>
              <a:t>1) </a:t>
            </a:r>
            <a:r>
              <a:rPr lang="ru-RU" dirty="0" err="1"/>
              <a:t>відповідає</a:t>
            </a:r>
            <a:r>
              <a:rPr lang="ru-RU" dirty="0"/>
              <a:t> </a:t>
            </a:r>
            <a:r>
              <a:rPr lang="ru-RU" dirty="0" err="1"/>
              <a:t>загальним</a:t>
            </a:r>
            <a:r>
              <a:rPr lang="ru-RU" dirty="0"/>
              <a:t> </a:t>
            </a:r>
            <a:r>
              <a:rPr lang="ru-RU" dirty="0" err="1"/>
              <a:t>умовам</a:t>
            </a:r>
            <a:r>
              <a:rPr lang="ru-RU" dirty="0"/>
              <a:t> </a:t>
            </a:r>
            <a:r>
              <a:rPr lang="ru-RU" dirty="0" err="1"/>
              <a:t>вступу</a:t>
            </a:r>
            <a:r>
              <a:rPr lang="ru-RU" dirty="0"/>
              <a:t> на службу в </a:t>
            </a:r>
            <a:r>
              <a:rPr lang="ru-RU" dirty="0" err="1"/>
              <a:t>поліцію</a:t>
            </a:r>
            <a:r>
              <a:rPr lang="ru-RU" dirty="0"/>
              <a:t>;</a:t>
            </a:r>
            <a:br>
              <a:rPr lang="ru-RU" dirty="0"/>
            </a:br>
            <a:r>
              <a:rPr lang="ru-RU" b="1" dirty="0"/>
              <a:t>2)</a:t>
            </a:r>
            <a:r>
              <a:rPr lang="ru-RU" dirty="0"/>
              <a:t> </a:t>
            </a:r>
            <a:r>
              <a:rPr lang="ru-RU" dirty="0" err="1"/>
              <a:t>має</a:t>
            </a:r>
            <a:r>
              <a:rPr lang="ru-RU" dirty="0"/>
              <a:t> </a:t>
            </a:r>
            <a:r>
              <a:rPr lang="ru-RU" dirty="0" err="1"/>
              <a:t>вищу</a:t>
            </a:r>
            <a:r>
              <a:rPr lang="ru-RU" dirty="0"/>
              <a:t> </a:t>
            </a:r>
            <a:r>
              <a:rPr lang="ru-RU" dirty="0" err="1"/>
              <a:t>повну</a:t>
            </a:r>
            <a:r>
              <a:rPr lang="ru-RU" dirty="0"/>
              <a:t> </a:t>
            </a:r>
            <a:r>
              <a:rPr lang="ru-RU" dirty="0" err="1"/>
              <a:t>юридичну</a:t>
            </a:r>
            <a:r>
              <a:rPr lang="ru-RU" dirty="0"/>
              <a:t> </a:t>
            </a:r>
            <a:r>
              <a:rPr lang="ru-RU" dirty="0" err="1"/>
              <a:t>освіту</a:t>
            </a:r>
            <a:r>
              <a:rPr lang="ru-RU" dirty="0"/>
              <a:t>;</a:t>
            </a:r>
            <a:br>
              <a:rPr lang="ru-RU" dirty="0"/>
            </a:br>
            <a:r>
              <a:rPr lang="ru-RU" b="1" dirty="0"/>
              <a:t>3)</a:t>
            </a:r>
            <a:r>
              <a:rPr lang="ru-RU" dirty="0"/>
              <a:t> </a:t>
            </a:r>
            <a:r>
              <a:rPr lang="ru-RU" dirty="0" err="1"/>
              <a:t>має</a:t>
            </a:r>
            <a:r>
              <a:rPr lang="ru-RU" dirty="0"/>
              <a:t> стаж </a:t>
            </a:r>
            <a:r>
              <a:rPr lang="ru-RU" dirty="0" err="1"/>
              <a:t>роботи</a:t>
            </a:r>
            <a:r>
              <a:rPr lang="ru-RU" dirty="0"/>
              <a:t> в </a:t>
            </a:r>
            <a:r>
              <a:rPr lang="ru-RU" dirty="0" err="1"/>
              <a:t>галузі</a:t>
            </a:r>
            <a:r>
              <a:rPr lang="ru-RU" dirty="0"/>
              <a:t> права не </a:t>
            </a:r>
            <a:r>
              <a:rPr lang="ru-RU" dirty="0" err="1"/>
              <a:t>менш</a:t>
            </a:r>
            <a:r>
              <a:rPr lang="ru-RU" dirty="0"/>
              <a:t> як </a:t>
            </a:r>
            <a:r>
              <a:rPr lang="ru-RU" dirty="0" err="1"/>
              <a:t>сім</a:t>
            </a:r>
            <a:r>
              <a:rPr lang="ru-RU" dirty="0"/>
              <a:t> </a:t>
            </a:r>
            <a:r>
              <a:rPr lang="ru-RU" dirty="0" err="1"/>
              <a:t>років</a:t>
            </a:r>
            <a:r>
              <a:rPr lang="ru-RU" dirty="0"/>
              <a:t>;</a:t>
            </a:r>
            <a:br>
              <a:rPr lang="ru-RU" dirty="0"/>
            </a:br>
            <a:r>
              <a:rPr lang="ru-RU" b="1" dirty="0"/>
              <a:t>4)</a:t>
            </a:r>
            <a:r>
              <a:rPr lang="ru-RU" dirty="0"/>
              <a:t> </a:t>
            </a:r>
            <a:r>
              <a:rPr lang="ru-RU" dirty="0" err="1"/>
              <a:t>має</a:t>
            </a:r>
            <a:r>
              <a:rPr lang="ru-RU" dirty="0"/>
              <a:t> </a:t>
            </a:r>
            <a:r>
              <a:rPr lang="ru-RU" dirty="0" err="1"/>
              <a:t>досвід</a:t>
            </a:r>
            <a:r>
              <a:rPr lang="ru-RU" dirty="0"/>
              <a:t> </a:t>
            </a:r>
            <a:r>
              <a:rPr lang="ru-RU" dirty="0" err="1"/>
              <a:t>роботи</a:t>
            </a:r>
            <a:r>
              <a:rPr lang="ru-RU" dirty="0"/>
              <a:t> на </a:t>
            </a:r>
            <a:r>
              <a:rPr lang="ru-RU" dirty="0" err="1"/>
              <a:t>керівних</a:t>
            </a:r>
            <a:r>
              <a:rPr lang="ru-RU" dirty="0"/>
              <a:t> посадах не </a:t>
            </a:r>
            <a:r>
              <a:rPr lang="ru-RU" dirty="0" err="1"/>
              <a:t>менш</a:t>
            </a:r>
            <a:r>
              <a:rPr lang="ru-RU" dirty="0"/>
              <a:t> як </a:t>
            </a:r>
            <a:r>
              <a:rPr lang="ru-RU" dirty="0" err="1"/>
              <a:t>п’ять</a:t>
            </a:r>
            <a:r>
              <a:rPr lang="ru-RU" dirty="0"/>
              <a:t> </a:t>
            </a:r>
            <a:r>
              <a:rPr lang="ru-RU" dirty="0" err="1"/>
              <a:t>років</a:t>
            </a:r>
            <a:r>
              <a:rPr lang="ru-RU" dirty="0"/>
              <a:t>.</a:t>
            </a:r>
            <a:br>
              <a:rPr lang="ru-RU" dirty="0"/>
            </a:br>
            <a:endParaRPr lang="ru-RU" dirty="0"/>
          </a:p>
        </p:txBody>
      </p:sp>
    </p:spTree>
    <p:extLst>
      <p:ext uri="{BB962C8B-B14F-4D97-AF65-F5344CB8AC3E}">
        <p14:creationId xmlns:p14="http://schemas.microsoft.com/office/powerpoint/2010/main" val="127862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6857999"/>
          </a:xfrm>
        </p:spPr>
        <p:txBody>
          <a:bodyPr>
            <a:normAutofit fontScale="90000"/>
          </a:bodyPr>
          <a:lstStyle/>
          <a:p>
            <a:r>
              <a:rPr lang="ru-RU" b="1" dirty="0"/>
              <a:t>На службу в </a:t>
            </a:r>
            <a:r>
              <a:rPr lang="ru-RU" b="1" dirty="0" err="1"/>
              <a:t>поліції</a:t>
            </a:r>
            <a:r>
              <a:rPr lang="ru-RU" b="1" dirty="0"/>
              <a:t> </a:t>
            </a:r>
            <a:r>
              <a:rPr lang="ru-RU" b="1" dirty="0" err="1"/>
              <a:t>можуть</a:t>
            </a:r>
            <a:r>
              <a:rPr lang="ru-RU" b="1" dirty="0"/>
              <a:t> бути </a:t>
            </a:r>
            <a:r>
              <a:rPr lang="ru-RU" b="1" dirty="0" err="1"/>
              <a:t>прийняті</a:t>
            </a:r>
            <a:r>
              <a:rPr lang="ru-RU" b="1" dirty="0"/>
              <a:t> </a:t>
            </a:r>
            <a:r>
              <a:rPr lang="ru-RU" dirty="0" err="1"/>
              <a:t>громадяни</a:t>
            </a:r>
            <a:r>
              <a:rPr lang="ru-RU" dirty="0"/>
              <a:t> </a:t>
            </a:r>
            <a:r>
              <a:rPr lang="ru-RU" dirty="0" err="1"/>
              <a:t>України</a:t>
            </a:r>
            <a:r>
              <a:rPr lang="ru-RU" dirty="0"/>
              <a:t> </a:t>
            </a:r>
            <a:r>
              <a:rPr lang="ru-RU" dirty="0" err="1"/>
              <a:t>віком</a:t>
            </a:r>
            <a:r>
              <a:rPr lang="ru-RU" dirty="0"/>
              <a:t> </a:t>
            </a:r>
            <a:r>
              <a:rPr lang="ru-RU" dirty="0" err="1"/>
              <a:t>від</a:t>
            </a:r>
            <a:r>
              <a:rPr lang="ru-RU" dirty="0"/>
              <a:t> 18 </a:t>
            </a:r>
            <a:r>
              <a:rPr lang="ru-RU" dirty="0" err="1"/>
              <a:t>років</a:t>
            </a:r>
            <a:r>
              <a:rPr lang="ru-RU" dirty="0"/>
              <a:t>, </a:t>
            </a:r>
            <a:r>
              <a:rPr lang="ru-RU" dirty="0" err="1"/>
              <a:t>які</a:t>
            </a:r>
            <a:r>
              <a:rPr lang="ru-RU" dirty="0"/>
              <a:t> </a:t>
            </a:r>
            <a:r>
              <a:rPr lang="ru-RU" dirty="0" err="1"/>
              <a:t>мають</a:t>
            </a:r>
            <a:r>
              <a:rPr lang="ru-RU" dirty="0"/>
              <a:t> </a:t>
            </a:r>
            <a:r>
              <a:rPr lang="ru-RU" dirty="0" err="1"/>
              <a:t>повну</a:t>
            </a:r>
            <a:r>
              <a:rPr lang="ru-RU" dirty="0"/>
              <a:t> </a:t>
            </a:r>
            <a:r>
              <a:rPr lang="ru-RU" dirty="0" err="1"/>
              <a:t>загальну</a:t>
            </a:r>
            <a:r>
              <a:rPr lang="ru-RU" dirty="0"/>
              <a:t> </a:t>
            </a:r>
            <a:r>
              <a:rPr lang="ru-RU" dirty="0" err="1"/>
              <a:t>середню</a:t>
            </a:r>
            <a:r>
              <a:rPr lang="ru-RU" dirty="0"/>
              <a:t> </a:t>
            </a:r>
            <a:r>
              <a:rPr lang="ru-RU" dirty="0" err="1"/>
              <a:t>освіту</a:t>
            </a:r>
            <a:r>
              <a:rPr lang="ru-RU" dirty="0"/>
              <a:t>, </a:t>
            </a:r>
            <a:r>
              <a:rPr lang="ru-RU" dirty="0" err="1"/>
              <a:t>незалежно</a:t>
            </a:r>
            <a:r>
              <a:rPr lang="ru-RU" dirty="0"/>
              <a:t> </a:t>
            </a:r>
            <a:r>
              <a:rPr lang="ru-RU" dirty="0" err="1"/>
              <a:t>від</a:t>
            </a:r>
            <a:r>
              <a:rPr lang="ru-RU" dirty="0"/>
              <a:t> </a:t>
            </a:r>
            <a:r>
              <a:rPr lang="ru-RU" dirty="0" err="1"/>
              <a:t>раси</a:t>
            </a:r>
            <a:r>
              <a:rPr lang="ru-RU" dirty="0"/>
              <a:t>, </a:t>
            </a:r>
            <a:r>
              <a:rPr lang="ru-RU" dirty="0" err="1"/>
              <a:t>кольору</a:t>
            </a:r>
            <a:r>
              <a:rPr lang="ru-RU" dirty="0"/>
              <a:t> </a:t>
            </a:r>
            <a:r>
              <a:rPr lang="ru-RU" dirty="0" err="1"/>
              <a:t>шкіри</a:t>
            </a:r>
            <a:r>
              <a:rPr lang="ru-RU" dirty="0"/>
              <a:t>, </a:t>
            </a:r>
            <a:r>
              <a:rPr lang="ru-RU" dirty="0" err="1"/>
              <a:t>політичних</a:t>
            </a:r>
            <a:r>
              <a:rPr lang="ru-RU" dirty="0"/>
              <a:t>, </a:t>
            </a:r>
            <a:r>
              <a:rPr lang="ru-RU" dirty="0" err="1"/>
              <a:t>релігійних</a:t>
            </a:r>
            <a:r>
              <a:rPr lang="ru-RU" dirty="0"/>
              <a:t> та </a:t>
            </a:r>
            <a:r>
              <a:rPr lang="ru-RU" dirty="0" err="1"/>
              <a:t>інших</a:t>
            </a:r>
            <a:r>
              <a:rPr lang="ru-RU" dirty="0"/>
              <a:t> </a:t>
            </a:r>
            <a:r>
              <a:rPr lang="ru-RU" dirty="0" err="1"/>
              <a:t>переконань</a:t>
            </a:r>
            <a:r>
              <a:rPr lang="ru-RU" dirty="0"/>
              <a:t>, </a:t>
            </a:r>
            <a:r>
              <a:rPr lang="ru-RU" dirty="0" err="1"/>
              <a:t>статі</a:t>
            </a:r>
            <a:r>
              <a:rPr lang="ru-RU" dirty="0"/>
              <a:t>, </a:t>
            </a:r>
            <a:r>
              <a:rPr lang="ru-RU" dirty="0" err="1"/>
              <a:t>етнічного</a:t>
            </a:r>
            <a:r>
              <a:rPr lang="ru-RU" dirty="0"/>
              <a:t> та </a:t>
            </a:r>
            <a:r>
              <a:rPr lang="ru-RU" dirty="0" err="1"/>
              <a:t>соціального</a:t>
            </a:r>
            <a:r>
              <a:rPr lang="ru-RU" dirty="0"/>
              <a:t> </a:t>
            </a:r>
            <a:r>
              <a:rPr lang="ru-RU" dirty="0" err="1"/>
              <a:t>походження</a:t>
            </a:r>
            <a:r>
              <a:rPr lang="ru-RU" dirty="0"/>
              <a:t>, </a:t>
            </a:r>
            <a:r>
              <a:rPr lang="ru-RU" dirty="0" err="1"/>
              <a:t>майнового</a:t>
            </a:r>
            <a:r>
              <a:rPr lang="ru-RU" dirty="0"/>
              <a:t> стану, </a:t>
            </a:r>
            <a:r>
              <a:rPr lang="ru-RU" dirty="0" err="1"/>
              <a:t>місця</a:t>
            </a:r>
            <a:r>
              <a:rPr lang="ru-RU" dirty="0"/>
              <a:t> </a:t>
            </a:r>
            <a:r>
              <a:rPr lang="ru-RU" dirty="0" err="1"/>
              <a:t>проживання</a:t>
            </a:r>
            <a:r>
              <a:rPr lang="ru-RU" dirty="0"/>
              <a:t>, </a:t>
            </a:r>
            <a:r>
              <a:rPr lang="ru-RU" dirty="0" err="1"/>
              <a:t>які</a:t>
            </a:r>
            <a:r>
              <a:rPr lang="ru-RU" dirty="0"/>
              <a:t> </a:t>
            </a:r>
            <a:r>
              <a:rPr lang="ru-RU" dirty="0" err="1"/>
              <a:t>володіють</a:t>
            </a:r>
            <a:r>
              <a:rPr lang="ru-RU" dirty="0"/>
              <a:t> </a:t>
            </a:r>
            <a:r>
              <a:rPr lang="ru-RU" dirty="0" err="1"/>
              <a:t>українською</a:t>
            </a:r>
            <a:r>
              <a:rPr lang="ru-RU" dirty="0"/>
              <a:t> </a:t>
            </a:r>
            <a:r>
              <a:rPr lang="ru-RU" dirty="0" err="1"/>
              <a:t>мовою</a:t>
            </a:r>
            <a:r>
              <a:rPr lang="ru-RU" dirty="0" smtClean="0"/>
              <a:t>.</a:t>
            </a:r>
            <a:br>
              <a:rPr lang="ru-RU" dirty="0" smtClean="0"/>
            </a:br>
            <a:r>
              <a:rPr lang="ru-RU" dirty="0"/>
              <a:t/>
            </a:r>
            <a:br>
              <a:rPr lang="ru-RU" dirty="0"/>
            </a:br>
            <a:r>
              <a:rPr lang="ru-RU" dirty="0" err="1"/>
              <a:t>Громадяни</a:t>
            </a:r>
            <a:r>
              <a:rPr lang="ru-RU" dirty="0"/>
              <a:t> </a:t>
            </a:r>
            <a:r>
              <a:rPr lang="ru-RU" dirty="0" err="1"/>
              <a:t>України</a:t>
            </a:r>
            <a:r>
              <a:rPr lang="ru-RU" dirty="0"/>
              <a:t>, </a:t>
            </a:r>
            <a:r>
              <a:rPr lang="ru-RU" dirty="0" err="1"/>
              <a:t>які</a:t>
            </a:r>
            <a:r>
              <a:rPr lang="ru-RU" dirty="0"/>
              <a:t> </a:t>
            </a:r>
            <a:r>
              <a:rPr lang="ru-RU" dirty="0" err="1"/>
              <a:t>виявили</a:t>
            </a:r>
            <a:r>
              <a:rPr lang="ru-RU" dirty="0"/>
              <a:t> </a:t>
            </a:r>
            <a:r>
              <a:rPr lang="ru-RU" dirty="0" err="1"/>
              <a:t>бажання</a:t>
            </a:r>
            <a:r>
              <a:rPr lang="ru-RU" dirty="0"/>
              <a:t> </a:t>
            </a:r>
            <a:r>
              <a:rPr lang="ru-RU" dirty="0" err="1"/>
              <a:t>вступити</a:t>
            </a:r>
            <a:r>
              <a:rPr lang="ru-RU" dirty="0"/>
              <a:t> на службу в </a:t>
            </a:r>
            <a:r>
              <a:rPr lang="ru-RU" dirty="0" err="1"/>
              <a:t>поліції</a:t>
            </a:r>
            <a:r>
              <a:rPr lang="ru-RU" dirty="0"/>
              <a:t>, з метою </a:t>
            </a:r>
            <a:r>
              <a:rPr lang="ru-RU" dirty="0" err="1"/>
              <a:t>визначення</a:t>
            </a:r>
            <a:r>
              <a:rPr lang="ru-RU" dirty="0"/>
              <a:t> стану </a:t>
            </a:r>
            <a:r>
              <a:rPr lang="ru-RU" dirty="0" err="1"/>
              <a:t>їхнього</a:t>
            </a:r>
            <a:r>
              <a:rPr lang="ru-RU" dirty="0"/>
              <a:t> </a:t>
            </a:r>
            <a:r>
              <a:rPr lang="ru-RU" dirty="0" err="1"/>
              <a:t>здоров’я</a:t>
            </a:r>
            <a:r>
              <a:rPr lang="ru-RU" dirty="0"/>
              <a:t> </a:t>
            </a:r>
            <a:r>
              <a:rPr lang="ru-RU" dirty="0" err="1"/>
              <a:t>зобов’язані</a:t>
            </a:r>
            <a:r>
              <a:rPr lang="ru-RU" dirty="0"/>
              <a:t> пройти </a:t>
            </a:r>
            <a:r>
              <a:rPr lang="ru-RU" dirty="0" err="1"/>
              <a:t>медичні</a:t>
            </a:r>
            <a:r>
              <a:rPr lang="ru-RU" dirty="0"/>
              <a:t> </a:t>
            </a:r>
            <a:r>
              <a:rPr lang="ru-RU" dirty="0" err="1"/>
              <a:t>обстеження</a:t>
            </a:r>
            <a:r>
              <a:rPr lang="ru-RU" dirty="0"/>
              <a:t>, а </a:t>
            </a:r>
            <a:r>
              <a:rPr lang="ru-RU" dirty="0" err="1"/>
              <a:t>також</a:t>
            </a:r>
            <a:r>
              <a:rPr lang="ru-RU" dirty="0"/>
              <a:t> </a:t>
            </a:r>
            <a:r>
              <a:rPr lang="ru-RU" dirty="0" err="1"/>
              <a:t>перевірку</a:t>
            </a:r>
            <a:r>
              <a:rPr lang="ru-RU" dirty="0"/>
              <a:t> </a:t>
            </a:r>
            <a:r>
              <a:rPr lang="ru-RU" dirty="0" err="1"/>
              <a:t>рівня</a:t>
            </a:r>
            <a:r>
              <a:rPr lang="ru-RU" dirty="0"/>
              <a:t> </a:t>
            </a:r>
            <a:r>
              <a:rPr lang="ru-RU" dirty="0" err="1"/>
              <a:t>фізичної</a:t>
            </a:r>
            <a:r>
              <a:rPr lang="ru-RU" dirty="0"/>
              <a:t> </a:t>
            </a:r>
            <a:r>
              <a:rPr lang="ru-RU" dirty="0" err="1"/>
              <a:t>підготовки</a:t>
            </a:r>
            <a:r>
              <a:rPr lang="ru-RU" dirty="0"/>
              <a:t>, </a:t>
            </a:r>
            <a:r>
              <a:rPr lang="ru-RU" dirty="0" err="1"/>
              <a:t>психофізіологічне</a:t>
            </a:r>
            <a:r>
              <a:rPr lang="ru-RU" dirty="0"/>
              <a:t> </a:t>
            </a:r>
            <a:r>
              <a:rPr lang="ru-RU" dirty="0" err="1"/>
              <a:t>обстеження</a:t>
            </a:r>
            <a:r>
              <a:rPr lang="ru-RU" dirty="0"/>
              <a:t>, </a:t>
            </a:r>
            <a:r>
              <a:rPr lang="ru-RU" dirty="0" err="1"/>
              <a:t>обстеження</a:t>
            </a:r>
            <a:r>
              <a:rPr lang="ru-RU" dirty="0"/>
              <a:t> на предмет </a:t>
            </a:r>
            <a:r>
              <a:rPr lang="ru-RU" dirty="0" err="1"/>
              <a:t>виявлення</a:t>
            </a:r>
            <a:r>
              <a:rPr lang="ru-RU" dirty="0"/>
              <a:t> </a:t>
            </a:r>
            <a:r>
              <a:rPr lang="ru-RU" dirty="0" err="1"/>
              <a:t>алкогольної</a:t>
            </a:r>
            <a:r>
              <a:rPr lang="ru-RU" dirty="0"/>
              <a:t>, </a:t>
            </a:r>
            <a:r>
              <a:rPr lang="ru-RU" dirty="0" err="1"/>
              <a:t>наркотичної</a:t>
            </a:r>
            <a:r>
              <a:rPr lang="ru-RU" dirty="0"/>
              <a:t> та </a:t>
            </a:r>
            <a:r>
              <a:rPr lang="ru-RU" dirty="0" err="1"/>
              <a:t>токсичної</a:t>
            </a:r>
            <a:r>
              <a:rPr lang="ru-RU" dirty="0"/>
              <a:t> </a:t>
            </a:r>
            <a:r>
              <a:rPr lang="ru-RU" dirty="0" err="1"/>
              <a:t>залежності</a:t>
            </a:r>
            <a:r>
              <a:rPr lang="ru-RU" dirty="0"/>
              <a:t> в </a:t>
            </a:r>
            <a:r>
              <a:rPr lang="ru-RU" u="sng" dirty="0">
                <a:hlinkClick r:id="rId2"/>
              </a:rPr>
              <a:t>порядку</a:t>
            </a:r>
            <a:r>
              <a:rPr lang="ru-RU" dirty="0"/>
              <a:t>, </a:t>
            </a:r>
            <a:r>
              <a:rPr lang="ru-RU" dirty="0" err="1"/>
              <a:t>визначеному</a:t>
            </a:r>
            <a:r>
              <a:rPr lang="ru-RU" dirty="0"/>
              <a:t> </a:t>
            </a:r>
            <a:r>
              <a:rPr lang="ru-RU" dirty="0" err="1"/>
              <a:t>Міністерством</a:t>
            </a:r>
            <a:r>
              <a:rPr lang="ru-RU" dirty="0"/>
              <a:t> </a:t>
            </a:r>
            <a:r>
              <a:rPr lang="ru-RU" dirty="0" err="1"/>
              <a:t>внутрішніх</a:t>
            </a:r>
            <a:r>
              <a:rPr lang="ru-RU" dirty="0"/>
              <a:t> справ </a:t>
            </a:r>
            <a:r>
              <a:rPr lang="ru-RU" dirty="0" err="1"/>
              <a:t>України</a:t>
            </a:r>
            <a:r>
              <a:rPr lang="ru-RU" dirty="0"/>
              <a:t>.</a:t>
            </a:r>
            <a:br>
              <a:rPr lang="ru-RU" dirty="0"/>
            </a:br>
            <a:endParaRPr lang="ru-RU" dirty="0"/>
          </a:p>
        </p:txBody>
      </p:sp>
    </p:spTree>
    <p:extLst>
      <p:ext uri="{BB962C8B-B14F-4D97-AF65-F5344CB8AC3E}">
        <p14:creationId xmlns:p14="http://schemas.microsoft.com/office/powerpoint/2010/main" val="404930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69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90144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55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6857999"/>
          </a:xfrm>
        </p:spPr>
        <p:txBody>
          <a:bodyPr/>
          <a:lstStyle/>
          <a:p>
            <a:r>
              <a:rPr lang="ru-RU" dirty="0"/>
              <a:t>Для </a:t>
            </a:r>
            <a:r>
              <a:rPr lang="ru-RU" dirty="0" err="1"/>
              <a:t>забезпечення</a:t>
            </a:r>
            <a:r>
              <a:rPr lang="ru-RU" dirty="0"/>
              <a:t> </a:t>
            </a:r>
            <a:r>
              <a:rPr lang="ru-RU" dirty="0" err="1"/>
              <a:t>прозорого</a:t>
            </a:r>
            <a:r>
              <a:rPr lang="ru-RU" dirty="0"/>
              <a:t> добору (конкурсу) та </a:t>
            </a:r>
            <a:r>
              <a:rPr lang="ru-RU" dirty="0" err="1"/>
              <a:t>просування</a:t>
            </a:r>
            <a:r>
              <a:rPr lang="ru-RU" dirty="0"/>
              <a:t> по </a:t>
            </a:r>
            <a:r>
              <a:rPr lang="ru-RU" dirty="0" err="1"/>
              <a:t>службі</a:t>
            </a:r>
            <a:r>
              <a:rPr lang="ru-RU" dirty="0"/>
              <a:t> </a:t>
            </a:r>
            <a:r>
              <a:rPr lang="ru-RU" dirty="0" err="1"/>
              <a:t>поліцейських</a:t>
            </a:r>
            <a:r>
              <a:rPr lang="ru-RU" dirty="0"/>
              <a:t> на </a:t>
            </a:r>
            <a:r>
              <a:rPr lang="ru-RU" dirty="0" err="1"/>
              <a:t>підставі</a:t>
            </a:r>
            <a:r>
              <a:rPr lang="ru-RU" dirty="0"/>
              <a:t> </a:t>
            </a:r>
            <a:r>
              <a:rPr lang="ru-RU" dirty="0" err="1"/>
              <a:t>об’єктивного</a:t>
            </a:r>
            <a:r>
              <a:rPr lang="ru-RU" dirty="0"/>
              <a:t> </a:t>
            </a:r>
            <a:r>
              <a:rPr lang="ru-RU" dirty="0" err="1"/>
              <a:t>оцінювання</a:t>
            </a:r>
            <a:r>
              <a:rPr lang="ru-RU" dirty="0"/>
              <a:t> </a:t>
            </a:r>
            <a:r>
              <a:rPr lang="ru-RU" dirty="0" err="1"/>
              <a:t>професійного</a:t>
            </a:r>
            <a:r>
              <a:rPr lang="ru-RU" dirty="0"/>
              <a:t> </a:t>
            </a:r>
            <a:r>
              <a:rPr lang="ru-RU" dirty="0" err="1"/>
              <a:t>рівня</a:t>
            </a:r>
            <a:r>
              <a:rPr lang="ru-RU" dirty="0"/>
              <a:t> та </a:t>
            </a:r>
            <a:r>
              <a:rPr lang="ru-RU" dirty="0" err="1"/>
              <a:t>особистих</a:t>
            </a:r>
            <a:r>
              <a:rPr lang="ru-RU" dirty="0"/>
              <a:t> </a:t>
            </a:r>
            <a:r>
              <a:rPr lang="ru-RU" dirty="0" err="1"/>
              <a:t>якостей</a:t>
            </a:r>
            <a:r>
              <a:rPr lang="ru-RU" dirty="0"/>
              <a:t> кожного </a:t>
            </a:r>
            <a:r>
              <a:rPr lang="ru-RU" dirty="0" err="1"/>
              <a:t>поліцейського</a:t>
            </a:r>
            <a:r>
              <a:rPr lang="ru-RU" dirty="0"/>
              <a:t>, </a:t>
            </a:r>
            <a:r>
              <a:rPr lang="ru-RU" dirty="0" err="1"/>
              <a:t>відповідності</a:t>
            </a:r>
            <a:r>
              <a:rPr lang="ru-RU" dirty="0"/>
              <a:t> </a:t>
            </a:r>
            <a:r>
              <a:rPr lang="ru-RU" dirty="0" err="1"/>
              <a:t>їх</a:t>
            </a:r>
            <a:r>
              <a:rPr lang="ru-RU" dirty="0"/>
              <a:t> </a:t>
            </a:r>
            <a:r>
              <a:rPr lang="ru-RU" dirty="0" err="1"/>
              <a:t>посаді</a:t>
            </a:r>
            <a:r>
              <a:rPr lang="ru-RU" dirty="0"/>
              <a:t>, </a:t>
            </a:r>
            <a:r>
              <a:rPr lang="ru-RU" dirty="0" err="1"/>
              <a:t>визначення</a:t>
            </a:r>
            <a:r>
              <a:rPr lang="ru-RU" dirty="0"/>
              <a:t> </a:t>
            </a:r>
            <a:r>
              <a:rPr lang="ru-RU" dirty="0" err="1"/>
              <a:t>перспективи</a:t>
            </a:r>
            <a:r>
              <a:rPr lang="ru-RU" dirty="0"/>
              <a:t> </a:t>
            </a:r>
            <a:r>
              <a:rPr lang="ru-RU" dirty="0" err="1"/>
              <a:t>службового</a:t>
            </a:r>
            <a:r>
              <a:rPr lang="ru-RU" dirty="0"/>
              <a:t> </a:t>
            </a:r>
            <a:r>
              <a:rPr lang="ru-RU" dirty="0" err="1"/>
              <a:t>використання</a:t>
            </a:r>
            <a:r>
              <a:rPr lang="ru-RU" dirty="0"/>
              <a:t> в органах </a:t>
            </a:r>
            <a:r>
              <a:rPr lang="ru-RU" dirty="0" err="1"/>
              <a:t>поліції</a:t>
            </a:r>
            <a:r>
              <a:rPr lang="ru-RU" dirty="0"/>
              <a:t> </a:t>
            </a:r>
            <a:r>
              <a:rPr lang="ru-RU" dirty="0" err="1"/>
              <a:t>утворюються</a:t>
            </a:r>
            <a:r>
              <a:rPr lang="ru-RU" dirty="0"/>
              <a:t> </a:t>
            </a:r>
            <a:r>
              <a:rPr lang="ru-RU" dirty="0" err="1"/>
              <a:t>постійні</a:t>
            </a:r>
            <a:r>
              <a:rPr lang="ru-RU" dirty="0"/>
              <a:t> </a:t>
            </a:r>
            <a:r>
              <a:rPr lang="ru-RU" dirty="0" err="1"/>
              <a:t>поліцейські</a:t>
            </a:r>
            <a:r>
              <a:rPr lang="ru-RU" dirty="0"/>
              <a:t> </a:t>
            </a:r>
            <a:r>
              <a:rPr lang="ru-RU" dirty="0" err="1"/>
              <a:t>комісії</a:t>
            </a:r>
            <a:r>
              <a:rPr lang="ru-RU" dirty="0"/>
              <a:t>.</a:t>
            </a:r>
            <a:br>
              <a:rPr lang="ru-RU" dirty="0"/>
            </a:br>
            <a:endParaRPr lang="ru-RU" dirty="0"/>
          </a:p>
        </p:txBody>
      </p:sp>
    </p:spTree>
    <p:extLst>
      <p:ext uri="{BB962C8B-B14F-4D97-AF65-F5344CB8AC3E}">
        <p14:creationId xmlns:p14="http://schemas.microsoft.com/office/powerpoint/2010/main" val="348330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35477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До складу </a:t>
            </a:r>
            <a:r>
              <a:rPr lang="ru-RU" b="1" dirty="0" err="1">
                <a:solidFill>
                  <a:srgbClr val="FF0000"/>
                </a:solidFill>
              </a:rPr>
              <a:t>поліцейської</a:t>
            </a:r>
            <a:r>
              <a:rPr lang="ru-RU" b="1" dirty="0">
                <a:solidFill>
                  <a:srgbClr val="FF0000"/>
                </a:solidFill>
              </a:rPr>
              <a:t> </a:t>
            </a:r>
            <a:r>
              <a:rPr lang="ru-RU" b="1" dirty="0" err="1">
                <a:solidFill>
                  <a:srgbClr val="FF0000"/>
                </a:solidFill>
              </a:rPr>
              <a:t>комісії</a:t>
            </a:r>
            <a:r>
              <a:rPr lang="ru-RU" b="1" dirty="0">
                <a:solidFill>
                  <a:srgbClr val="FF0000"/>
                </a:solidFill>
              </a:rPr>
              <a:t> центрального органу </a:t>
            </a:r>
            <a:r>
              <a:rPr lang="ru-RU" b="1" dirty="0" err="1">
                <a:solidFill>
                  <a:srgbClr val="FF0000"/>
                </a:solidFill>
              </a:rPr>
              <a:t>управління</a:t>
            </a:r>
            <a:r>
              <a:rPr lang="ru-RU" b="1" dirty="0">
                <a:solidFill>
                  <a:srgbClr val="FF0000"/>
                </a:solidFill>
              </a:rPr>
              <a:t> </a:t>
            </a:r>
            <a:r>
              <a:rPr lang="ru-RU" b="1" dirty="0" err="1">
                <a:solidFill>
                  <a:srgbClr val="FF0000"/>
                </a:solidFill>
              </a:rPr>
              <a:t>поліцією</a:t>
            </a:r>
            <a:r>
              <a:rPr lang="ru-RU" b="1" dirty="0">
                <a:solidFill>
                  <a:srgbClr val="FF0000"/>
                </a:solidFill>
              </a:rPr>
              <a:t> </a:t>
            </a:r>
            <a:r>
              <a:rPr lang="ru-RU" b="1" dirty="0" err="1">
                <a:solidFill>
                  <a:srgbClr val="FF0000"/>
                </a:solidFill>
              </a:rPr>
              <a:t>входять</a:t>
            </a:r>
            <a:r>
              <a:rPr lang="ru-RU" b="1" dirty="0">
                <a:solidFill>
                  <a:srgbClr val="FF0000"/>
                </a:solidFill>
              </a:rPr>
              <a:t> </a:t>
            </a:r>
            <a:r>
              <a:rPr lang="ru-RU" b="1" dirty="0" err="1">
                <a:solidFill>
                  <a:srgbClr val="FF0000"/>
                </a:solidFill>
              </a:rPr>
              <a:t>п’ять</a:t>
            </a:r>
            <a:r>
              <a:rPr lang="ru-RU" b="1" dirty="0">
                <a:solidFill>
                  <a:srgbClr val="FF0000"/>
                </a:solidFill>
              </a:rPr>
              <a:t> </a:t>
            </a:r>
            <a:r>
              <a:rPr lang="ru-RU" b="1" dirty="0" err="1">
                <a:solidFill>
                  <a:srgbClr val="FF0000"/>
                </a:solidFill>
              </a:rPr>
              <a:t>осіб</a:t>
            </a:r>
            <a:r>
              <a:rPr lang="ru-RU" b="1" dirty="0">
                <a:solidFill>
                  <a:srgbClr val="FF0000"/>
                </a:solidFill>
              </a:rPr>
              <a:t>:</a:t>
            </a:r>
            <a:br>
              <a:rPr lang="ru-RU" b="1" dirty="0">
                <a:solidFill>
                  <a:srgbClr val="FF0000"/>
                </a:solidFill>
              </a:rPr>
            </a:br>
            <a:endParaRPr lang="ru-RU" b="1" dirty="0">
              <a:solidFill>
                <a:srgbClr val="FF0000"/>
              </a:solidFill>
            </a:endParaRPr>
          </a:p>
        </p:txBody>
      </p:sp>
      <p:sp>
        <p:nvSpPr>
          <p:cNvPr id="3" name="Текст 2"/>
          <p:cNvSpPr>
            <a:spLocks noGrp="1"/>
          </p:cNvSpPr>
          <p:nvPr>
            <p:ph type="body" idx="1"/>
          </p:nvPr>
        </p:nvSpPr>
        <p:spPr>
          <a:xfrm flipH="1" flipV="1">
            <a:off x="428149" y="2214694"/>
            <a:ext cx="45719" cy="45719"/>
          </a:xfrm>
        </p:spPr>
        <p:txBody>
          <a:bodyPr/>
          <a:lstStyle/>
          <a:p>
            <a:endParaRPr lang="ru-RU" dirty="0"/>
          </a:p>
        </p:txBody>
      </p:sp>
      <p:sp>
        <p:nvSpPr>
          <p:cNvPr id="4" name="Текст 3"/>
          <p:cNvSpPr>
            <a:spLocks noGrp="1"/>
          </p:cNvSpPr>
          <p:nvPr>
            <p:ph type="body" sz="half" idx="15"/>
          </p:nvPr>
        </p:nvSpPr>
        <p:spPr/>
        <p:txBody>
          <a:bodyPr>
            <a:normAutofit/>
          </a:bodyPr>
          <a:lstStyle/>
          <a:p>
            <a:r>
              <a:rPr lang="ru-RU" sz="2400" dirty="0"/>
              <a:t>1) два </a:t>
            </a:r>
            <a:r>
              <a:rPr lang="ru-RU" sz="2400" dirty="0" err="1"/>
              <a:t>представники</a:t>
            </a:r>
            <a:r>
              <a:rPr lang="ru-RU" sz="2400" dirty="0"/>
              <a:t>, </a:t>
            </a:r>
            <a:r>
              <a:rPr lang="ru-RU" sz="2400" dirty="0" err="1"/>
              <a:t>визначені</a:t>
            </a:r>
            <a:r>
              <a:rPr lang="ru-RU" sz="2400" dirty="0"/>
              <a:t> </a:t>
            </a:r>
            <a:r>
              <a:rPr lang="ru-RU" sz="2400" dirty="0" err="1"/>
              <a:t>Міністром</a:t>
            </a:r>
            <a:r>
              <a:rPr lang="ru-RU" sz="2400" dirty="0"/>
              <a:t> </a:t>
            </a:r>
            <a:r>
              <a:rPr lang="ru-RU" sz="2400" dirty="0" err="1"/>
              <a:t>внутрішніх</a:t>
            </a:r>
            <a:r>
              <a:rPr lang="ru-RU" sz="2400" dirty="0"/>
              <a:t> справ </a:t>
            </a:r>
            <a:r>
              <a:rPr lang="ru-RU" sz="2400" dirty="0" err="1"/>
              <a:t>України</a:t>
            </a:r>
            <a:r>
              <a:rPr lang="ru-RU" sz="2400" dirty="0"/>
              <a:t>, не з числа </a:t>
            </a:r>
            <a:r>
              <a:rPr lang="ru-RU" sz="2400" dirty="0" err="1"/>
              <a:t>поліцейських</a:t>
            </a:r>
            <a:r>
              <a:rPr lang="ru-RU" sz="2400" dirty="0"/>
              <a:t>;</a:t>
            </a:r>
          </a:p>
          <a:p>
            <a:endParaRPr lang="ru-RU" sz="2400" dirty="0"/>
          </a:p>
        </p:txBody>
      </p:sp>
      <p:sp>
        <p:nvSpPr>
          <p:cNvPr id="5" name="Текст 4"/>
          <p:cNvSpPr>
            <a:spLocks noGrp="1"/>
          </p:cNvSpPr>
          <p:nvPr>
            <p:ph type="body" sz="quarter" idx="3"/>
          </p:nvPr>
        </p:nvSpPr>
        <p:spPr/>
        <p:txBody>
          <a:bodyPr/>
          <a:lstStyle/>
          <a:p>
            <a:endParaRPr lang="ru-RU"/>
          </a:p>
        </p:txBody>
      </p:sp>
      <p:sp>
        <p:nvSpPr>
          <p:cNvPr id="6" name="Текст 5"/>
          <p:cNvSpPr>
            <a:spLocks noGrp="1"/>
          </p:cNvSpPr>
          <p:nvPr>
            <p:ph type="body" sz="half" idx="16"/>
          </p:nvPr>
        </p:nvSpPr>
        <p:spPr/>
        <p:txBody>
          <a:bodyPr/>
          <a:lstStyle/>
          <a:p>
            <a:r>
              <a:rPr lang="ru-RU" sz="2400" dirty="0"/>
              <a:t>2) один </a:t>
            </a:r>
            <a:r>
              <a:rPr lang="ru-RU" sz="2400" dirty="0" err="1"/>
              <a:t>представник</a:t>
            </a:r>
            <a:r>
              <a:rPr lang="ru-RU" sz="2400" dirty="0"/>
              <a:t>, </a:t>
            </a:r>
            <a:r>
              <a:rPr lang="ru-RU" sz="2400" dirty="0" err="1"/>
              <a:t>визначений</a:t>
            </a:r>
            <a:r>
              <a:rPr lang="ru-RU" sz="2400" dirty="0"/>
              <a:t> Головою </a:t>
            </a:r>
            <a:r>
              <a:rPr lang="ru-RU" sz="2400" dirty="0" err="1"/>
              <a:t>Національної</a:t>
            </a:r>
            <a:r>
              <a:rPr lang="ru-RU" sz="2400" dirty="0"/>
              <a:t> </a:t>
            </a:r>
            <a:r>
              <a:rPr lang="ru-RU" sz="2400" dirty="0" err="1"/>
              <a:t>поліції</a:t>
            </a:r>
            <a:r>
              <a:rPr lang="ru-RU" sz="2400" dirty="0"/>
              <a:t> </a:t>
            </a:r>
            <a:r>
              <a:rPr lang="ru-RU" sz="2400" dirty="0" err="1"/>
              <a:t>України</a:t>
            </a:r>
            <a:r>
              <a:rPr lang="ru-RU" sz="2400" dirty="0"/>
              <a:t>;</a:t>
            </a:r>
          </a:p>
          <a:p>
            <a:endParaRPr lang="ru-RU" dirty="0"/>
          </a:p>
        </p:txBody>
      </p:sp>
      <p:sp>
        <p:nvSpPr>
          <p:cNvPr id="7" name="Текст 6"/>
          <p:cNvSpPr>
            <a:spLocks noGrp="1"/>
          </p:cNvSpPr>
          <p:nvPr>
            <p:ph type="body" sz="quarter" idx="13"/>
          </p:nvPr>
        </p:nvSpPr>
        <p:spPr/>
        <p:txBody>
          <a:bodyPr/>
          <a:lstStyle/>
          <a:p>
            <a:endParaRPr lang="ru-RU"/>
          </a:p>
        </p:txBody>
      </p:sp>
      <p:sp>
        <p:nvSpPr>
          <p:cNvPr id="8" name="Текст 7"/>
          <p:cNvSpPr>
            <a:spLocks noGrp="1"/>
          </p:cNvSpPr>
          <p:nvPr>
            <p:ph type="body" sz="half" idx="17"/>
          </p:nvPr>
        </p:nvSpPr>
        <p:spPr/>
        <p:txBody>
          <a:bodyPr>
            <a:normAutofit fontScale="92500" lnSpcReduction="10000"/>
          </a:bodyPr>
          <a:lstStyle/>
          <a:p>
            <a:r>
              <a:rPr lang="ru-RU" sz="1800" dirty="0"/>
              <a:t>3) два </a:t>
            </a:r>
            <a:r>
              <a:rPr lang="ru-RU" sz="1800" dirty="0" err="1"/>
              <a:t>представники</a:t>
            </a:r>
            <a:r>
              <a:rPr lang="ru-RU" sz="1800" dirty="0"/>
              <a:t> </a:t>
            </a:r>
            <a:r>
              <a:rPr lang="ru-RU" sz="1800" dirty="0" err="1"/>
              <a:t>громадськості</a:t>
            </a:r>
            <a:r>
              <a:rPr lang="ru-RU" sz="1800" dirty="0"/>
              <a:t>, </a:t>
            </a:r>
            <a:r>
              <a:rPr lang="ru-RU" sz="1800" dirty="0" err="1"/>
              <a:t>рекомендовані</a:t>
            </a:r>
            <a:r>
              <a:rPr lang="ru-RU" sz="1800" dirty="0"/>
              <a:t> </a:t>
            </a:r>
            <a:r>
              <a:rPr lang="ru-RU" sz="1800" dirty="0" err="1"/>
              <a:t>Уповноваженим</a:t>
            </a:r>
            <a:r>
              <a:rPr lang="ru-RU" sz="1800" dirty="0"/>
              <a:t> </a:t>
            </a:r>
            <a:r>
              <a:rPr lang="ru-RU" sz="1800" dirty="0" err="1"/>
              <a:t>Верховної</a:t>
            </a:r>
            <a:r>
              <a:rPr lang="ru-RU" sz="1800" dirty="0"/>
              <a:t> Ради </a:t>
            </a:r>
            <a:r>
              <a:rPr lang="ru-RU" sz="1800" dirty="0" err="1"/>
              <a:t>України</a:t>
            </a:r>
            <a:r>
              <a:rPr lang="ru-RU" sz="1800" dirty="0"/>
              <a:t> з прав </a:t>
            </a:r>
            <a:r>
              <a:rPr lang="ru-RU" sz="1800" dirty="0" err="1"/>
              <a:t>людини</a:t>
            </a:r>
            <a:r>
              <a:rPr lang="ru-RU" sz="1800" dirty="0"/>
              <a:t>, з числа </a:t>
            </a:r>
            <a:r>
              <a:rPr lang="ru-RU" sz="1800" dirty="0" err="1"/>
              <a:t>осіб</a:t>
            </a:r>
            <a:r>
              <a:rPr lang="ru-RU" sz="1800" dirty="0"/>
              <a:t>, </a:t>
            </a:r>
            <a:r>
              <a:rPr lang="ru-RU" sz="1800" dirty="0" err="1"/>
              <a:t>які</a:t>
            </a:r>
            <a:r>
              <a:rPr lang="ru-RU" sz="1800" dirty="0"/>
              <a:t> </a:t>
            </a:r>
            <a:r>
              <a:rPr lang="ru-RU" sz="1800" dirty="0" err="1"/>
              <a:t>мають</a:t>
            </a:r>
            <a:r>
              <a:rPr lang="ru-RU" sz="1800" dirty="0"/>
              <a:t> </a:t>
            </a:r>
            <a:r>
              <a:rPr lang="ru-RU" sz="1800" dirty="0" err="1"/>
              <a:t>бездоганну</a:t>
            </a:r>
            <a:r>
              <a:rPr lang="ru-RU" sz="1800" dirty="0"/>
              <a:t> </a:t>
            </a:r>
            <a:r>
              <a:rPr lang="ru-RU" sz="1800" dirty="0" err="1"/>
              <a:t>репутацію</a:t>
            </a:r>
            <a:r>
              <a:rPr lang="ru-RU" sz="1800" dirty="0"/>
              <a:t>, </a:t>
            </a:r>
            <a:r>
              <a:rPr lang="ru-RU" sz="1800" dirty="0" err="1"/>
              <a:t>високі</a:t>
            </a:r>
            <a:r>
              <a:rPr lang="ru-RU" sz="1800" dirty="0"/>
              <a:t> </a:t>
            </a:r>
            <a:r>
              <a:rPr lang="ru-RU" sz="1800" dirty="0" err="1"/>
              <a:t>професійні</a:t>
            </a:r>
            <a:r>
              <a:rPr lang="ru-RU" sz="1800" dirty="0"/>
              <a:t> та </a:t>
            </a:r>
            <a:r>
              <a:rPr lang="ru-RU" sz="1800" dirty="0" err="1"/>
              <a:t>моральні</a:t>
            </a:r>
            <a:r>
              <a:rPr lang="ru-RU" sz="1800" dirty="0"/>
              <a:t> </a:t>
            </a:r>
            <a:r>
              <a:rPr lang="ru-RU" sz="1800" dirty="0" err="1"/>
              <a:t>якості</a:t>
            </a:r>
            <a:r>
              <a:rPr lang="ru-RU" sz="1800" dirty="0"/>
              <a:t>, </a:t>
            </a:r>
            <a:r>
              <a:rPr lang="ru-RU" sz="1800" dirty="0" err="1"/>
              <a:t>суспільний</a:t>
            </a:r>
            <a:r>
              <a:rPr lang="ru-RU" sz="1800" dirty="0"/>
              <a:t> авторитет.</a:t>
            </a:r>
          </a:p>
          <a:p>
            <a:endParaRPr lang="ru-RU" dirty="0"/>
          </a:p>
        </p:txBody>
      </p:sp>
    </p:spTree>
    <p:extLst>
      <p:ext uri="{BB962C8B-B14F-4D97-AF65-F5344CB8AC3E}">
        <p14:creationId xmlns:p14="http://schemas.microsoft.com/office/powerpoint/2010/main" val="267962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7799"/>
            <a:ext cx="12191999" cy="7035800"/>
          </a:xfrm>
        </p:spPr>
        <p:txBody>
          <a:bodyPr>
            <a:normAutofit fontScale="90000"/>
          </a:bodyPr>
          <a:lstStyle/>
          <a:p>
            <a:r>
              <a:rPr lang="ru-RU" b="1" dirty="0">
                <a:solidFill>
                  <a:srgbClr val="FF0000"/>
                </a:solidFill>
              </a:rPr>
              <a:t>До складу </a:t>
            </a:r>
            <a:r>
              <a:rPr lang="ru-RU" b="1" dirty="0" err="1">
                <a:solidFill>
                  <a:srgbClr val="FF0000"/>
                </a:solidFill>
              </a:rPr>
              <a:t>поліцейських</a:t>
            </a:r>
            <a:r>
              <a:rPr lang="ru-RU" b="1" dirty="0">
                <a:solidFill>
                  <a:srgbClr val="FF0000"/>
                </a:solidFill>
              </a:rPr>
              <a:t> </a:t>
            </a:r>
            <a:r>
              <a:rPr lang="ru-RU" b="1" dirty="0" err="1">
                <a:solidFill>
                  <a:srgbClr val="FF0000"/>
                </a:solidFill>
              </a:rPr>
              <a:t>комісій</a:t>
            </a:r>
            <a:r>
              <a:rPr lang="ru-RU" b="1" dirty="0">
                <a:solidFill>
                  <a:srgbClr val="FF0000"/>
                </a:solidFill>
              </a:rPr>
              <a:t> </a:t>
            </a:r>
            <a:r>
              <a:rPr lang="ru-RU" b="1" dirty="0" err="1">
                <a:solidFill>
                  <a:srgbClr val="FF0000"/>
                </a:solidFill>
              </a:rPr>
              <a:t>органів</a:t>
            </a:r>
            <a:r>
              <a:rPr lang="ru-RU" b="1" dirty="0">
                <a:solidFill>
                  <a:srgbClr val="FF0000"/>
                </a:solidFill>
              </a:rPr>
              <a:t> </a:t>
            </a:r>
            <a:r>
              <a:rPr lang="ru-RU" b="1" dirty="0" err="1">
                <a:solidFill>
                  <a:srgbClr val="FF0000"/>
                </a:solidFill>
              </a:rPr>
              <a:t>поліції</a:t>
            </a:r>
            <a:r>
              <a:rPr lang="ru-RU" b="1" dirty="0">
                <a:solidFill>
                  <a:srgbClr val="FF0000"/>
                </a:solidFill>
              </a:rPr>
              <a:t> </a:t>
            </a:r>
            <a:r>
              <a:rPr lang="ru-RU" b="1" dirty="0" err="1">
                <a:solidFill>
                  <a:srgbClr val="FF0000"/>
                </a:solidFill>
              </a:rPr>
              <a:t>входять</a:t>
            </a:r>
            <a:r>
              <a:rPr lang="ru-RU" b="1" dirty="0">
                <a:solidFill>
                  <a:srgbClr val="FF0000"/>
                </a:solidFill>
              </a:rPr>
              <a:t> </a:t>
            </a:r>
            <a:r>
              <a:rPr lang="ru-RU" b="1" dirty="0" err="1">
                <a:solidFill>
                  <a:srgbClr val="FF0000"/>
                </a:solidFill>
              </a:rPr>
              <a:t>п’ять</a:t>
            </a:r>
            <a:r>
              <a:rPr lang="ru-RU" b="1" dirty="0">
                <a:solidFill>
                  <a:srgbClr val="FF0000"/>
                </a:solidFill>
              </a:rPr>
              <a:t> </a:t>
            </a:r>
            <a:r>
              <a:rPr lang="ru-RU" b="1" dirty="0" err="1">
                <a:solidFill>
                  <a:srgbClr val="FF0000"/>
                </a:solidFill>
              </a:rPr>
              <a:t>осіб</a:t>
            </a:r>
            <a:r>
              <a:rPr lang="ru-RU" b="1" dirty="0">
                <a:solidFill>
                  <a:srgbClr val="FF0000"/>
                </a:solidFill>
              </a:rPr>
              <a:t>:</a:t>
            </a:r>
            <a:br>
              <a:rPr lang="ru-RU" b="1" dirty="0">
                <a:solidFill>
                  <a:srgbClr val="FF0000"/>
                </a:solidFill>
              </a:rPr>
            </a:br>
            <a:r>
              <a:rPr lang="ru-RU" dirty="0"/>
              <a:t>1) один </a:t>
            </a:r>
            <a:r>
              <a:rPr lang="ru-RU" dirty="0" err="1"/>
              <a:t>представник</a:t>
            </a:r>
            <a:r>
              <a:rPr lang="ru-RU" dirty="0"/>
              <a:t>, </a:t>
            </a:r>
            <a:r>
              <a:rPr lang="ru-RU" dirty="0" err="1"/>
              <a:t>визначений</a:t>
            </a:r>
            <a:r>
              <a:rPr lang="ru-RU" dirty="0"/>
              <a:t> </a:t>
            </a:r>
            <a:r>
              <a:rPr lang="ru-RU" dirty="0" err="1"/>
              <a:t>Міністром</a:t>
            </a:r>
            <a:r>
              <a:rPr lang="ru-RU" dirty="0"/>
              <a:t> </a:t>
            </a:r>
            <a:r>
              <a:rPr lang="ru-RU" dirty="0" err="1"/>
              <a:t>внутрішніх</a:t>
            </a:r>
            <a:r>
              <a:rPr lang="ru-RU" dirty="0"/>
              <a:t> справ </a:t>
            </a:r>
            <a:r>
              <a:rPr lang="ru-RU" dirty="0" err="1"/>
              <a:t>України</a:t>
            </a:r>
            <a:r>
              <a:rPr lang="ru-RU" dirty="0"/>
              <a:t>, не з числа </a:t>
            </a:r>
            <a:r>
              <a:rPr lang="ru-RU" dirty="0" err="1"/>
              <a:t>поліцейських</a:t>
            </a:r>
            <a:r>
              <a:rPr lang="ru-RU" dirty="0"/>
              <a:t>;</a:t>
            </a:r>
            <a:br>
              <a:rPr lang="ru-RU" dirty="0"/>
            </a:br>
            <a:r>
              <a:rPr lang="ru-RU" dirty="0"/>
              <a:t>2) один </a:t>
            </a:r>
            <a:r>
              <a:rPr lang="ru-RU" dirty="0" err="1"/>
              <a:t>представник</a:t>
            </a:r>
            <a:r>
              <a:rPr lang="ru-RU" dirty="0"/>
              <a:t>, </a:t>
            </a:r>
            <a:r>
              <a:rPr lang="ru-RU" dirty="0" err="1"/>
              <a:t>визначений</a:t>
            </a:r>
            <a:r>
              <a:rPr lang="ru-RU" dirty="0"/>
              <a:t> Головою </a:t>
            </a:r>
            <a:r>
              <a:rPr lang="ru-RU" dirty="0" err="1"/>
              <a:t>Національної</a:t>
            </a:r>
            <a:r>
              <a:rPr lang="ru-RU" dirty="0"/>
              <a:t> </a:t>
            </a:r>
            <a:r>
              <a:rPr lang="ru-RU" dirty="0" err="1"/>
              <a:t>поліції</a:t>
            </a:r>
            <a:r>
              <a:rPr lang="ru-RU" dirty="0"/>
              <a:t> </a:t>
            </a:r>
            <a:r>
              <a:rPr lang="ru-RU" dirty="0" err="1"/>
              <a:t>України</a:t>
            </a:r>
            <a:r>
              <a:rPr lang="ru-RU" dirty="0"/>
              <a:t>;</a:t>
            </a:r>
            <a:br>
              <a:rPr lang="ru-RU" dirty="0"/>
            </a:br>
            <a:r>
              <a:rPr lang="ru-RU" dirty="0"/>
              <a:t>3) один </a:t>
            </a:r>
            <a:r>
              <a:rPr lang="ru-RU" dirty="0" err="1"/>
              <a:t>представник</a:t>
            </a:r>
            <a:r>
              <a:rPr lang="ru-RU" dirty="0"/>
              <a:t>, </a:t>
            </a:r>
            <a:r>
              <a:rPr lang="ru-RU" dirty="0" err="1"/>
              <a:t>визначений</a:t>
            </a:r>
            <a:r>
              <a:rPr lang="ru-RU" dirty="0"/>
              <a:t> </a:t>
            </a:r>
            <a:r>
              <a:rPr lang="ru-RU" dirty="0" err="1"/>
              <a:t>керівником</a:t>
            </a:r>
            <a:r>
              <a:rPr lang="ru-RU" dirty="0"/>
              <a:t> </a:t>
            </a:r>
            <a:r>
              <a:rPr lang="ru-RU" dirty="0" err="1"/>
              <a:t>відповідного</a:t>
            </a:r>
            <a:r>
              <a:rPr lang="ru-RU" dirty="0"/>
              <a:t> </a:t>
            </a:r>
            <a:r>
              <a:rPr lang="ru-RU" dirty="0" err="1"/>
              <a:t>територіального</a:t>
            </a:r>
            <a:r>
              <a:rPr lang="ru-RU" dirty="0"/>
              <a:t> органу (закладу, установи) </a:t>
            </a:r>
            <a:r>
              <a:rPr lang="ru-RU" dirty="0" err="1"/>
              <a:t>поліції</a:t>
            </a:r>
            <a:r>
              <a:rPr lang="ru-RU" dirty="0"/>
              <a:t>;</a:t>
            </a:r>
            <a:br>
              <a:rPr lang="ru-RU" dirty="0"/>
            </a:br>
            <a:r>
              <a:rPr lang="ru-RU" dirty="0"/>
              <a:t>4) два </a:t>
            </a:r>
            <a:r>
              <a:rPr lang="ru-RU" dirty="0" err="1"/>
              <a:t>представники</a:t>
            </a:r>
            <a:r>
              <a:rPr lang="ru-RU" dirty="0"/>
              <a:t> </a:t>
            </a:r>
            <a:r>
              <a:rPr lang="ru-RU" dirty="0" err="1"/>
              <a:t>громадськості</a:t>
            </a:r>
            <a:r>
              <a:rPr lang="ru-RU" dirty="0"/>
              <a:t>, </a:t>
            </a:r>
            <a:r>
              <a:rPr lang="ru-RU" dirty="0" err="1"/>
              <a:t>обрані</a:t>
            </a:r>
            <a:r>
              <a:rPr lang="ru-RU" dirty="0"/>
              <a:t> </a:t>
            </a:r>
            <a:r>
              <a:rPr lang="ru-RU" dirty="0" err="1"/>
              <a:t>відповідною</a:t>
            </a:r>
            <a:r>
              <a:rPr lang="ru-RU" dirty="0"/>
              <a:t> </a:t>
            </a:r>
            <a:r>
              <a:rPr lang="ru-RU" dirty="0" err="1"/>
              <a:t>обласною</a:t>
            </a:r>
            <a:r>
              <a:rPr lang="ru-RU" dirty="0"/>
              <a:t> радою, Верховною Радою </a:t>
            </a:r>
            <a:r>
              <a:rPr lang="ru-RU" dirty="0" err="1"/>
              <a:t>Автономної</a:t>
            </a:r>
            <a:r>
              <a:rPr lang="ru-RU" dirty="0"/>
              <a:t> </a:t>
            </a:r>
            <a:r>
              <a:rPr lang="ru-RU" dirty="0" err="1"/>
              <a:t>Республіки</a:t>
            </a:r>
            <a:r>
              <a:rPr lang="ru-RU" dirty="0"/>
              <a:t> </a:t>
            </a:r>
            <a:r>
              <a:rPr lang="ru-RU" dirty="0" err="1"/>
              <a:t>Крим</a:t>
            </a:r>
            <a:r>
              <a:rPr lang="ru-RU" dirty="0"/>
              <a:t>, </a:t>
            </a:r>
            <a:r>
              <a:rPr lang="ru-RU" dirty="0" err="1"/>
              <a:t>Київською</a:t>
            </a:r>
            <a:r>
              <a:rPr lang="ru-RU" dirty="0"/>
              <a:t> </a:t>
            </a:r>
            <a:r>
              <a:rPr lang="ru-RU" dirty="0" err="1"/>
              <a:t>міською</a:t>
            </a:r>
            <a:r>
              <a:rPr lang="ru-RU" dirty="0"/>
              <a:t> радою, </a:t>
            </a:r>
            <a:r>
              <a:rPr lang="ru-RU" dirty="0" err="1"/>
              <a:t>Севастопольською</a:t>
            </a:r>
            <a:r>
              <a:rPr lang="ru-RU" dirty="0"/>
              <a:t> </a:t>
            </a:r>
            <a:r>
              <a:rPr lang="ru-RU" dirty="0" err="1"/>
              <a:t>міською</a:t>
            </a:r>
            <a:r>
              <a:rPr lang="ru-RU" dirty="0"/>
              <a:t> радою з числа </a:t>
            </a:r>
            <a:r>
              <a:rPr lang="ru-RU" dirty="0" err="1"/>
              <a:t>осіб</a:t>
            </a:r>
            <a:r>
              <a:rPr lang="ru-RU" dirty="0"/>
              <a:t>, </a:t>
            </a:r>
            <a:r>
              <a:rPr lang="ru-RU" dirty="0" err="1"/>
              <a:t>які</a:t>
            </a:r>
            <a:r>
              <a:rPr lang="ru-RU" dirty="0"/>
              <a:t> </a:t>
            </a:r>
            <a:r>
              <a:rPr lang="ru-RU" dirty="0" err="1"/>
              <a:t>мають</a:t>
            </a:r>
            <a:r>
              <a:rPr lang="ru-RU" dirty="0"/>
              <a:t> </a:t>
            </a:r>
            <a:r>
              <a:rPr lang="ru-RU" dirty="0" err="1"/>
              <a:t>бездоганну</a:t>
            </a:r>
            <a:r>
              <a:rPr lang="ru-RU" dirty="0"/>
              <a:t> </a:t>
            </a:r>
            <a:r>
              <a:rPr lang="ru-RU" dirty="0" err="1"/>
              <a:t>репутацію</a:t>
            </a:r>
            <a:r>
              <a:rPr lang="ru-RU" dirty="0"/>
              <a:t>, </a:t>
            </a:r>
            <a:r>
              <a:rPr lang="ru-RU" dirty="0" err="1"/>
              <a:t>високі</a:t>
            </a:r>
            <a:r>
              <a:rPr lang="ru-RU" dirty="0"/>
              <a:t> </a:t>
            </a:r>
            <a:r>
              <a:rPr lang="ru-RU" dirty="0" err="1"/>
              <a:t>професійні</a:t>
            </a:r>
            <a:r>
              <a:rPr lang="ru-RU" dirty="0"/>
              <a:t> та </a:t>
            </a:r>
            <a:r>
              <a:rPr lang="ru-RU" dirty="0" err="1"/>
              <a:t>моральні</a:t>
            </a:r>
            <a:r>
              <a:rPr lang="ru-RU" dirty="0"/>
              <a:t> </a:t>
            </a:r>
            <a:r>
              <a:rPr lang="ru-RU" dirty="0" err="1"/>
              <a:t>якості</a:t>
            </a:r>
            <a:r>
              <a:rPr lang="ru-RU" dirty="0"/>
              <a:t>, </a:t>
            </a:r>
            <a:r>
              <a:rPr lang="ru-RU" dirty="0" err="1"/>
              <a:t>суспільний</a:t>
            </a:r>
            <a:r>
              <a:rPr lang="ru-RU" dirty="0"/>
              <a:t> авторитет.</a:t>
            </a:r>
            <a:br>
              <a:rPr lang="ru-RU" dirty="0"/>
            </a:br>
            <a:endParaRPr lang="ru-RU" dirty="0"/>
          </a:p>
        </p:txBody>
      </p:sp>
    </p:spTree>
    <p:extLst>
      <p:ext uri="{BB962C8B-B14F-4D97-AF65-F5344CB8AC3E}">
        <p14:creationId xmlns:p14="http://schemas.microsoft.com/office/powerpoint/2010/main" val="409677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1066800"/>
          </a:xfrm>
        </p:spPr>
        <p:txBody>
          <a:bodyPr>
            <a:normAutofit/>
          </a:bodyPr>
          <a:lstStyle/>
          <a:p>
            <a:r>
              <a:rPr lang="uk-UA" dirty="0" smtClean="0"/>
              <a:t>Нормативно-правова база:</a:t>
            </a:r>
            <a:endParaRPr lang="ru-RU" dirty="0"/>
          </a:p>
        </p:txBody>
      </p:sp>
      <p:sp>
        <p:nvSpPr>
          <p:cNvPr id="3" name="Объект 2"/>
          <p:cNvSpPr>
            <a:spLocks noGrp="1"/>
          </p:cNvSpPr>
          <p:nvPr>
            <p:ph sz="quarter" idx="13"/>
          </p:nvPr>
        </p:nvSpPr>
        <p:spPr>
          <a:xfrm>
            <a:off x="0" y="1282700"/>
            <a:ext cx="12192000" cy="5575300"/>
          </a:xfrm>
        </p:spPr>
        <p:txBody>
          <a:bodyPr/>
          <a:lstStyle/>
          <a:p>
            <a:r>
              <a:rPr lang="uk-UA" dirty="0" smtClean="0"/>
              <a:t>Про національну поліцію: закон </a:t>
            </a:r>
            <a:r>
              <a:rPr lang="uk-UA" dirty="0" err="1" smtClean="0"/>
              <a:t>україни</a:t>
            </a:r>
            <a:r>
              <a:rPr lang="uk-UA" dirty="0" smtClean="0"/>
              <a:t> від 02.07.2015 р.</a:t>
            </a:r>
          </a:p>
          <a:p>
            <a:r>
              <a:rPr lang="uk-UA" dirty="0" smtClean="0"/>
              <a:t>Про дисциплінарний статут національної поліції </a:t>
            </a:r>
            <a:r>
              <a:rPr lang="uk-UA" dirty="0" err="1" smtClean="0"/>
              <a:t>україни</a:t>
            </a:r>
            <a:r>
              <a:rPr lang="uk-UA" dirty="0" smtClean="0"/>
              <a:t>: закон </a:t>
            </a:r>
            <a:r>
              <a:rPr lang="uk-UA" dirty="0" err="1" smtClean="0"/>
              <a:t>україни</a:t>
            </a:r>
            <a:r>
              <a:rPr lang="uk-UA" dirty="0" smtClean="0"/>
              <a:t> від 07.10.2018 р.</a:t>
            </a:r>
          </a:p>
          <a:p>
            <a:r>
              <a:rPr lang="uk-UA" dirty="0" smtClean="0"/>
              <a:t>Про організацію добору (конкурсу) та просування по службі поліцейських: наказ МВС України від 25.12.2015 р.</a:t>
            </a:r>
          </a:p>
          <a:p>
            <a:r>
              <a:rPr lang="uk-UA" dirty="0" smtClean="0"/>
              <a:t>Про затвердження порядку присвоєння спеціальних звань поліції та позбавлення спеціальних звань: наказ МВС України від 12.03. </a:t>
            </a:r>
            <a:r>
              <a:rPr lang="uk-UA" smtClean="0"/>
              <a:t>2016 р.</a:t>
            </a:r>
            <a:endParaRPr lang="ru-RU" dirty="0"/>
          </a:p>
        </p:txBody>
      </p:sp>
    </p:spTree>
    <p:extLst>
      <p:ext uri="{BB962C8B-B14F-4D97-AF65-F5344CB8AC3E}">
        <p14:creationId xmlns:p14="http://schemas.microsoft.com/office/powerpoint/2010/main" val="292319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8900"/>
            <a:ext cx="12191999" cy="6769099"/>
          </a:xfrm>
        </p:spPr>
        <p:txBody>
          <a:bodyPr>
            <a:normAutofit fontScale="90000"/>
          </a:bodyPr>
          <a:lstStyle/>
          <a:p>
            <a:r>
              <a:rPr lang="ru-RU" b="1" dirty="0" err="1">
                <a:solidFill>
                  <a:srgbClr val="FF0000"/>
                </a:solidFill>
              </a:rPr>
              <a:t>Керівник</a:t>
            </a:r>
            <a:r>
              <a:rPr lang="ru-RU" b="1" dirty="0">
                <a:solidFill>
                  <a:srgbClr val="FF0000"/>
                </a:solidFill>
              </a:rPr>
              <a:t> </a:t>
            </a:r>
            <a:r>
              <a:rPr lang="ru-RU" b="1" dirty="0" err="1">
                <a:solidFill>
                  <a:srgbClr val="FF0000"/>
                </a:solidFill>
              </a:rPr>
              <a:t>поліції</a:t>
            </a:r>
            <a:r>
              <a:rPr lang="ru-RU" b="1" dirty="0">
                <a:solidFill>
                  <a:srgbClr val="FF0000"/>
                </a:solidFill>
              </a:rPr>
              <a:t> та </a:t>
            </a:r>
            <a:r>
              <a:rPr lang="ru-RU" b="1" dirty="0" err="1">
                <a:solidFill>
                  <a:srgbClr val="FF0000"/>
                </a:solidFill>
              </a:rPr>
              <a:t>керівник</a:t>
            </a:r>
            <a:r>
              <a:rPr lang="ru-RU" b="1" dirty="0">
                <a:solidFill>
                  <a:srgbClr val="FF0000"/>
                </a:solidFill>
              </a:rPr>
              <a:t> </a:t>
            </a:r>
            <a:r>
              <a:rPr lang="ru-RU" b="1" dirty="0" err="1">
                <a:solidFill>
                  <a:srgbClr val="FF0000"/>
                </a:solidFill>
              </a:rPr>
              <a:t>відповідного</a:t>
            </a:r>
            <a:r>
              <a:rPr lang="ru-RU" b="1" dirty="0">
                <a:solidFill>
                  <a:srgbClr val="FF0000"/>
                </a:solidFill>
              </a:rPr>
              <a:t> органу </a:t>
            </a:r>
            <a:r>
              <a:rPr lang="ru-RU" b="1" dirty="0" err="1">
                <a:solidFill>
                  <a:srgbClr val="FF0000"/>
                </a:solidFill>
              </a:rPr>
              <a:t>поліції</a:t>
            </a:r>
            <a:r>
              <a:rPr lang="ru-RU" b="1" dirty="0">
                <a:solidFill>
                  <a:srgbClr val="FF0000"/>
                </a:solidFill>
              </a:rPr>
              <a:t>:</a:t>
            </a:r>
            <a:br>
              <a:rPr lang="ru-RU" b="1" dirty="0">
                <a:solidFill>
                  <a:srgbClr val="FF0000"/>
                </a:solidFill>
              </a:rPr>
            </a:br>
            <a:r>
              <a:rPr lang="ru-RU" dirty="0"/>
              <a:t>1) </a:t>
            </a:r>
            <a:r>
              <a:rPr lang="ru-RU" dirty="0" err="1"/>
              <a:t>виділяють</a:t>
            </a:r>
            <a:r>
              <a:rPr lang="ru-RU" dirty="0"/>
              <a:t> </a:t>
            </a:r>
            <a:r>
              <a:rPr lang="ru-RU" dirty="0" err="1"/>
              <a:t>службові</a:t>
            </a:r>
            <a:r>
              <a:rPr lang="ru-RU" dirty="0"/>
              <a:t> </a:t>
            </a:r>
            <a:r>
              <a:rPr lang="ru-RU" dirty="0" err="1"/>
              <a:t>приміщення</a:t>
            </a:r>
            <a:r>
              <a:rPr lang="ru-RU" dirty="0"/>
              <a:t> для </a:t>
            </a:r>
            <a:r>
              <a:rPr lang="ru-RU" dirty="0" err="1"/>
              <a:t>проведення</a:t>
            </a:r>
            <a:r>
              <a:rPr lang="ru-RU" dirty="0"/>
              <a:t> </a:t>
            </a:r>
            <a:r>
              <a:rPr lang="ru-RU" dirty="0" err="1"/>
              <a:t>засідань</a:t>
            </a:r>
            <a:r>
              <a:rPr lang="ru-RU" dirty="0"/>
              <a:t> </a:t>
            </a:r>
            <a:r>
              <a:rPr lang="ru-RU" dirty="0" err="1"/>
              <a:t>комісії</a:t>
            </a:r>
            <a:r>
              <a:rPr lang="ru-RU" dirty="0"/>
              <a:t> та </a:t>
            </a:r>
            <a:r>
              <a:rPr lang="ru-RU" dirty="0" err="1"/>
              <a:t>зберігання</a:t>
            </a:r>
            <a:r>
              <a:rPr lang="ru-RU" dirty="0"/>
              <a:t> </a:t>
            </a:r>
            <a:r>
              <a:rPr lang="ru-RU" dirty="0" err="1"/>
              <a:t>робочих</a:t>
            </a:r>
            <a:r>
              <a:rPr lang="ru-RU" dirty="0"/>
              <a:t> і </a:t>
            </a:r>
            <a:r>
              <a:rPr lang="ru-RU" dirty="0" err="1"/>
              <a:t>архівних</a:t>
            </a:r>
            <a:r>
              <a:rPr lang="ru-RU" dirty="0"/>
              <a:t> </a:t>
            </a:r>
            <a:r>
              <a:rPr lang="ru-RU" dirty="0" err="1"/>
              <a:t>матеріалів</a:t>
            </a:r>
            <a:r>
              <a:rPr lang="ru-RU" dirty="0"/>
              <a:t>;</a:t>
            </a:r>
            <a:br>
              <a:rPr lang="ru-RU" dirty="0"/>
            </a:br>
            <a:r>
              <a:rPr lang="ru-RU" dirty="0"/>
              <a:t>2) </a:t>
            </a:r>
            <a:r>
              <a:rPr lang="ru-RU" dirty="0" err="1"/>
              <a:t>надають</a:t>
            </a:r>
            <a:r>
              <a:rPr lang="ru-RU" dirty="0"/>
              <a:t> </a:t>
            </a:r>
            <a:r>
              <a:rPr lang="ru-RU" dirty="0" err="1"/>
              <a:t>комісії</a:t>
            </a:r>
            <a:r>
              <a:rPr lang="ru-RU" dirty="0"/>
              <a:t> </a:t>
            </a:r>
            <a:r>
              <a:rPr lang="ru-RU" dirty="0" err="1"/>
              <a:t>можливість</a:t>
            </a:r>
            <a:r>
              <a:rPr lang="ru-RU" dirty="0"/>
              <a:t> </a:t>
            </a:r>
            <a:r>
              <a:rPr lang="ru-RU" dirty="0" err="1"/>
              <a:t>користуватися</a:t>
            </a:r>
            <a:r>
              <a:rPr lang="ru-RU" dirty="0"/>
              <a:t> </a:t>
            </a:r>
            <a:r>
              <a:rPr lang="ru-RU" dirty="0" err="1"/>
              <a:t>технічними</a:t>
            </a:r>
            <a:r>
              <a:rPr lang="ru-RU" dirty="0"/>
              <a:t> </a:t>
            </a:r>
            <a:r>
              <a:rPr lang="ru-RU" dirty="0" err="1"/>
              <a:t>засобами</a:t>
            </a:r>
            <a:r>
              <a:rPr lang="ru-RU" dirty="0"/>
              <a:t> (</a:t>
            </a:r>
            <a:r>
              <a:rPr lang="ru-RU" dirty="0" err="1"/>
              <a:t>комп’ютерами</a:t>
            </a:r>
            <a:r>
              <a:rPr lang="ru-RU" dirty="0"/>
              <a:t> та </a:t>
            </a:r>
            <a:r>
              <a:rPr lang="ru-RU" dirty="0" err="1"/>
              <a:t>оргтехнікою</a:t>
            </a:r>
            <a:r>
              <a:rPr lang="ru-RU" dirty="0"/>
              <a:t>), </a:t>
            </a:r>
            <a:r>
              <a:rPr lang="ru-RU" dirty="0" err="1"/>
              <a:t>засобами</a:t>
            </a:r>
            <a:r>
              <a:rPr lang="ru-RU" dirty="0"/>
              <a:t> </a:t>
            </a:r>
            <a:r>
              <a:rPr lang="ru-RU" dirty="0" err="1"/>
              <a:t>зв’язку</a:t>
            </a:r>
            <a:r>
              <a:rPr lang="ru-RU" dirty="0"/>
              <a:t> та автотранспортом;</a:t>
            </a:r>
            <a:br>
              <a:rPr lang="ru-RU" dirty="0"/>
            </a:br>
            <a:r>
              <a:rPr lang="ru-RU" dirty="0"/>
              <a:t>3) </a:t>
            </a:r>
            <a:r>
              <a:rPr lang="ru-RU" dirty="0" err="1"/>
              <a:t>сприяють</a:t>
            </a:r>
            <a:r>
              <a:rPr lang="ru-RU" dirty="0"/>
              <a:t> </a:t>
            </a:r>
            <a:r>
              <a:rPr lang="ru-RU" dirty="0" err="1"/>
              <a:t>оприлюдненню</a:t>
            </a:r>
            <a:r>
              <a:rPr lang="ru-RU" dirty="0"/>
              <a:t> </a:t>
            </a:r>
            <a:r>
              <a:rPr lang="ru-RU" dirty="0" err="1"/>
              <a:t>інформації</a:t>
            </a:r>
            <a:r>
              <a:rPr lang="ru-RU" dirty="0"/>
              <a:t> про </a:t>
            </a:r>
            <a:r>
              <a:rPr lang="ru-RU" dirty="0" err="1"/>
              <a:t>діяльність</a:t>
            </a:r>
            <a:r>
              <a:rPr lang="ru-RU" dirty="0"/>
              <a:t> </a:t>
            </a:r>
            <a:r>
              <a:rPr lang="ru-RU" dirty="0" err="1"/>
              <a:t>комісії</a:t>
            </a:r>
            <a:r>
              <a:rPr lang="ru-RU" dirty="0"/>
              <a:t> на </a:t>
            </a:r>
            <a:r>
              <a:rPr lang="ru-RU" dirty="0" err="1"/>
              <a:t>відповідному</a:t>
            </a:r>
            <a:r>
              <a:rPr lang="ru-RU" dirty="0"/>
              <a:t> </a:t>
            </a:r>
            <a:r>
              <a:rPr lang="ru-RU" dirty="0" err="1"/>
              <a:t>офіційному</a:t>
            </a:r>
            <a:r>
              <a:rPr lang="ru-RU" dirty="0"/>
              <a:t> веб-</a:t>
            </a:r>
            <a:r>
              <a:rPr lang="ru-RU" dirty="0" err="1"/>
              <a:t>сайті</a:t>
            </a:r>
            <a:r>
              <a:rPr lang="ru-RU" dirty="0"/>
              <a:t>;</a:t>
            </a:r>
            <a:br>
              <a:rPr lang="ru-RU" dirty="0"/>
            </a:br>
            <a:r>
              <a:rPr lang="ru-RU" dirty="0"/>
              <a:t>4) </a:t>
            </a:r>
            <a:r>
              <a:rPr lang="ru-RU" dirty="0" err="1"/>
              <a:t>забезпечують</a:t>
            </a:r>
            <a:r>
              <a:rPr lang="ru-RU" dirty="0"/>
              <a:t> доступ </a:t>
            </a:r>
            <a:r>
              <a:rPr lang="ru-RU" dirty="0" err="1"/>
              <a:t>членів</a:t>
            </a:r>
            <a:r>
              <a:rPr lang="ru-RU" dirty="0"/>
              <a:t> </a:t>
            </a:r>
            <a:r>
              <a:rPr lang="ru-RU" dirty="0" err="1"/>
              <a:t>комісії</a:t>
            </a:r>
            <a:r>
              <a:rPr lang="ru-RU" dirty="0"/>
              <a:t> до </a:t>
            </a:r>
            <a:r>
              <a:rPr lang="ru-RU" dirty="0" err="1"/>
              <a:t>публічної</a:t>
            </a:r>
            <a:r>
              <a:rPr lang="ru-RU" dirty="0"/>
              <a:t> </a:t>
            </a:r>
            <a:r>
              <a:rPr lang="ru-RU" dirty="0" err="1"/>
              <a:t>інформації</a:t>
            </a:r>
            <a:r>
              <a:rPr lang="ru-RU" dirty="0"/>
              <a:t>, у тому </a:t>
            </a:r>
            <a:r>
              <a:rPr lang="ru-RU" dirty="0" err="1"/>
              <a:t>числі</a:t>
            </a:r>
            <a:r>
              <a:rPr lang="ru-RU" dirty="0"/>
              <a:t> з </a:t>
            </a:r>
            <a:r>
              <a:rPr lang="ru-RU" dirty="0" err="1"/>
              <a:t>обмеженим</a:t>
            </a:r>
            <a:r>
              <a:rPr lang="ru-RU" dirty="0"/>
              <a:t> доступом, </a:t>
            </a:r>
            <a:r>
              <a:rPr lang="ru-RU" dirty="0" err="1"/>
              <a:t>крім</a:t>
            </a:r>
            <a:r>
              <a:rPr lang="ru-RU" dirty="0"/>
              <a:t> </a:t>
            </a:r>
            <a:r>
              <a:rPr lang="ru-RU" dirty="0" err="1"/>
              <a:t>таємної</a:t>
            </a:r>
            <a:r>
              <a:rPr lang="ru-RU" dirty="0"/>
              <a:t> </a:t>
            </a:r>
            <a:r>
              <a:rPr lang="ru-RU" dirty="0" err="1"/>
              <a:t>інформації</a:t>
            </a:r>
            <a:r>
              <a:rPr lang="ru-RU" dirty="0"/>
              <a:t>.</a:t>
            </a:r>
            <a:br>
              <a:rPr lang="ru-RU" dirty="0"/>
            </a:br>
            <a:endParaRPr lang="ru-RU" dirty="0"/>
          </a:p>
        </p:txBody>
      </p:sp>
    </p:spTree>
    <p:extLst>
      <p:ext uri="{BB962C8B-B14F-4D97-AF65-F5344CB8AC3E}">
        <p14:creationId xmlns:p14="http://schemas.microsoft.com/office/powerpoint/2010/main" val="393224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952499"/>
          </a:xfrm>
        </p:spPr>
        <p:txBody>
          <a:bodyPr>
            <a:normAutofit fontScale="90000"/>
          </a:bodyPr>
          <a:lstStyle/>
          <a:p>
            <a:r>
              <a:rPr lang="ru-RU" dirty="0"/>
              <a:t> </a:t>
            </a:r>
            <a:br>
              <a:rPr lang="ru-RU" dirty="0"/>
            </a:br>
            <a:r>
              <a:rPr lang="ru-RU" b="1" dirty="0" err="1">
                <a:solidFill>
                  <a:srgbClr val="FF0000"/>
                </a:solidFill>
              </a:rPr>
              <a:t>Типовий</a:t>
            </a:r>
            <a:r>
              <a:rPr lang="ru-RU" b="1" dirty="0">
                <a:solidFill>
                  <a:srgbClr val="FF0000"/>
                </a:solidFill>
              </a:rPr>
              <a:t> порядок </a:t>
            </a:r>
            <a:r>
              <a:rPr lang="ru-RU" b="1" dirty="0" err="1">
                <a:solidFill>
                  <a:srgbClr val="FF0000"/>
                </a:solidFill>
              </a:rPr>
              <a:t>проведення</a:t>
            </a:r>
            <a:r>
              <a:rPr lang="ru-RU" b="1" dirty="0">
                <a:solidFill>
                  <a:srgbClr val="FF0000"/>
                </a:solidFill>
              </a:rPr>
              <a:t> конкурсу </a:t>
            </a:r>
            <a:r>
              <a:rPr lang="ru-RU" b="1" dirty="0" err="1">
                <a:solidFill>
                  <a:srgbClr val="FF0000"/>
                </a:solidFill>
              </a:rPr>
              <a:t>визначає</a:t>
            </a:r>
            <a:r>
              <a:rPr lang="ru-RU" b="1" dirty="0">
                <a:solidFill>
                  <a:srgbClr val="FF0000"/>
                </a:solidFill>
              </a:rPr>
              <a:t>:</a:t>
            </a:r>
            <a:br>
              <a:rPr lang="ru-RU" b="1" dirty="0">
                <a:solidFill>
                  <a:srgbClr val="FF0000"/>
                </a:solidFill>
              </a:rPr>
            </a:br>
            <a:endParaRPr lang="ru-RU" b="1" dirty="0">
              <a:solidFill>
                <a:srgbClr val="FF0000"/>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773414998"/>
              </p:ext>
            </p:extLst>
          </p:nvPr>
        </p:nvGraphicFramePr>
        <p:xfrm>
          <a:off x="0" y="1295400"/>
          <a:ext cx="12192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404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7500"/>
            <a:ext cx="12191999" cy="330200"/>
          </a:xfrm>
        </p:spPr>
        <p:txBody>
          <a:bodyPr>
            <a:normAutofit fontScale="90000"/>
          </a:bodyPr>
          <a:lstStyle/>
          <a:p>
            <a:r>
              <a:rPr lang="ru-RU" b="1" dirty="0">
                <a:solidFill>
                  <a:srgbClr val="FF0000"/>
                </a:solidFill>
              </a:rPr>
              <a:t>В </a:t>
            </a:r>
            <a:r>
              <a:rPr lang="ru-RU" b="1" dirty="0" err="1">
                <a:solidFill>
                  <a:srgbClr val="FF0000"/>
                </a:solidFill>
              </a:rPr>
              <a:t>оголошенні</a:t>
            </a:r>
            <a:r>
              <a:rPr lang="ru-RU" b="1" dirty="0">
                <a:solidFill>
                  <a:srgbClr val="FF0000"/>
                </a:solidFill>
              </a:rPr>
              <a:t> про </a:t>
            </a:r>
            <a:r>
              <a:rPr lang="ru-RU" b="1" dirty="0" err="1">
                <a:solidFill>
                  <a:srgbClr val="FF0000"/>
                </a:solidFill>
              </a:rPr>
              <a:t>проведення</a:t>
            </a:r>
            <a:r>
              <a:rPr lang="ru-RU" b="1" dirty="0">
                <a:solidFill>
                  <a:srgbClr val="FF0000"/>
                </a:solidFill>
              </a:rPr>
              <a:t> конкурсу </a:t>
            </a:r>
            <a:r>
              <a:rPr lang="ru-RU" b="1" dirty="0" err="1">
                <a:solidFill>
                  <a:srgbClr val="FF0000"/>
                </a:solidFill>
              </a:rPr>
              <a:t>зазначаються</a:t>
            </a:r>
            <a:r>
              <a:rPr lang="ru-RU" b="1" dirty="0">
                <a:solidFill>
                  <a:srgbClr val="FF0000"/>
                </a:solidFill>
              </a:rPr>
              <a:t>:</a:t>
            </a:r>
            <a:br>
              <a:rPr lang="ru-RU" b="1" dirty="0">
                <a:solidFill>
                  <a:srgbClr val="FF0000"/>
                </a:solidFill>
              </a:rPr>
            </a:br>
            <a:endParaRPr lang="ru-RU" b="1" dirty="0">
              <a:solidFill>
                <a:srgbClr val="FF0000"/>
              </a:solidFill>
            </a:endParaRPr>
          </a:p>
        </p:txBody>
      </p:sp>
      <p:sp>
        <p:nvSpPr>
          <p:cNvPr id="3" name="Объект 2"/>
          <p:cNvSpPr>
            <a:spLocks noGrp="1"/>
          </p:cNvSpPr>
          <p:nvPr>
            <p:ph sz="quarter" idx="13"/>
          </p:nvPr>
        </p:nvSpPr>
        <p:spPr>
          <a:xfrm>
            <a:off x="-1" y="647700"/>
            <a:ext cx="12191999" cy="6210300"/>
          </a:xfrm>
        </p:spPr>
        <p:txBody>
          <a:bodyPr/>
          <a:lstStyle/>
          <a:p>
            <a:r>
              <a:rPr lang="ru-RU" dirty="0"/>
              <a:t>1) </a:t>
            </a:r>
            <a:r>
              <a:rPr lang="ru-RU" dirty="0" err="1"/>
              <a:t>місцезнаходження</a:t>
            </a:r>
            <a:r>
              <a:rPr lang="ru-RU" dirty="0"/>
              <a:t> </a:t>
            </a:r>
            <a:r>
              <a:rPr lang="ru-RU" dirty="0" err="1"/>
              <a:t>поліцейської</a:t>
            </a:r>
            <a:r>
              <a:rPr lang="ru-RU" dirty="0"/>
              <a:t> </a:t>
            </a:r>
            <a:r>
              <a:rPr lang="ru-RU" dirty="0" err="1"/>
              <a:t>комісії</a:t>
            </a:r>
            <a:r>
              <a:rPr lang="ru-RU" dirty="0"/>
              <a:t>, яка проводить конкурс;</a:t>
            </a:r>
          </a:p>
          <a:p>
            <a:r>
              <a:rPr lang="ru-RU" dirty="0"/>
              <a:t>2) </a:t>
            </a:r>
            <a:r>
              <a:rPr lang="ru-RU" dirty="0" err="1"/>
              <a:t>назва</a:t>
            </a:r>
            <a:r>
              <a:rPr lang="ru-RU" dirty="0"/>
              <a:t> </a:t>
            </a:r>
            <a:r>
              <a:rPr lang="ru-RU" dirty="0" err="1"/>
              <a:t>вакантної</a:t>
            </a:r>
            <a:r>
              <a:rPr lang="ru-RU" dirty="0"/>
              <a:t> посади;</a:t>
            </a:r>
          </a:p>
          <a:p>
            <a:r>
              <a:rPr lang="ru-RU" dirty="0"/>
              <a:t>3) </a:t>
            </a:r>
            <a:r>
              <a:rPr lang="ru-RU" dirty="0" err="1"/>
              <a:t>стислий</a:t>
            </a:r>
            <a:r>
              <a:rPr lang="ru-RU" dirty="0"/>
              <a:t> </a:t>
            </a:r>
            <a:r>
              <a:rPr lang="ru-RU" dirty="0" err="1"/>
              <a:t>зміст</a:t>
            </a:r>
            <a:r>
              <a:rPr lang="ru-RU" dirty="0"/>
              <a:t> </a:t>
            </a:r>
            <a:r>
              <a:rPr lang="ru-RU" dirty="0" err="1"/>
              <a:t>службових</a:t>
            </a:r>
            <a:r>
              <a:rPr lang="ru-RU" dirty="0"/>
              <a:t> </a:t>
            </a:r>
            <a:r>
              <a:rPr lang="ru-RU" dirty="0" err="1"/>
              <a:t>обов’язків</a:t>
            </a:r>
            <a:r>
              <a:rPr lang="ru-RU" dirty="0"/>
              <a:t>;</a:t>
            </a:r>
          </a:p>
          <a:p>
            <a:r>
              <a:rPr lang="ru-RU" dirty="0"/>
              <a:t>4) </a:t>
            </a:r>
            <a:r>
              <a:rPr lang="ru-RU" dirty="0" err="1"/>
              <a:t>умови</a:t>
            </a:r>
            <a:r>
              <a:rPr lang="ru-RU" dirty="0"/>
              <a:t> грошового </a:t>
            </a:r>
            <a:r>
              <a:rPr lang="ru-RU" dirty="0" err="1"/>
              <a:t>забезпечення</a:t>
            </a:r>
            <a:r>
              <a:rPr lang="ru-RU" dirty="0"/>
              <a:t>;</a:t>
            </a:r>
          </a:p>
          <a:p>
            <a:r>
              <a:rPr lang="ru-RU" dirty="0"/>
              <a:t>5) </a:t>
            </a:r>
            <a:r>
              <a:rPr lang="ru-RU" dirty="0" err="1"/>
              <a:t>вимоги</a:t>
            </a:r>
            <a:r>
              <a:rPr lang="ru-RU" dirty="0"/>
              <a:t> до </a:t>
            </a:r>
            <a:r>
              <a:rPr lang="ru-RU" dirty="0" err="1"/>
              <a:t>освітньо-кваліфікаційного</a:t>
            </a:r>
            <a:r>
              <a:rPr lang="ru-RU" dirty="0"/>
              <a:t> </a:t>
            </a:r>
            <a:r>
              <a:rPr lang="ru-RU" dirty="0" err="1"/>
              <a:t>рівня</a:t>
            </a:r>
            <a:r>
              <a:rPr lang="ru-RU" dirty="0"/>
              <a:t>, </a:t>
            </a:r>
            <a:r>
              <a:rPr lang="ru-RU" dirty="0" err="1"/>
              <a:t>напряму</a:t>
            </a:r>
            <a:r>
              <a:rPr lang="ru-RU" dirty="0"/>
              <a:t> </a:t>
            </a:r>
            <a:r>
              <a:rPr lang="ru-RU" dirty="0" err="1"/>
              <a:t>підготовки</a:t>
            </a:r>
            <a:r>
              <a:rPr lang="ru-RU" dirty="0"/>
              <a:t> (</a:t>
            </a:r>
            <a:r>
              <a:rPr lang="ru-RU" dirty="0" err="1"/>
              <a:t>спеціальності</a:t>
            </a:r>
            <a:r>
              <a:rPr lang="ru-RU" dirty="0"/>
              <a:t>), </a:t>
            </a:r>
            <a:r>
              <a:rPr lang="ru-RU" dirty="0" err="1"/>
              <a:t>досвіду</a:t>
            </a:r>
            <a:r>
              <a:rPr lang="ru-RU" dirty="0"/>
              <a:t> </a:t>
            </a:r>
            <a:r>
              <a:rPr lang="ru-RU" dirty="0" err="1"/>
              <a:t>роботи</a:t>
            </a:r>
            <a:r>
              <a:rPr lang="ru-RU" dirty="0"/>
              <a:t>, у тому </a:t>
            </a:r>
            <a:r>
              <a:rPr lang="ru-RU" dirty="0" err="1"/>
              <a:t>числі</a:t>
            </a:r>
            <a:r>
              <a:rPr lang="ru-RU" dirty="0"/>
              <a:t> в </a:t>
            </a:r>
            <a:r>
              <a:rPr lang="ru-RU" dirty="0" err="1"/>
              <a:t>поліції</a:t>
            </a:r>
            <a:r>
              <a:rPr lang="ru-RU" dirty="0"/>
              <a:t>, та </a:t>
            </a:r>
            <a:r>
              <a:rPr lang="ru-RU" dirty="0" err="1"/>
              <a:t>інші</a:t>
            </a:r>
            <a:r>
              <a:rPr lang="ru-RU" dirty="0"/>
              <a:t> </a:t>
            </a:r>
            <a:r>
              <a:rPr lang="ru-RU" dirty="0" err="1"/>
              <a:t>вимоги</a:t>
            </a:r>
            <a:r>
              <a:rPr lang="ru-RU" dirty="0"/>
              <a:t> до </a:t>
            </a:r>
            <a:r>
              <a:rPr lang="ru-RU" dirty="0" err="1"/>
              <a:t>рівня</a:t>
            </a:r>
            <a:r>
              <a:rPr lang="ru-RU" dirty="0"/>
              <a:t> </a:t>
            </a:r>
            <a:r>
              <a:rPr lang="ru-RU" dirty="0" err="1"/>
              <a:t>професійної</a:t>
            </a:r>
            <a:r>
              <a:rPr lang="ru-RU" dirty="0"/>
              <a:t> </a:t>
            </a:r>
            <a:r>
              <a:rPr lang="ru-RU" dirty="0" err="1"/>
              <a:t>компетентності</a:t>
            </a:r>
            <a:r>
              <a:rPr lang="ru-RU" dirty="0"/>
              <a:t> кандидата на посаду </a:t>
            </a:r>
            <a:r>
              <a:rPr lang="ru-RU" dirty="0" err="1"/>
              <a:t>відповідно</a:t>
            </a:r>
            <a:r>
              <a:rPr lang="ru-RU" dirty="0"/>
              <a:t> до </a:t>
            </a:r>
            <a:r>
              <a:rPr lang="ru-RU" dirty="0" err="1"/>
              <a:t>кваліфікаційних</a:t>
            </a:r>
            <a:r>
              <a:rPr lang="ru-RU" dirty="0"/>
              <a:t> </a:t>
            </a:r>
            <a:r>
              <a:rPr lang="ru-RU" dirty="0" err="1"/>
              <a:t>вимог</a:t>
            </a:r>
            <a:r>
              <a:rPr lang="ru-RU" dirty="0"/>
              <a:t> до </a:t>
            </a:r>
            <a:r>
              <a:rPr lang="ru-RU" dirty="0" err="1"/>
              <a:t>цієї</a:t>
            </a:r>
            <a:r>
              <a:rPr lang="ru-RU" dirty="0"/>
              <a:t> посади, а </a:t>
            </a:r>
            <a:r>
              <a:rPr lang="ru-RU" dirty="0" err="1"/>
              <a:t>також</a:t>
            </a:r>
            <a:r>
              <a:rPr lang="ru-RU" dirty="0"/>
              <a:t> </a:t>
            </a:r>
            <a:r>
              <a:rPr lang="ru-RU" dirty="0" err="1"/>
              <a:t>вимог</a:t>
            </a:r>
            <a:r>
              <a:rPr lang="ru-RU" dirty="0"/>
              <a:t> до </a:t>
            </a:r>
            <a:r>
              <a:rPr lang="ru-RU" dirty="0" err="1"/>
              <a:t>осіб</a:t>
            </a:r>
            <a:r>
              <a:rPr lang="ru-RU" dirty="0"/>
              <a:t>, </a:t>
            </a:r>
            <a:r>
              <a:rPr lang="ru-RU" dirty="0" err="1"/>
              <a:t>що</a:t>
            </a:r>
            <a:r>
              <a:rPr lang="ru-RU" dirty="0"/>
              <a:t> </a:t>
            </a:r>
            <a:r>
              <a:rPr lang="ru-RU" dirty="0" err="1"/>
              <a:t>приймаються</a:t>
            </a:r>
            <a:r>
              <a:rPr lang="ru-RU" dirty="0"/>
              <a:t> на службу в </a:t>
            </a:r>
            <a:r>
              <a:rPr lang="ru-RU" dirty="0" err="1"/>
              <a:t>поліції</a:t>
            </a:r>
            <a:r>
              <a:rPr lang="ru-RU" dirty="0"/>
              <a:t>;</a:t>
            </a:r>
          </a:p>
          <a:p>
            <a:r>
              <a:rPr lang="ru-RU" dirty="0"/>
              <a:t>6) </a:t>
            </a:r>
            <a:r>
              <a:rPr lang="ru-RU" dirty="0" err="1"/>
              <a:t>інформація</a:t>
            </a:r>
            <a:r>
              <a:rPr lang="ru-RU" dirty="0"/>
              <a:t> </a:t>
            </a:r>
            <a:r>
              <a:rPr lang="ru-RU" dirty="0" err="1"/>
              <a:t>щодо</a:t>
            </a:r>
            <a:r>
              <a:rPr lang="ru-RU" dirty="0"/>
              <a:t> </a:t>
            </a:r>
            <a:r>
              <a:rPr lang="ru-RU" dirty="0" err="1"/>
              <a:t>строковості</a:t>
            </a:r>
            <a:r>
              <a:rPr lang="ru-RU" dirty="0"/>
              <a:t> </a:t>
            </a:r>
            <a:r>
              <a:rPr lang="ru-RU" dirty="0" err="1"/>
              <a:t>чи</a:t>
            </a:r>
            <a:r>
              <a:rPr lang="ru-RU" dirty="0"/>
              <a:t> </a:t>
            </a:r>
            <a:r>
              <a:rPr lang="ru-RU" dirty="0" err="1"/>
              <a:t>безстроковості</a:t>
            </a:r>
            <a:r>
              <a:rPr lang="ru-RU" dirty="0"/>
              <a:t> </a:t>
            </a:r>
            <a:r>
              <a:rPr lang="ru-RU" dirty="0" err="1"/>
              <a:t>призначення</a:t>
            </a:r>
            <a:r>
              <a:rPr lang="ru-RU" dirty="0"/>
              <a:t> на посаду;</a:t>
            </a:r>
          </a:p>
          <a:p>
            <a:r>
              <a:rPr lang="ru-RU" dirty="0"/>
              <a:t>7) </a:t>
            </a:r>
            <a:r>
              <a:rPr lang="ru-RU" dirty="0" err="1"/>
              <a:t>перелік</a:t>
            </a:r>
            <a:r>
              <a:rPr lang="ru-RU" dirty="0"/>
              <a:t> </a:t>
            </a:r>
            <a:r>
              <a:rPr lang="ru-RU" dirty="0" err="1"/>
              <a:t>документів</a:t>
            </a:r>
            <a:r>
              <a:rPr lang="ru-RU" dirty="0"/>
              <a:t>, </a:t>
            </a:r>
            <a:r>
              <a:rPr lang="ru-RU" dirty="0" err="1"/>
              <a:t>необхідних</a:t>
            </a:r>
            <a:r>
              <a:rPr lang="ru-RU" dirty="0"/>
              <a:t> для </a:t>
            </a:r>
            <a:r>
              <a:rPr lang="ru-RU" dirty="0" err="1"/>
              <a:t>участі</a:t>
            </a:r>
            <a:r>
              <a:rPr lang="ru-RU" dirty="0"/>
              <a:t> в </a:t>
            </a:r>
            <a:r>
              <a:rPr lang="ru-RU" dirty="0" err="1"/>
              <a:t>конкурсі</a:t>
            </a:r>
            <a:r>
              <a:rPr lang="ru-RU" dirty="0"/>
              <a:t>, та строк </a:t>
            </a:r>
            <a:r>
              <a:rPr lang="ru-RU" dirty="0" err="1"/>
              <a:t>їх</a:t>
            </a:r>
            <a:r>
              <a:rPr lang="ru-RU" dirty="0"/>
              <a:t> </a:t>
            </a:r>
            <a:r>
              <a:rPr lang="ru-RU" dirty="0" err="1"/>
              <a:t>подання</a:t>
            </a:r>
            <a:r>
              <a:rPr lang="ru-RU" dirty="0"/>
              <a:t>;</a:t>
            </a:r>
          </a:p>
          <a:p>
            <a:r>
              <a:rPr lang="ru-RU" dirty="0"/>
              <a:t>8) дата і </a:t>
            </a:r>
            <a:r>
              <a:rPr lang="ru-RU" dirty="0" err="1"/>
              <a:t>місце</a:t>
            </a:r>
            <a:r>
              <a:rPr lang="ru-RU" dirty="0"/>
              <a:t> </a:t>
            </a:r>
            <a:r>
              <a:rPr lang="ru-RU" dirty="0" err="1"/>
              <a:t>проведення</a:t>
            </a:r>
            <a:r>
              <a:rPr lang="ru-RU" dirty="0"/>
              <a:t> конкурсу;</a:t>
            </a:r>
          </a:p>
          <a:p>
            <a:r>
              <a:rPr lang="ru-RU" dirty="0"/>
              <a:t>9) </a:t>
            </a:r>
            <a:r>
              <a:rPr lang="ru-RU" dirty="0" err="1"/>
              <a:t>прізвище</a:t>
            </a:r>
            <a:r>
              <a:rPr lang="ru-RU" dirty="0"/>
              <a:t>, номер телефону та адреса </a:t>
            </a:r>
            <a:r>
              <a:rPr lang="ru-RU" dirty="0" err="1"/>
              <a:t>електронної</a:t>
            </a:r>
            <a:r>
              <a:rPr lang="ru-RU" dirty="0"/>
              <a:t> </a:t>
            </a:r>
            <a:r>
              <a:rPr lang="ru-RU" dirty="0" err="1"/>
              <a:t>пошти</a:t>
            </a:r>
            <a:r>
              <a:rPr lang="ru-RU" dirty="0"/>
              <a:t> особи, яка </a:t>
            </a:r>
            <a:r>
              <a:rPr lang="ru-RU" dirty="0" err="1"/>
              <a:t>надає</a:t>
            </a:r>
            <a:r>
              <a:rPr lang="ru-RU" dirty="0"/>
              <a:t> </a:t>
            </a:r>
            <a:r>
              <a:rPr lang="ru-RU" dirty="0" err="1"/>
              <a:t>додаткову</a:t>
            </a:r>
            <a:r>
              <a:rPr lang="ru-RU" dirty="0"/>
              <a:t> </a:t>
            </a:r>
            <a:r>
              <a:rPr lang="ru-RU" dirty="0" err="1"/>
              <a:t>інформацію</a:t>
            </a:r>
            <a:r>
              <a:rPr lang="ru-RU" dirty="0"/>
              <a:t> з </a:t>
            </a:r>
            <a:r>
              <a:rPr lang="ru-RU" dirty="0" err="1"/>
              <a:t>питань</a:t>
            </a:r>
            <a:r>
              <a:rPr lang="ru-RU" dirty="0"/>
              <a:t> </a:t>
            </a:r>
            <a:r>
              <a:rPr lang="ru-RU" dirty="0" err="1"/>
              <a:t>проведення</a:t>
            </a:r>
            <a:r>
              <a:rPr lang="ru-RU" dirty="0"/>
              <a:t> конкурсу.</a:t>
            </a:r>
          </a:p>
          <a:p>
            <a:endParaRPr lang="ru-RU" dirty="0"/>
          </a:p>
        </p:txBody>
      </p:sp>
    </p:spTree>
    <p:extLst>
      <p:ext uri="{BB962C8B-B14F-4D97-AF65-F5344CB8AC3E}">
        <p14:creationId xmlns:p14="http://schemas.microsoft.com/office/powerpoint/2010/main" val="3034327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1999" cy="838199"/>
          </a:xfrm>
        </p:spPr>
        <p:txBody>
          <a:bodyPr>
            <a:normAutofit fontScale="90000"/>
          </a:bodyPr>
          <a:lstStyle/>
          <a:p>
            <a:r>
              <a:rPr lang="ru-RU" dirty="0"/>
              <a:t>Особа, яка </a:t>
            </a:r>
            <a:r>
              <a:rPr lang="ru-RU" dirty="0" err="1"/>
              <a:t>бажає</a:t>
            </a:r>
            <a:r>
              <a:rPr lang="ru-RU" dirty="0"/>
              <a:t> </a:t>
            </a:r>
            <a:r>
              <a:rPr lang="ru-RU" dirty="0" err="1"/>
              <a:t>взяти</a:t>
            </a:r>
            <a:r>
              <a:rPr lang="ru-RU" dirty="0"/>
              <a:t> участь у </a:t>
            </a:r>
            <a:r>
              <a:rPr lang="ru-RU" dirty="0" err="1"/>
              <a:t>конкурсі</a:t>
            </a:r>
            <a:r>
              <a:rPr lang="ru-RU" dirty="0"/>
              <a:t>, </a:t>
            </a:r>
            <a:r>
              <a:rPr lang="ru-RU" dirty="0" err="1"/>
              <a:t>подає</a:t>
            </a:r>
            <a:r>
              <a:rPr lang="ru-RU" dirty="0"/>
              <a:t> у </a:t>
            </a:r>
            <a:r>
              <a:rPr lang="ru-RU" b="1" dirty="0" err="1">
                <a:solidFill>
                  <a:srgbClr val="FF0000"/>
                </a:solidFill>
              </a:rPr>
              <a:t>визначеному</a:t>
            </a:r>
            <a:r>
              <a:rPr lang="ru-RU" b="1" dirty="0">
                <a:solidFill>
                  <a:srgbClr val="FF0000"/>
                </a:solidFill>
              </a:rPr>
              <a:t> порядку до </a:t>
            </a:r>
            <a:r>
              <a:rPr lang="ru-RU" b="1" dirty="0" err="1">
                <a:solidFill>
                  <a:srgbClr val="FF0000"/>
                </a:solidFill>
              </a:rPr>
              <a:t>поліцейської</a:t>
            </a:r>
            <a:r>
              <a:rPr lang="ru-RU" b="1" dirty="0">
                <a:solidFill>
                  <a:srgbClr val="FF0000"/>
                </a:solidFill>
              </a:rPr>
              <a:t> </a:t>
            </a:r>
            <a:r>
              <a:rPr lang="ru-RU" b="1" dirty="0" err="1">
                <a:solidFill>
                  <a:srgbClr val="FF0000"/>
                </a:solidFill>
              </a:rPr>
              <a:t>комісії</a:t>
            </a:r>
            <a:r>
              <a:rPr lang="ru-RU" b="1" dirty="0">
                <a:solidFill>
                  <a:srgbClr val="FF0000"/>
                </a:solidFill>
              </a:rPr>
              <a:t> </a:t>
            </a:r>
            <a:r>
              <a:rPr lang="ru-RU" b="1" dirty="0" err="1">
                <a:solidFill>
                  <a:srgbClr val="FF0000"/>
                </a:solidFill>
              </a:rPr>
              <a:t>такі</a:t>
            </a:r>
            <a:r>
              <a:rPr lang="ru-RU" b="1" dirty="0">
                <a:solidFill>
                  <a:srgbClr val="FF0000"/>
                </a:solidFill>
              </a:rPr>
              <a:t> </a:t>
            </a:r>
            <a:r>
              <a:rPr lang="ru-RU" b="1" dirty="0" err="1">
                <a:solidFill>
                  <a:srgbClr val="FF0000"/>
                </a:solidFill>
              </a:rPr>
              <a:t>документи</a:t>
            </a:r>
            <a:r>
              <a:rPr lang="ru-RU" b="1" dirty="0">
                <a:solidFill>
                  <a:srgbClr val="FF0000"/>
                </a:solidFill>
              </a:rPr>
              <a:t>:</a:t>
            </a:r>
            <a:r>
              <a:rPr lang="ru-RU" dirty="0"/>
              <a:t/>
            </a:r>
            <a:br>
              <a:rPr lang="ru-RU" dirty="0"/>
            </a:br>
            <a:endParaRPr lang="ru-RU" dirty="0"/>
          </a:p>
        </p:txBody>
      </p:sp>
      <p:sp>
        <p:nvSpPr>
          <p:cNvPr id="3" name="Объект 2"/>
          <p:cNvSpPr>
            <a:spLocks noGrp="1"/>
          </p:cNvSpPr>
          <p:nvPr>
            <p:ph sz="quarter" idx="13"/>
          </p:nvPr>
        </p:nvSpPr>
        <p:spPr>
          <a:xfrm>
            <a:off x="0" y="990600"/>
            <a:ext cx="12192000" cy="5867400"/>
          </a:xfrm>
        </p:spPr>
        <p:txBody>
          <a:bodyPr>
            <a:normAutofit fontScale="85000" lnSpcReduction="10000"/>
          </a:bodyPr>
          <a:lstStyle/>
          <a:p>
            <a:r>
              <a:rPr lang="ru-RU" b="1" i="1" dirty="0"/>
              <a:t>1) </a:t>
            </a:r>
            <a:r>
              <a:rPr lang="ru-RU" b="1" i="1" dirty="0" err="1"/>
              <a:t>письмову</a:t>
            </a:r>
            <a:r>
              <a:rPr lang="ru-RU" b="1" i="1" dirty="0"/>
              <a:t> </a:t>
            </a:r>
            <a:r>
              <a:rPr lang="ru-RU" b="1" i="1" dirty="0" err="1"/>
              <a:t>заяву</a:t>
            </a:r>
            <a:r>
              <a:rPr lang="ru-RU" b="1" i="1" dirty="0"/>
              <a:t> про участь у </a:t>
            </a:r>
            <a:r>
              <a:rPr lang="ru-RU" b="1" i="1" dirty="0" err="1"/>
              <a:t>конкурсі</a:t>
            </a:r>
            <a:r>
              <a:rPr lang="ru-RU" b="1" i="1" dirty="0"/>
              <a:t>, у </a:t>
            </a:r>
            <a:r>
              <a:rPr lang="ru-RU" b="1" i="1" dirty="0" err="1"/>
              <a:t>якій</a:t>
            </a:r>
            <a:r>
              <a:rPr lang="ru-RU" b="1" i="1" dirty="0"/>
              <a:t> </a:t>
            </a:r>
            <a:r>
              <a:rPr lang="ru-RU" b="1" i="1" dirty="0" err="1"/>
              <a:t>також</a:t>
            </a:r>
            <a:r>
              <a:rPr lang="ru-RU" b="1" i="1" dirty="0"/>
              <a:t> </a:t>
            </a:r>
            <a:r>
              <a:rPr lang="ru-RU" b="1" i="1" dirty="0" err="1"/>
              <a:t>зазначається</a:t>
            </a:r>
            <a:r>
              <a:rPr lang="ru-RU" b="1" i="1" dirty="0"/>
              <a:t> про </a:t>
            </a:r>
            <a:r>
              <a:rPr lang="ru-RU" b="1" i="1" dirty="0" err="1"/>
              <a:t>надання</a:t>
            </a:r>
            <a:r>
              <a:rPr lang="ru-RU" b="1" i="1" dirty="0"/>
              <a:t> особою </a:t>
            </a:r>
            <a:r>
              <a:rPr lang="ru-RU" b="1" i="1" dirty="0" err="1"/>
              <a:t>згоди</a:t>
            </a:r>
            <a:r>
              <a:rPr lang="ru-RU" b="1" i="1" dirty="0"/>
              <a:t> на </a:t>
            </a:r>
            <a:r>
              <a:rPr lang="ru-RU" b="1" i="1" dirty="0" err="1"/>
              <a:t>проведення</a:t>
            </a:r>
            <a:r>
              <a:rPr lang="ru-RU" b="1" i="1" dirty="0"/>
              <a:t> </a:t>
            </a:r>
            <a:r>
              <a:rPr lang="ru-RU" b="1" i="1" dirty="0" err="1"/>
              <a:t>спеціальної</a:t>
            </a:r>
            <a:r>
              <a:rPr lang="ru-RU" b="1" i="1" dirty="0"/>
              <a:t> </a:t>
            </a:r>
            <a:r>
              <a:rPr lang="ru-RU" b="1" i="1" dirty="0" err="1"/>
              <a:t>перевірки</a:t>
            </a:r>
            <a:r>
              <a:rPr lang="ru-RU" b="1" i="1" dirty="0"/>
              <a:t> </a:t>
            </a:r>
            <a:r>
              <a:rPr lang="ru-RU" b="1" i="1" dirty="0" err="1"/>
              <a:t>відповідно</a:t>
            </a:r>
            <a:r>
              <a:rPr lang="ru-RU" b="1" i="1" dirty="0"/>
              <a:t> до </a:t>
            </a:r>
            <a:r>
              <a:rPr lang="ru-RU" b="1" i="1" u="sng" dirty="0">
                <a:hlinkClick r:id="rId2"/>
              </a:rPr>
              <a:t>Закону </a:t>
            </a:r>
            <a:r>
              <a:rPr lang="ru-RU" b="1" i="1" u="sng" dirty="0" err="1">
                <a:hlinkClick r:id="rId2"/>
              </a:rPr>
              <a:t>України</a:t>
            </a:r>
            <a:r>
              <a:rPr lang="ru-RU" b="1" i="1" dirty="0"/>
              <a:t> "Про </a:t>
            </a:r>
            <a:r>
              <a:rPr lang="ru-RU" b="1" i="1" dirty="0" err="1"/>
              <a:t>запобігання</a:t>
            </a:r>
            <a:r>
              <a:rPr lang="ru-RU" b="1" i="1" dirty="0"/>
              <a:t> </a:t>
            </a:r>
            <a:r>
              <a:rPr lang="ru-RU" b="1" i="1" dirty="0" err="1"/>
              <a:t>корупції</a:t>
            </a:r>
            <a:r>
              <a:rPr lang="ru-RU" b="1" i="1" dirty="0"/>
              <a:t>" і на </a:t>
            </a:r>
            <a:r>
              <a:rPr lang="ru-RU" b="1" i="1" dirty="0" err="1"/>
              <a:t>обробку</a:t>
            </a:r>
            <a:r>
              <a:rPr lang="ru-RU" b="1" i="1" dirty="0"/>
              <a:t> </a:t>
            </a:r>
            <a:r>
              <a:rPr lang="ru-RU" b="1" i="1" dirty="0" err="1"/>
              <a:t>персональних</a:t>
            </a:r>
            <a:r>
              <a:rPr lang="ru-RU" b="1" i="1" dirty="0"/>
              <a:t> </a:t>
            </a:r>
            <a:r>
              <a:rPr lang="ru-RU" b="1" i="1" dirty="0" err="1"/>
              <a:t>даних</a:t>
            </a:r>
            <a:r>
              <a:rPr lang="ru-RU" b="1" i="1" dirty="0"/>
              <a:t> </a:t>
            </a:r>
            <a:r>
              <a:rPr lang="ru-RU" b="1" i="1" dirty="0" err="1"/>
              <a:t>відповідно</a:t>
            </a:r>
            <a:r>
              <a:rPr lang="ru-RU" b="1" i="1" dirty="0"/>
              <a:t> до </a:t>
            </a:r>
            <a:r>
              <a:rPr lang="ru-RU" b="1" i="1" u="sng" dirty="0">
                <a:hlinkClick r:id="rId3"/>
              </a:rPr>
              <a:t>Закону </a:t>
            </a:r>
            <a:r>
              <a:rPr lang="ru-RU" b="1" i="1" u="sng" dirty="0" err="1">
                <a:hlinkClick r:id="rId3"/>
              </a:rPr>
              <a:t>України</a:t>
            </a:r>
            <a:r>
              <a:rPr lang="ru-RU" b="1" i="1" dirty="0"/>
              <a:t> "Про </a:t>
            </a:r>
            <a:r>
              <a:rPr lang="ru-RU" b="1" i="1" dirty="0" err="1"/>
              <a:t>захист</a:t>
            </a:r>
            <a:r>
              <a:rPr lang="ru-RU" b="1" i="1" dirty="0"/>
              <a:t> </a:t>
            </a:r>
            <a:r>
              <a:rPr lang="ru-RU" b="1" i="1" dirty="0" err="1"/>
              <a:t>персональних</a:t>
            </a:r>
            <a:r>
              <a:rPr lang="ru-RU" b="1" i="1" dirty="0"/>
              <a:t> </a:t>
            </a:r>
            <a:r>
              <a:rPr lang="ru-RU" b="1" i="1" dirty="0" err="1"/>
              <a:t>даних</a:t>
            </a:r>
            <a:r>
              <a:rPr lang="ru-RU" b="1" i="1" dirty="0"/>
              <a:t>";</a:t>
            </a:r>
          </a:p>
          <a:p>
            <a:r>
              <a:rPr lang="ru-RU" b="1" i="1" dirty="0"/>
              <a:t>2) </a:t>
            </a:r>
            <a:r>
              <a:rPr lang="ru-RU" b="1" i="1" dirty="0" err="1"/>
              <a:t>копію</a:t>
            </a:r>
            <a:r>
              <a:rPr lang="ru-RU" b="1" i="1" dirty="0"/>
              <a:t> паспорта </a:t>
            </a:r>
            <a:r>
              <a:rPr lang="ru-RU" b="1" i="1" dirty="0" err="1"/>
              <a:t>громадянина</a:t>
            </a:r>
            <a:r>
              <a:rPr lang="ru-RU" b="1" i="1" dirty="0"/>
              <a:t> </a:t>
            </a:r>
            <a:r>
              <a:rPr lang="ru-RU" b="1" i="1" dirty="0" err="1"/>
              <a:t>України</a:t>
            </a:r>
            <a:r>
              <a:rPr lang="ru-RU" b="1" i="1" dirty="0"/>
              <a:t>;</a:t>
            </a:r>
          </a:p>
          <a:p>
            <a:r>
              <a:rPr lang="ru-RU" b="1" i="1" dirty="0"/>
              <a:t>3) </a:t>
            </a:r>
            <a:r>
              <a:rPr lang="ru-RU" b="1" i="1" dirty="0" err="1"/>
              <a:t>копії</a:t>
            </a:r>
            <a:r>
              <a:rPr lang="ru-RU" b="1" i="1" dirty="0"/>
              <a:t> </a:t>
            </a:r>
            <a:r>
              <a:rPr lang="ru-RU" b="1" i="1" dirty="0" err="1"/>
              <a:t>документів</a:t>
            </a:r>
            <a:r>
              <a:rPr lang="ru-RU" b="1" i="1" dirty="0"/>
              <a:t> про </a:t>
            </a:r>
            <a:r>
              <a:rPr lang="ru-RU" b="1" i="1" dirty="0" err="1"/>
              <a:t>освіту</a:t>
            </a:r>
            <a:r>
              <a:rPr lang="ru-RU" b="1" i="1" dirty="0"/>
              <a:t>;</a:t>
            </a:r>
          </a:p>
          <a:p>
            <a:r>
              <a:rPr lang="ru-RU" b="1" i="1" dirty="0"/>
              <a:t>4) </a:t>
            </a:r>
            <a:r>
              <a:rPr lang="ru-RU" b="1" i="1" dirty="0" err="1"/>
              <a:t>особову</a:t>
            </a:r>
            <a:r>
              <a:rPr lang="ru-RU" b="1" i="1" dirty="0"/>
              <a:t> </a:t>
            </a:r>
            <a:r>
              <a:rPr lang="ru-RU" b="1" i="1" dirty="0" err="1"/>
              <a:t>картку</a:t>
            </a:r>
            <a:r>
              <a:rPr lang="ru-RU" b="1" i="1" dirty="0"/>
              <a:t> </a:t>
            </a:r>
            <a:r>
              <a:rPr lang="ru-RU" b="1" i="1" dirty="0" err="1"/>
              <a:t>визначеного</a:t>
            </a:r>
            <a:r>
              <a:rPr lang="ru-RU" b="1" i="1" dirty="0"/>
              <a:t> </a:t>
            </a:r>
            <a:r>
              <a:rPr lang="ru-RU" b="1" i="1" dirty="0" err="1"/>
              <a:t>зразка</a:t>
            </a:r>
            <a:r>
              <a:rPr lang="ru-RU" b="1" i="1" dirty="0"/>
              <a:t>, </a:t>
            </a:r>
            <a:r>
              <a:rPr lang="ru-RU" b="1" i="1" dirty="0" err="1"/>
              <a:t>автобіографію</a:t>
            </a:r>
            <a:r>
              <a:rPr lang="ru-RU" b="1" i="1" dirty="0"/>
              <a:t> та </a:t>
            </a:r>
            <a:r>
              <a:rPr lang="ru-RU" b="1" i="1" dirty="0" err="1"/>
              <a:t>фотографії</a:t>
            </a:r>
            <a:r>
              <a:rPr lang="ru-RU" b="1" i="1" dirty="0"/>
              <a:t> </a:t>
            </a:r>
            <a:r>
              <a:rPr lang="ru-RU" b="1" i="1" dirty="0" err="1"/>
              <a:t>розміром</a:t>
            </a:r>
            <a:r>
              <a:rPr lang="ru-RU" b="1" i="1" dirty="0"/>
              <a:t> і в </a:t>
            </a:r>
            <a:r>
              <a:rPr lang="ru-RU" b="1" i="1" dirty="0" err="1"/>
              <a:t>кількості</a:t>
            </a:r>
            <a:r>
              <a:rPr lang="ru-RU" b="1" i="1" dirty="0"/>
              <a:t>, </a:t>
            </a:r>
            <a:r>
              <a:rPr lang="ru-RU" b="1" i="1" dirty="0" err="1"/>
              <a:t>визначених</a:t>
            </a:r>
            <a:r>
              <a:rPr lang="ru-RU" b="1" i="1" dirty="0"/>
              <a:t> </a:t>
            </a:r>
            <a:r>
              <a:rPr lang="ru-RU" b="1" i="1" dirty="0" err="1"/>
              <a:t>Типовим</a:t>
            </a:r>
            <a:r>
              <a:rPr lang="ru-RU" b="1" i="1" dirty="0"/>
              <a:t> порядком </a:t>
            </a:r>
            <a:r>
              <a:rPr lang="ru-RU" b="1" i="1" dirty="0" err="1"/>
              <a:t>проведення</a:t>
            </a:r>
            <a:r>
              <a:rPr lang="ru-RU" b="1" i="1" dirty="0"/>
              <a:t> конкурсу;</a:t>
            </a:r>
          </a:p>
          <a:p>
            <a:r>
              <a:rPr lang="ru-RU" b="1" i="1" dirty="0"/>
              <a:t>5) </a:t>
            </a:r>
            <a:r>
              <a:rPr lang="ru-RU" b="1" i="1" dirty="0" err="1"/>
              <a:t>декларацію</a:t>
            </a:r>
            <a:r>
              <a:rPr lang="ru-RU" b="1" i="1" dirty="0"/>
              <a:t>, </a:t>
            </a:r>
            <a:r>
              <a:rPr lang="ru-RU" b="1" i="1" dirty="0" err="1"/>
              <a:t>визначену</a:t>
            </a:r>
            <a:r>
              <a:rPr lang="ru-RU" b="1" i="1" dirty="0"/>
              <a:t> </a:t>
            </a:r>
            <a:r>
              <a:rPr lang="ru-RU" b="1" i="1" u="sng" dirty="0">
                <a:hlinkClick r:id="rId2"/>
              </a:rPr>
              <a:t>Законом </a:t>
            </a:r>
            <a:r>
              <a:rPr lang="ru-RU" b="1" i="1" u="sng" dirty="0" err="1">
                <a:hlinkClick r:id="rId2"/>
              </a:rPr>
              <a:t>України</a:t>
            </a:r>
            <a:r>
              <a:rPr lang="ru-RU" b="1" i="1" dirty="0"/>
              <a:t> "Про </a:t>
            </a:r>
            <a:r>
              <a:rPr lang="ru-RU" b="1" i="1" dirty="0" err="1"/>
              <a:t>запобігання</a:t>
            </a:r>
            <a:r>
              <a:rPr lang="ru-RU" b="1" i="1" dirty="0"/>
              <a:t> </a:t>
            </a:r>
            <a:r>
              <a:rPr lang="ru-RU" b="1" i="1" dirty="0" err="1"/>
              <a:t>корупції</a:t>
            </a:r>
            <a:r>
              <a:rPr lang="ru-RU" b="1" i="1" dirty="0"/>
              <a:t>";</a:t>
            </a:r>
          </a:p>
          <a:p>
            <a:r>
              <a:rPr lang="ru-RU" b="1" i="1" dirty="0"/>
              <a:t>6) </a:t>
            </a:r>
            <a:r>
              <a:rPr lang="ru-RU" b="1" i="1" dirty="0" err="1"/>
              <a:t>копію</a:t>
            </a:r>
            <a:r>
              <a:rPr lang="ru-RU" b="1" i="1" dirty="0"/>
              <a:t> </a:t>
            </a:r>
            <a:r>
              <a:rPr lang="ru-RU" b="1" i="1" dirty="0" err="1"/>
              <a:t>трудової</a:t>
            </a:r>
            <a:r>
              <a:rPr lang="ru-RU" b="1" i="1" dirty="0"/>
              <a:t> книжки (за </a:t>
            </a:r>
            <a:r>
              <a:rPr lang="ru-RU" b="1" i="1" dirty="0" err="1"/>
              <a:t>наявності</a:t>
            </a:r>
            <a:r>
              <a:rPr lang="ru-RU" b="1" i="1" dirty="0"/>
              <a:t>);</a:t>
            </a:r>
          </a:p>
          <a:p>
            <a:r>
              <a:rPr lang="ru-RU" b="1" i="1" dirty="0"/>
              <a:t>7) </a:t>
            </a:r>
            <a:r>
              <a:rPr lang="ru-RU" b="1" i="1" dirty="0" err="1"/>
              <a:t>медичну</a:t>
            </a:r>
            <a:r>
              <a:rPr lang="ru-RU" b="1" i="1" dirty="0"/>
              <a:t> </a:t>
            </a:r>
            <a:r>
              <a:rPr lang="ru-RU" b="1" i="1" dirty="0" err="1"/>
              <a:t>довідку</a:t>
            </a:r>
            <a:r>
              <a:rPr lang="ru-RU" b="1" i="1" dirty="0"/>
              <a:t> про стан </a:t>
            </a:r>
            <a:r>
              <a:rPr lang="ru-RU" b="1" i="1" dirty="0" err="1"/>
              <a:t>здоров’я</a:t>
            </a:r>
            <a:r>
              <a:rPr lang="ru-RU" b="1" i="1" dirty="0"/>
              <a:t>, форму і порядок </a:t>
            </a:r>
            <a:r>
              <a:rPr lang="ru-RU" b="1" i="1" dirty="0" err="1"/>
              <a:t>надання</a:t>
            </a:r>
            <a:r>
              <a:rPr lang="ru-RU" b="1" i="1" dirty="0"/>
              <a:t> </a:t>
            </a:r>
            <a:r>
              <a:rPr lang="ru-RU" b="1" i="1" dirty="0" err="1"/>
              <a:t>якої</a:t>
            </a:r>
            <a:r>
              <a:rPr lang="ru-RU" b="1" i="1" dirty="0"/>
              <a:t> </a:t>
            </a:r>
            <a:r>
              <a:rPr lang="ru-RU" b="1" i="1" dirty="0" err="1"/>
              <a:t>визначають</a:t>
            </a:r>
            <a:r>
              <a:rPr lang="ru-RU" b="1" i="1" dirty="0"/>
              <a:t> </a:t>
            </a:r>
            <a:r>
              <a:rPr lang="ru-RU" b="1" i="1" dirty="0" err="1"/>
              <a:t>спільно</a:t>
            </a:r>
            <a:r>
              <a:rPr lang="ru-RU" b="1" i="1" dirty="0"/>
              <a:t> </a:t>
            </a:r>
            <a:r>
              <a:rPr lang="ru-RU" b="1" i="1" dirty="0" err="1"/>
              <a:t>центральний</a:t>
            </a:r>
            <a:r>
              <a:rPr lang="ru-RU" b="1" i="1" dirty="0"/>
              <a:t> орган </a:t>
            </a:r>
            <a:r>
              <a:rPr lang="ru-RU" b="1" i="1" dirty="0" err="1"/>
              <a:t>виконавчої</a:t>
            </a:r>
            <a:r>
              <a:rPr lang="ru-RU" b="1" i="1" dirty="0"/>
              <a:t> </a:t>
            </a:r>
            <a:r>
              <a:rPr lang="ru-RU" b="1" i="1" dirty="0" err="1"/>
              <a:t>влади</a:t>
            </a:r>
            <a:r>
              <a:rPr lang="ru-RU" b="1" i="1" dirty="0"/>
              <a:t> з </a:t>
            </a:r>
            <a:r>
              <a:rPr lang="ru-RU" b="1" i="1" dirty="0" err="1"/>
              <a:t>реалізації</a:t>
            </a:r>
            <a:r>
              <a:rPr lang="ru-RU" b="1" i="1" dirty="0"/>
              <a:t> </a:t>
            </a:r>
            <a:r>
              <a:rPr lang="ru-RU" b="1" i="1" dirty="0" err="1"/>
              <a:t>державної</a:t>
            </a:r>
            <a:r>
              <a:rPr lang="ru-RU" b="1" i="1" dirty="0"/>
              <a:t> </a:t>
            </a:r>
            <a:r>
              <a:rPr lang="ru-RU" b="1" i="1" dirty="0" err="1"/>
              <a:t>політики</a:t>
            </a:r>
            <a:r>
              <a:rPr lang="ru-RU" b="1" i="1" dirty="0"/>
              <a:t> у </a:t>
            </a:r>
            <a:r>
              <a:rPr lang="ru-RU" b="1" i="1" dirty="0" err="1"/>
              <a:t>сфері</a:t>
            </a:r>
            <a:r>
              <a:rPr lang="ru-RU" b="1" i="1" dirty="0"/>
              <a:t> </a:t>
            </a:r>
            <a:r>
              <a:rPr lang="ru-RU" b="1" i="1" dirty="0" err="1"/>
              <a:t>державної</a:t>
            </a:r>
            <a:r>
              <a:rPr lang="ru-RU" b="1" i="1" dirty="0"/>
              <a:t> </a:t>
            </a:r>
            <a:r>
              <a:rPr lang="ru-RU" b="1" i="1" dirty="0" err="1"/>
              <a:t>служби</a:t>
            </a:r>
            <a:r>
              <a:rPr lang="ru-RU" b="1" i="1" dirty="0"/>
              <a:t> та </a:t>
            </a:r>
            <a:r>
              <a:rPr lang="ru-RU" b="1" i="1" dirty="0" err="1"/>
              <a:t>центральний</a:t>
            </a:r>
            <a:r>
              <a:rPr lang="ru-RU" b="1" i="1" dirty="0"/>
              <a:t> орган </a:t>
            </a:r>
            <a:r>
              <a:rPr lang="ru-RU" b="1" i="1" dirty="0" err="1"/>
              <a:t>виконавчої</a:t>
            </a:r>
            <a:r>
              <a:rPr lang="ru-RU" b="1" i="1" dirty="0"/>
              <a:t> </a:t>
            </a:r>
            <a:r>
              <a:rPr lang="ru-RU" b="1" i="1" dirty="0" err="1"/>
              <a:t>влади</a:t>
            </a:r>
            <a:r>
              <a:rPr lang="ru-RU" b="1" i="1" dirty="0"/>
              <a:t>, </a:t>
            </a:r>
            <a:r>
              <a:rPr lang="ru-RU" b="1" i="1" dirty="0" err="1"/>
              <a:t>що</a:t>
            </a:r>
            <a:r>
              <a:rPr lang="ru-RU" b="1" i="1" dirty="0"/>
              <a:t> </a:t>
            </a:r>
            <a:r>
              <a:rPr lang="ru-RU" b="1" i="1" dirty="0" err="1"/>
              <a:t>забезпечує</a:t>
            </a:r>
            <a:r>
              <a:rPr lang="ru-RU" b="1" i="1" dirty="0"/>
              <a:t> </a:t>
            </a:r>
            <a:r>
              <a:rPr lang="ru-RU" b="1" i="1" dirty="0" err="1"/>
              <a:t>формування</a:t>
            </a:r>
            <a:r>
              <a:rPr lang="ru-RU" b="1" i="1" dirty="0"/>
              <a:t> та </a:t>
            </a:r>
            <a:r>
              <a:rPr lang="ru-RU" b="1" i="1" dirty="0" err="1"/>
              <a:t>реалізує</a:t>
            </a:r>
            <a:r>
              <a:rPr lang="ru-RU" b="1" i="1" dirty="0"/>
              <a:t> </a:t>
            </a:r>
            <a:r>
              <a:rPr lang="ru-RU" b="1" i="1" dirty="0" err="1"/>
              <a:t>державну</a:t>
            </a:r>
            <a:r>
              <a:rPr lang="ru-RU" b="1" i="1" dirty="0"/>
              <a:t> </a:t>
            </a:r>
            <a:r>
              <a:rPr lang="ru-RU" b="1" i="1" dirty="0" err="1"/>
              <a:t>політику</a:t>
            </a:r>
            <a:r>
              <a:rPr lang="ru-RU" b="1" i="1" dirty="0"/>
              <a:t> у </a:t>
            </a:r>
            <a:r>
              <a:rPr lang="ru-RU" b="1" i="1" dirty="0" err="1"/>
              <a:t>сфері</a:t>
            </a:r>
            <a:r>
              <a:rPr lang="ru-RU" b="1" i="1" dirty="0"/>
              <a:t> </a:t>
            </a:r>
            <a:r>
              <a:rPr lang="ru-RU" b="1" i="1" dirty="0" err="1"/>
              <a:t>охорони</a:t>
            </a:r>
            <a:r>
              <a:rPr lang="ru-RU" b="1" i="1" dirty="0"/>
              <a:t> </a:t>
            </a:r>
            <a:r>
              <a:rPr lang="ru-RU" b="1" i="1" dirty="0" err="1"/>
              <a:t>здоров’я</a:t>
            </a:r>
            <a:r>
              <a:rPr lang="ru-RU" b="1" i="1" dirty="0"/>
              <a:t>;</a:t>
            </a:r>
          </a:p>
          <a:p>
            <a:r>
              <a:rPr lang="ru-RU" b="1" i="1" dirty="0"/>
              <a:t>8) </a:t>
            </a:r>
            <a:r>
              <a:rPr lang="ru-RU" b="1" i="1" dirty="0" err="1"/>
              <a:t>копію</a:t>
            </a:r>
            <a:r>
              <a:rPr lang="ru-RU" b="1" i="1" dirty="0"/>
              <a:t> </a:t>
            </a:r>
            <a:r>
              <a:rPr lang="ru-RU" b="1" i="1" dirty="0" err="1"/>
              <a:t>військового</a:t>
            </a:r>
            <a:r>
              <a:rPr lang="ru-RU" b="1" i="1" dirty="0"/>
              <a:t> квитка </a:t>
            </a:r>
            <a:r>
              <a:rPr lang="ru-RU" b="1" i="1" dirty="0" err="1"/>
              <a:t>або</a:t>
            </a:r>
            <a:r>
              <a:rPr lang="ru-RU" b="1" i="1" dirty="0"/>
              <a:t> </a:t>
            </a:r>
            <a:r>
              <a:rPr lang="ru-RU" b="1" i="1" dirty="0" err="1"/>
              <a:t>посвідчення</a:t>
            </a:r>
            <a:r>
              <a:rPr lang="ru-RU" b="1" i="1" dirty="0"/>
              <a:t> особи </a:t>
            </a:r>
            <a:r>
              <a:rPr lang="ru-RU" b="1" i="1" dirty="0" err="1"/>
              <a:t>військовослужбовця</a:t>
            </a:r>
            <a:r>
              <a:rPr lang="ru-RU" b="1" i="1" dirty="0"/>
              <a:t> (для </a:t>
            </a:r>
            <a:r>
              <a:rPr lang="ru-RU" b="1" i="1" dirty="0" err="1"/>
              <a:t>військовозобов’язаних</a:t>
            </a:r>
            <a:r>
              <a:rPr lang="ru-RU" b="1" i="1" dirty="0"/>
              <a:t> </a:t>
            </a:r>
            <a:r>
              <a:rPr lang="ru-RU" b="1" i="1" dirty="0" err="1"/>
              <a:t>або</a:t>
            </a:r>
            <a:r>
              <a:rPr lang="ru-RU" b="1" i="1" dirty="0"/>
              <a:t> </a:t>
            </a:r>
            <a:r>
              <a:rPr lang="ru-RU" b="1" i="1" dirty="0" err="1"/>
              <a:t>військовослужбовців</a:t>
            </a:r>
            <a:r>
              <a:rPr lang="ru-RU" b="1" i="1" dirty="0"/>
              <a:t>).</a:t>
            </a:r>
          </a:p>
          <a:p>
            <a:r>
              <a:rPr lang="ru-RU" b="1" i="1" dirty="0"/>
              <a:t> </a:t>
            </a:r>
          </a:p>
          <a:p>
            <a:endParaRPr lang="ru-RU" dirty="0"/>
          </a:p>
        </p:txBody>
      </p:sp>
    </p:spTree>
    <p:extLst>
      <p:ext uri="{BB962C8B-B14F-4D97-AF65-F5344CB8AC3E}">
        <p14:creationId xmlns:p14="http://schemas.microsoft.com/office/powerpoint/2010/main" val="217476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149" y="1"/>
            <a:ext cx="10364451" cy="698500"/>
          </a:xfrm>
        </p:spPr>
        <p:txBody>
          <a:bodyPr/>
          <a:lstStyle/>
          <a:p>
            <a:r>
              <a:rPr lang="uk-UA" dirty="0" smtClean="0">
                <a:solidFill>
                  <a:srgbClr val="FF0000"/>
                </a:solidFill>
              </a:rPr>
              <a:t>Не може бути поліцейським:</a:t>
            </a:r>
            <a:endParaRPr lang="ru-RU" dirty="0">
              <a:solidFill>
                <a:srgbClr val="FF0000"/>
              </a:solidFill>
            </a:endParaRPr>
          </a:p>
        </p:txBody>
      </p:sp>
      <p:sp>
        <p:nvSpPr>
          <p:cNvPr id="3" name="Объект 2"/>
          <p:cNvSpPr>
            <a:spLocks noGrp="1"/>
          </p:cNvSpPr>
          <p:nvPr>
            <p:ph sz="quarter" idx="13"/>
          </p:nvPr>
        </p:nvSpPr>
        <p:spPr>
          <a:xfrm>
            <a:off x="0" y="965200"/>
            <a:ext cx="12192000" cy="5892800"/>
          </a:xfrm>
        </p:spPr>
        <p:txBody>
          <a:bodyPr>
            <a:normAutofit fontScale="77500" lnSpcReduction="20000"/>
          </a:bodyPr>
          <a:lstStyle/>
          <a:p>
            <a:r>
              <a:rPr lang="ru-RU" b="1" dirty="0"/>
              <a:t>1) особа, </a:t>
            </a:r>
            <a:r>
              <a:rPr lang="ru-RU" b="1" dirty="0" err="1"/>
              <a:t>визнана</a:t>
            </a:r>
            <a:r>
              <a:rPr lang="ru-RU" b="1" dirty="0"/>
              <a:t> </a:t>
            </a:r>
            <a:r>
              <a:rPr lang="ru-RU" b="1" dirty="0" err="1"/>
              <a:t>недієздатною</a:t>
            </a:r>
            <a:r>
              <a:rPr lang="ru-RU" b="1" dirty="0"/>
              <a:t> </a:t>
            </a:r>
            <a:r>
              <a:rPr lang="ru-RU" b="1" dirty="0" err="1"/>
              <a:t>або</a:t>
            </a:r>
            <a:r>
              <a:rPr lang="ru-RU" b="1" dirty="0"/>
              <a:t> </a:t>
            </a:r>
            <a:r>
              <a:rPr lang="ru-RU" b="1" dirty="0" err="1"/>
              <a:t>обмежено</a:t>
            </a:r>
            <a:r>
              <a:rPr lang="ru-RU" b="1" dirty="0"/>
              <a:t> </a:t>
            </a:r>
            <a:r>
              <a:rPr lang="ru-RU" b="1" dirty="0" err="1"/>
              <a:t>дієздатною</a:t>
            </a:r>
            <a:r>
              <a:rPr lang="ru-RU" b="1" dirty="0"/>
              <a:t> особою;</a:t>
            </a:r>
          </a:p>
          <a:p>
            <a:r>
              <a:rPr lang="ru-RU" b="1" dirty="0"/>
              <a:t>2) особа, </a:t>
            </a:r>
            <a:r>
              <a:rPr lang="ru-RU" b="1" dirty="0" err="1"/>
              <a:t>засуджена</a:t>
            </a:r>
            <a:r>
              <a:rPr lang="ru-RU" b="1" dirty="0"/>
              <a:t> за </a:t>
            </a:r>
            <a:r>
              <a:rPr lang="ru-RU" b="1" dirty="0" err="1"/>
              <a:t>умисне</a:t>
            </a:r>
            <a:r>
              <a:rPr lang="ru-RU" b="1" dirty="0"/>
              <a:t> </a:t>
            </a:r>
            <a:r>
              <a:rPr lang="ru-RU" b="1" dirty="0" err="1"/>
              <a:t>вчинення</a:t>
            </a:r>
            <a:r>
              <a:rPr lang="ru-RU" b="1" dirty="0"/>
              <a:t> тяжкого та особливо тяжкого </a:t>
            </a:r>
            <a:r>
              <a:rPr lang="ru-RU" b="1" dirty="0" err="1"/>
              <a:t>злочину</a:t>
            </a:r>
            <a:r>
              <a:rPr lang="ru-RU" b="1" dirty="0"/>
              <a:t>, у тому </a:t>
            </a:r>
            <a:r>
              <a:rPr lang="ru-RU" b="1" dirty="0" err="1"/>
              <a:t>числі</a:t>
            </a:r>
            <a:r>
              <a:rPr lang="ru-RU" b="1" dirty="0"/>
              <a:t> </a:t>
            </a:r>
            <a:r>
              <a:rPr lang="ru-RU" b="1" dirty="0" err="1"/>
              <a:t>судимість</a:t>
            </a:r>
            <a:r>
              <a:rPr lang="ru-RU" b="1" dirty="0"/>
              <a:t> </a:t>
            </a:r>
            <a:r>
              <a:rPr lang="ru-RU" b="1" dirty="0" err="1"/>
              <a:t>якої</a:t>
            </a:r>
            <a:r>
              <a:rPr lang="ru-RU" b="1" dirty="0"/>
              <a:t> погашена </a:t>
            </a:r>
            <a:r>
              <a:rPr lang="ru-RU" b="1" dirty="0" err="1"/>
              <a:t>чи</a:t>
            </a:r>
            <a:r>
              <a:rPr lang="ru-RU" b="1" dirty="0"/>
              <a:t> </a:t>
            </a:r>
            <a:r>
              <a:rPr lang="ru-RU" b="1" dirty="0" err="1"/>
              <a:t>знята</a:t>
            </a:r>
            <a:r>
              <a:rPr lang="ru-RU" b="1" dirty="0"/>
              <a:t> у </a:t>
            </a:r>
            <a:r>
              <a:rPr lang="ru-RU" b="1" dirty="0" err="1"/>
              <a:t>визначеному</a:t>
            </a:r>
            <a:r>
              <a:rPr lang="ru-RU" b="1" dirty="0"/>
              <a:t> законом порядку;</a:t>
            </a:r>
          </a:p>
          <a:p>
            <a:r>
              <a:rPr lang="ru-RU" b="1" dirty="0"/>
              <a:t>3) особа, яка </a:t>
            </a:r>
            <a:r>
              <a:rPr lang="ru-RU" b="1" dirty="0" err="1"/>
              <a:t>має</a:t>
            </a:r>
            <a:r>
              <a:rPr lang="ru-RU" b="1" dirty="0"/>
              <a:t> </a:t>
            </a:r>
            <a:r>
              <a:rPr lang="ru-RU" b="1" dirty="0" err="1"/>
              <a:t>непогашену</a:t>
            </a:r>
            <a:r>
              <a:rPr lang="ru-RU" b="1" dirty="0"/>
              <a:t> </a:t>
            </a:r>
            <a:r>
              <a:rPr lang="ru-RU" b="1" dirty="0" err="1"/>
              <a:t>або</a:t>
            </a:r>
            <a:r>
              <a:rPr lang="ru-RU" b="1" dirty="0"/>
              <a:t> </a:t>
            </a:r>
            <a:r>
              <a:rPr lang="ru-RU" b="1" dirty="0" err="1"/>
              <a:t>незняту</a:t>
            </a:r>
            <a:r>
              <a:rPr lang="ru-RU" b="1" dirty="0"/>
              <a:t> </a:t>
            </a:r>
            <a:r>
              <a:rPr lang="ru-RU" b="1" dirty="0" err="1"/>
              <a:t>судимість</a:t>
            </a:r>
            <a:r>
              <a:rPr lang="ru-RU" b="1" dirty="0"/>
              <a:t> за </a:t>
            </a:r>
            <a:r>
              <a:rPr lang="ru-RU" b="1" dirty="0" err="1"/>
              <a:t>вчинення</a:t>
            </a:r>
            <a:r>
              <a:rPr lang="ru-RU" b="1" dirty="0"/>
              <a:t> </a:t>
            </a:r>
            <a:r>
              <a:rPr lang="ru-RU" b="1" dirty="0" err="1"/>
              <a:t>злочину</a:t>
            </a:r>
            <a:r>
              <a:rPr lang="ru-RU" b="1" dirty="0"/>
              <a:t>, </a:t>
            </a:r>
            <a:r>
              <a:rPr lang="ru-RU" b="1" dirty="0" err="1"/>
              <a:t>крім</a:t>
            </a:r>
            <a:r>
              <a:rPr lang="ru-RU" b="1" dirty="0"/>
              <a:t> </a:t>
            </a:r>
            <a:r>
              <a:rPr lang="ru-RU" b="1" dirty="0" err="1"/>
              <a:t>реабілітованої</a:t>
            </a:r>
            <a:r>
              <a:rPr lang="ru-RU" b="1" dirty="0"/>
              <a:t>;</a:t>
            </a:r>
          </a:p>
          <a:p>
            <a:r>
              <a:rPr lang="ru-RU" b="1" dirty="0"/>
              <a:t>4) особа, </a:t>
            </a:r>
            <a:r>
              <a:rPr lang="ru-RU" b="1" dirty="0" err="1"/>
              <a:t>щодо</a:t>
            </a:r>
            <a:r>
              <a:rPr lang="ru-RU" b="1" dirty="0"/>
              <a:t> </a:t>
            </a:r>
            <a:r>
              <a:rPr lang="ru-RU" b="1" dirty="0" err="1"/>
              <a:t>якої</a:t>
            </a:r>
            <a:r>
              <a:rPr lang="ru-RU" b="1" dirty="0"/>
              <a:t> </a:t>
            </a:r>
            <a:r>
              <a:rPr lang="ru-RU" b="1" dirty="0" err="1"/>
              <a:t>було</a:t>
            </a:r>
            <a:r>
              <a:rPr lang="ru-RU" b="1" dirty="0"/>
              <a:t> </a:t>
            </a:r>
            <a:r>
              <a:rPr lang="ru-RU" b="1" dirty="0" err="1"/>
              <a:t>припинено</a:t>
            </a:r>
            <a:r>
              <a:rPr lang="ru-RU" b="1" dirty="0"/>
              <a:t> </a:t>
            </a:r>
            <a:r>
              <a:rPr lang="ru-RU" b="1" dirty="0" err="1"/>
              <a:t>кримінальне</a:t>
            </a:r>
            <a:r>
              <a:rPr lang="ru-RU" b="1" dirty="0"/>
              <a:t> </a:t>
            </a:r>
            <a:r>
              <a:rPr lang="ru-RU" b="1" dirty="0" err="1"/>
              <a:t>провадження</a:t>
            </a:r>
            <a:r>
              <a:rPr lang="ru-RU" b="1" dirty="0"/>
              <a:t> з </a:t>
            </a:r>
            <a:r>
              <a:rPr lang="ru-RU" b="1" dirty="0" err="1"/>
              <a:t>нереабілітуючих</a:t>
            </a:r>
            <a:r>
              <a:rPr lang="ru-RU" b="1" dirty="0"/>
              <a:t> </a:t>
            </a:r>
            <a:r>
              <a:rPr lang="ru-RU" b="1" dirty="0" err="1"/>
              <a:t>підстав</a:t>
            </a:r>
            <a:r>
              <a:rPr lang="ru-RU" b="1" dirty="0"/>
              <a:t>;</a:t>
            </a:r>
          </a:p>
          <a:p>
            <a:r>
              <a:rPr lang="ru-RU" b="1" dirty="0"/>
              <a:t>5) особа, до </a:t>
            </a:r>
            <a:r>
              <a:rPr lang="ru-RU" b="1" dirty="0" err="1"/>
              <a:t>якої</a:t>
            </a:r>
            <a:r>
              <a:rPr lang="ru-RU" b="1" dirty="0"/>
              <a:t> </a:t>
            </a:r>
            <a:r>
              <a:rPr lang="ru-RU" b="1" dirty="0" err="1"/>
              <a:t>були</a:t>
            </a:r>
            <a:r>
              <a:rPr lang="ru-RU" b="1" dirty="0"/>
              <a:t> </a:t>
            </a:r>
            <a:r>
              <a:rPr lang="ru-RU" b="1" dirty="0" err="1"/>
              <a:t>застосовані</a:t>
            </a:r>
            <a:r>
              <a:rPr lang="ru-RU" b="1" dirty="0"/>
              <a:t> заходи </a:t>
            </a:r>
            <a:r>
              <a:rPr lang="ru-RU" b="1" dirty="0" err="1"/>
              <a:t>адміністративної</a:t>
            </a:r>
            <a:r>
              <a:rPr lang="ru-RU" b="1" dirty="0"/>
              <a:t> </a:t>
            </a:r>
            <a:r>
              <a:rPr lang="ru-RU" b="1" dirty="0" err="1"/>
              <a:t>відповідальності</a:t>
            </a:r>
            <a:r>
              <a:rPr lang="ru-RU" b="1" dirty="0"/>
              <a:t> за </a:t>
            </a:r>
            <a:r>
              <a:rPr lang="ru-RU" b="1" dirty="0" err="1"/>
              <a:t>вчинення</a:t>
            </a:r>
            <a:r>
              <a:rPr lang="ru-RU" b="1" dirty="0"/>
              <a:t> </a:t>
            </a:r>
            <a:r>
              <a:rPr lang="ru-RU" b="1" dirty="0" err="1"/>
              <a:t>адміністративного</a:t>
            </a:r>
            <a:r>
              <a:rPr lang="ru-RU" b="1" dirty="0"/>
              <a:t> </a:t>
            </a:r>
            <a:r>
              <a:rPr lang="ru-RU" b="1" dirty="0" err="1"/>
              <a:t>правопорушення</a:t>
            </a:r>
            <a:r>
              <a:rPr lang="ru-RU" b="1" dirty="0"/>
              <a:t>, </a:t>
            </a:r>
            <a:r>
              <a:rPr lang="ru-RU" b="1" dirty="0" err="1"/>
              <a:t>пов’язаного</a:t>
            </a:r>
            <a:r>
              <a:rPr lang="ru-RU" b="1" dirty="0"/>
              <a:t> з </a:t>
            </a:r>
            <a:r>
              <a:rPr lang="ru-RU" b="1" dirty="0" err="1"/>
              <a:t>корупцією</a:t>
            </a:r>
            <a:r>
              <a:rPr lang="ru-RU" b="1" dirty="0"/>
              <a:t>;</a:t>
            </a:r>
          </a:p>
          <a:p>
            <a:r>
              <a:rPr lang="ru-RU" b="1" dirty="0"/>
              <a:t>6) особа, яка </a:t>
            </a:r>
            <a:r>
              <a:rPr lang="ru-RU" b="1" dirty="0" err="1"/>
              <a:t>відмовляється</a:t>
            </a:r>
            <a:r>
              <a:rPr lang="ru-RU" b="1" dirty="0"/>
              <a:t> </a:t>
            </a:r>
            <a:r>
              <a:rPr lang="ru-RU" b="1" dirty="0" err="1"/>
              <a:t>від</a:t>
            </a:r>
            <a:r>
              <a:rPr lang="ru-RU" b="1" dirty="0"/>
              <a:t> </a:t>
            </a:r>
            <a:r>
              <a:rPr lang="ru-RU" b="1" dirty="0" err="1"/>
              <a:t>процедури</a:t>
            </a:r>
            <a:r>
              <a:rPr lang="ru-RU" b="1" dirty="0"/>
              <a:t> </a:t>
            </a:r>
            <a:r>
              <a:rPr lang="ru-RU" b="1" dirty="0" err="1"/>
              <a:t>спеціальної</a:t>
            </a:r>
            <a:r>
              <a:rPr lang="ru-RU" b="1" dirty="0"/>
              <a:t> </a:t>
            </a:r>
            <a:r>
              <a:rPr lang="ru-RU" b="1" dirty="0" err="1"/>
              <a:t>перевірки</a:t>
            </a:r>
            <a:r>
              <a:rPr lang="ru-RU" b="1" dirty="0"/>
              <a:t> </a:t>
            </a:r>
            <a:r>
              <a:rPr lang="ru-RU" b="1" dirty="0" err="1"/>
              <a:t>під</a:t>
            </a:r>
            <a:r>
              <a:rPr lang="ru-RU" b="1" dirty="0"/>
              <a:t> час </a:t>
            </a:r>
            <a:r>
              <a:rPr lang="ru-RU" b="1" dirty="0" err="1"/>
              <a:t>прийняття</a:t>
            </a:r>
            <a:r>
              <a:rPr lang="ru-RU" b="1" dirty="0"/>
              <a:t> на службу в </a:t>
            </a:r>
            <a:r>
              <a:rPr lang="ru-RU" b="1" dirty="0" err="1"/>
              <a:t>поліції</a:t>
            </a:r>
            <a:r>
              <a:rPr lang="ru-RU" b="1" dirty="0"/>
              <a:t> </a:t>
            </a:r>
            <a:r>
              <a:rPr lang="ru-RU" b="1" dirty="0" err="1"/>
              <a:t>або</a:t>
            </a:r>
            <a:r>
              <a:rPr lang="ru-RU" b="1" dirty="0"/>
              <a:t> </a:t>
            </a:r>
            <a:r>
              <a:rPr lang="ru-RU" b="1" dirty="0" err="1"/>
              <a:t>від</a:t>
            </a:r>
            <a:r>
              <a:rPr lang="ru-RU" b="1" dirty="0"/>
              <a:t> </a:t>
            </a:r>
            <a:r>
              <a:rPr lang="ru-RU" b="1" dirty="0" err="1"/>
              <a:t>процедури</a:t>
            </a:r>
            <a:r>
              <a:rPr lang="ru-RU" b="1" dirty="0"/>
              <a:t> </a:t>
            </a:r>
            <a:r>
              <a:rPr lang="ru-RU" b="1" dirty="0" err="1"/>
              <a:t>оформлення</a:t>
            </a:r>
            <a:r>
              <a:rPr lang="ru-RU" b="1" dirty="0"/>
              <a:t> допуску до </a:t>
            </a:r>
            <a:r>
              <a:rPr lang="ru-RU" b="1" dirty="0" err="1"/>
              <a:t>державної</a:t>
            </a:r>
            <a:r>
              <a:rPr lang="ru-RU" b="1" dirty="0"/>
              <a:t> </a:t>
            </a:r>
            <a:r>
              <a:rPr lang="ru-RU" b="1" dirty="0" err="1"/>
              <a:t>таємниці</a:t>
            </a:r>
            <a:r>
              <a:rPr lang="ru-RU" b="1" dirty="0"/>
              <a:t>, </a:t>
            </a:r>
            <a:r>
              <a:rPr lang="ru-RU" b="1" dirty="0" err="1"/>
              <a:t>якщо</a:t>
            </a:r>
            <a:r>
              <a:rPr lang="ru-RU" b="1" dirty="0"/>
              <a:t> для </a:t>
            </a:r>
            <a:r>
              <a:rPr lang="ru-RU" b="1" dirty="0" err="1"/>
              <a:t>виконання</a:t>
            </a:r>
            <a:r>
              <a:rPr lang="ru-RU" b="1" dirty="0"/>
              <a:t> нею </a:t>
            </a:r>
            <a:r>
              <a:rPr lang="ru-RU" b="1" dirty="0" err="1"/>
              <a:t>службових</a:t>
            </a:r>
            <a:r>
              <a:rPr lang="ru-RU" b="1" dirty="0"/>
              <a:t> </a:t>
            </a:r>
            <a:r>
              <a:rPr lang="ru-RU" b="1" dirty="0" err="1"/>
              <a:t>обов’язків</a:t>
            </a:r>
            <a:r>
              <a:rPr lang="ru-RU" b="1" dirty="0"/>
              <a:t> </a:t>
            </a:r>
            <a:r>
              <a:rPr lang="ru-RU" b="1" dirty="0" err="1"/>
              <a:t>потрібен</a:t>
            </a:r>
            <a:r>
              <a:rPr lang="ru-RU" b="1" dirty="0"/>
              <a:t> </a:t>
            </a:r>
            <a:r>
              <a:rPr lang="ru-RU" b="1" dirty="0" err="1"/>
              <a:t>такий</a:t>
            </a:r>
            <a:r>
              <a:rPr lang="ru-RU" b="1" dirty="0"/>
              <a:t> допуск;</a:t>
            </a:r>
          </a:p>
          <a:p>
            <a:r>
              <a:rPr lang="ru-RU" b="1" dirty="0"/>
              <a:t>7) особа, яка </a:t>
            </a:r>
            <a:r>
              <a:rPr lang="ru-RU" b="1" dirty="0" err="1"/>
              <a:t>має</a:t>
            </a:r>
            <a:r>
              <a:rPr lang="ru-RU" b="1" dirty="0"/>
              <a:t> </a:t>
            </a:r>
            <a:r>
              <a:rPr lang="ru-RU" b="1" dirty="0" err="1"/>
              <a:t>захворювання</a:t>
            </a:r>
            <a:r>
              <a:rPr lang="ru-RU" b="1" dirty="0"/>
              <a:t>, </a:t>
            </a:r>
            <a:r>
              <a:rPr lang="ru-RU" b="1" dirty="0" err="1"/>
              <a:t>що</a:t>
            </a:r>
            <a:r>
              <a:rPr lang="ru-RU" b="1" dirty="0"/>
              <a:t> </a:t>
            </a:r>
            <a:r>
              <a:rPr lang="ru-RU" b="1" dirty="0" err="1"/>
              <a:t>перешкоджає</a:t>
            </a:r>
            <a:r>
              <a:rPr lang="ru-RU" b="1" dirty="0"/>
              <a:t> </a:t>
            </a:r>
            <a:r>
              <a:rPr lang="ru-RU" b="1" dirty="0" err="1"/>
              <a:t>проходженню</a:t>
            </a:r>
            <a:r>
              <a:rPr lang="ru-RU" b="1" dirty="0"/>
              <a:t> </a:t>
            </a:r>
            <a:r>
              <a:rPr lang="ru-RU" b="1" dirty="0" err="1"/>
              <a:t>служби</a:t>
            </a:r>
            <a:r>
              <a:rPr lang="ru-RU" b="1" dirty="0"/>
              <a:t> в </a:t>
            </a:r>
            <a:r>
              <a:rPr lang="ru-RU" b="1" dirty="0" err="1"/>
              <a:t>поліції</a:t>
            </a:r>
            <a:r>
              <a:rPr lang="ru-RU" b="1" dirty="0"/>
              <a:t>. </a:t>
            </a:r>
            <a:r>
              <a:rPr lang="ru-RU" b="1" dirty="0" err="1"/>
              <a:t>Перелік</a:t>
            </a:r>
            <a:r>
              <a:rPr lang="ru-RU" b="1" dirty="0"/>
              <a:t> </a:t>
            </a:r>
            <a:r>
              <a:rPr lang="ru-RU" b="1" dirty="0" err="1"/>
              <a:t>захворювань</a:t>
            </a:r>
            <a:r>
              <a:rPr lang="ru-RU" b="1" dirty="0"/>
              <a:t>, </a:t>
            </a:r>
            <a:r>
              <a:rPr lang="ru-RU" b="1" dirty="0" err="1"/>
              <a:t>що</a:t>
            </a:r>
            <a:r>
              <a:rPr lang="ru-RU" b="1" dirty="0"/>
              <a:t> </a:t>
            </a:r>
            <a:r>
              <a:rPr lang="ru-RU" b="1" dirty="0" err="1"/>
              <a:t>перешкоджають</a:t>
            </a:r>
            <a:r>
              <a:rPr lang="ru-RU" b="1" dirty="0"/>
              <a:t> </a:t>
            </a:r>
            <a:r>
              <a:rPr lang="ru-RU" b="1" dirty="0" err="1"/>
              <a:t>проходженню</a:t>
            </a:r>
            <a:r>
              <a:rPr lang="ru-RU" b="1" dirty="0"/>
              <a:t> </a:t>
            </a:r>
            <a:r>
              <a:rPr lang="ru-RU" b="1" dirty="0" err="1"/>
              <a:t>служби</a:t>
            </a:r>
            <a:r>
              <a:rPr lang="ru-RU" b="1" dirty="0"/>
              <a:t> в </a:t>
            </a:r>
            <a:r>
              <a:rPr lang="ru-RU" b="1" dirty="0" err="1"/>
              <a:t>поліції</a:t>
            </a:r>
            <a:r>
              <a:rPr lang="ru-RU" b="1" dirty="0"/>
              <a:t>, </a:t>
            </a:r>
            <a:r>
              <a:rPr lang="ru-RU" b="1" dirty="0" err="1"/>
              <a:t>затверджується</a:t>
            </a:r>
            <a:r>
              <a:rPr lang="ru-RU" b="1" dirty="0"/>
              <a:t> </a:t>
            </a:r>
            <a:r>
              <a:rPr lang="ru-RU" b="1" dirty="0" err="1"/>
              <a:t>Міністерством</a:t>
            </a:r>
            <a:r>
              <a:rPr lang="ru-RU" b="1" dirty="0"/>
              <a:t> </a:t>
            </a:r>
            <a:r>
              <a:rPr lang="ru-RU" b="1" dirty="0" err="1"/>
              <a:t>внутрішніх</a:t>
            </a:r>
            <a:r>
              <a:rPr lang="ru-RU" b="1" dirty="0"/>
              <a:t> справ </a:t>
            </a:r>
            <a:r>
              <a:rPr lang="ru-RU" b="1" dirty="0" err="1"/>
              <a:t>України</a:t>
            </a:r>
            <a:r>
              <a:rPr lang="ru-RU" b="1" dirty="0"/>
              <a:t> </a:t>
            </a:r>
            <a:r>
              <a:rPr lang="ru-RU" b="1" dirty="0" err="1"/>
              <a:t>спільно</a:t>
            </a:r>
            <a:r>
              <a:rPr lang="ru-RU" b="1" dirty="0"/>
              <a:t> з </a:t>
            </a:r>
            <a:r>
              <a:rPr lang="ru-RU" b="1" dirty="0" err="1"/>
              <a:t>центральним</a:t>
            </a:r>
            <a:r>
              <a:rPr lang="ru-RU" b="1" dirty="0"/>
              <a:t> органом </a:t>
            </a:r>
            <a:r>
              <a:rPr lang="ru-RU" b="1" dirty="0" err="1"/>
              <a:t>виконавчої</a:t>
            </a:r>
            <a:r>
              <a:rPr lang="ru-RU" b="1" dirty="0"/>
              <a:t> </a:t>
            </a:r>
            <a:r>
              <a:rPr lang="ru-RU" b="1" dirty="0" err="1"/>
              <a:t>влади</a:t>
            </a:r>
            <a:r>
              <a:rPr lang="ru-RU" b="1" dirty="0"/>
              <a:t>, </a:t>
            </a:r>
            <a:r>
              <a:rPr lang="ru-RU" b="1" dirty="0" err="1"/>
              <a:t>що</a:t>
            </a:r>
            <a:r>
              <a:rPr lang="ru-RU" b="1" dirty="0"/>
              <a:t> </a:t>
            </a:r>
            <a:r>
              <a:rPr lang="ru-RU" b="1" dirty="0" err="1"/>
              <a:t>забезпечує</a:t>
            </a:r>
            <a:r>
              <a:rPr lang="ru-RU" b="1" dirty="0"/>
              <a:t> </a:t>
            </a:r>
            <a:r>
              <a:rPr lang="ru-RU" b="1" dirty="0" err="1"/>
              <a:t>формування</a:t>
            </a:r>
            <a:r>
              <a:rPr lang="ru-RU" b="1" dirty="0"/>
              <a:t> та </a:t>
            </a:r>
            <a:r>
              <a:rPr lang="ru-RU" b="1" dirty="0" err="1"/>
              <a:t>реалізує</a:t>
            </a:r>
            <a:r>
              <a:rPr lang="ru-RU" b="1" dirty="0"/>
              <a:t> </a:t>
            </a:r>
            <a:r>
              <a:rPr lang="ru-RU" b="1" dirty="0" err="1"/>
              <a:t>державну</a:t>
            </a:r>
            <a:r>
              <a:rPr lang="ru-RU" b="1" dirty="0"/>
              <a:t> </a:t>
            </a:r>
            <a:r>
              <a:rPr lang="ru-RU" b="1" dirty="0" err="1"/>
              <a:t>політику</a:t>
            </a:r>
            <a:r>
              <a:rPr lang="ru-RU" b="1" dirty="0"/>
              <a:t> у </a:t>
            </a:r>
            <a:r>
              <a:rPr lang="ru-RU" b="1" dirty="0" err="1"/>
              <a:t>сфері</a:t>
            </a:r>
            <a:r>
              <a:rPr lang="ru-RU" b="1" dirty="0"/>
              <a:t> </a:t>
            </a:r>
            <a:r>
              <a:rPr lang="ru-RU" b="1" dirty="0" err="1"/>
              <a:t>охорони</a:t>
            </a:r>
            <a:r>
              <a:rPr lang="ru-RU" b="1" dirty="0"/>
              <a:t> </a:t>
            </a:r>
            <a:r>
              <a:rPr lang="ru-RU" b="1" dirty="0" err="1"/>
              <a:t>здоров’я</a:t>
            </a:r>
            <a:r>
              <a:rPr lang="ru-RU" b="1" dirty="0"/>
              <a:t>;</a:t>
            </a:r>
          </a:p>
          <a:p>
            <a:r>
              <a:rPr lang="ru-RU" b="1" dirty="0"/>
              <a:t>8) особа, яка </a:t>
            </a:r>
            <a:r>
              <a:rPr lang="ru-RU" b="1" dirty="0" err="1"/>
              <a:t>втратила</a:t>
            </a:r>
            <a:r>
              <a:rPr lang="ru-RU" b="1" dirty="0"/>
              <a:t> </a:t>
            </a:r>
            <a:r>
              <a:rPr lang="ru-RU" b="1" dirty="0" err="1"/>
              <a:t>громадянство</a:t>
            </a:r>
            <a:r>
              <a:rPr lang="ru-RU" b="1" dirty="0"/>
              <a:t> </a:t>
            </a:r>
            <a:r>
              <a:rPr lang="ru-RU" b="1" dirty="0" err="1"/>
              <a:t>України</a:t>
            </a:r>
            <a:r>
              <a:rPr lang="ru-RU" b="1" dirty="0"/>
              <a:t> та/</a:t>
            </a:r>
            <a:r>
              <a:rPr lang="ru-RU" b="1" dirty="0" err="1"/>
              <a:t>або</a:t>
            </a:r>
            <a:r>
              <a:rPr lang="ru-RU" b="1" dirty="0"/>
              <a:t> </a:t>
            </a:r>
            <a:r>
              <a:rPr lang="ru-RU" b="1" dirty="0" err="1"/>
              <a:t>має</a:t>
            </a:r>
            <a:r>
              <a:rPr lang="ru-RU" b="1" dirty="0"/>
              <a:t> </a:t>
            </a:r>
            <a:r>
              <a:rPr lang="ru-RU" b="1" dirty="0" err="1"/>
              <a:t>громадянство</a:t>
            </a:r>
            <a:r>
              <a:rPr lang="ru-RU" b="1" dirty="0"/>
              <a:t> (</a:t>
            </a:r>
            <a:r>
              <a:rPr lang="ru-RU" b="1" dirty="0" err="1"/>
              <a:t>підданство</a:t>
            </a:r>
            <a:r>
              <a:rPr lang="ru-RU" b="1" dirty="0"/>
              <a:t>) </a:t>
            </a:r>
            <a:r>
              <a:rPr lang="ru-RU" b="1" dirty="0" err="1"/>
              <a:t>іноземної</a:t>
            </a:r>
            <a:r>
              <a:rPr lang="ru-RU" b="1" dirty="0"/>
              <a:t> </a:t>
            </a:r>
            <a:r>
              <a:rPr lang="ru-RU" b="1" dirty="0" err="1"/>
              <a:t>держави</a:t>
            </a:r>
            <a:r>
              <a:rPr lang="ru-RU" b="1" dirty="0"/>
              <a:t>, </a:t>
            </a:r>
            <a:r>
              <a:rPr lang="ru-RU" b="1" dirty="0" err="1"/>
              <a:t>або</a:t>
            </a:r>
            <a:r>
              <a:rPr lang="ru-RU" b="1" dirty="0"/>
              <a:t> особа без </a:t>
            </a:r>
            <a:r>
              <a:rPr lang="ru-RU" b="1" dirty="0" err="1"/>
              <a:t>громадянства</a:t>
            </a:r>
            <a:r>
              <a:rPr lang="ru-RU" b="1" dirty="0"/>
              <a:t>;</a:t>
            </a:r>
          </a:p>
          <a:p>
            <a:r>
              <a:rPr lang="ru-RU" b="1" dirty="0"/>
              <a:t>9) особа, яка </a:t>
            </a:r>
            <a:r>
              <a:rPr lang="ru-RU" b="1" dirty="0" err="1"/>
              <a:t>надала</a:t>
            </a:r>
            <a:r>
              <a:rPr lang="ru-RU" b="1" dirty="0"/>
              <a:t> </a:t>
            </a:r>
            <a:r>
              <a:rPr lang="ru-RU" b="1" dirty="0" err="1"/>
              <a:t>завідомо</a:t>
            </a:r>
            <a:r>
              <a:rPr lang="ru-RU" b="1" dirty="0"/>
              <a:t> </a:t>
            </a:r>
            <a:r>
              <a:rPr lang="ru-RU" b="1" dirty="0" err="1"/>
              <a:t>неправдиву</a:t>
            </a:r>
            <a:r>
              <a:rPr lang="ru-RU" b="1" dirty="0"/>
              <a:t> </a:t>
            </a:r>
            <a:r>
              <a:rPr lang="ru-RU" b="1" dirty="0" err="1"/>
              <a:t>інформацію</a:t>
            </a:r>
            <a:r>
              <a:rPr lang="ru-RU" b="1" dirty="0"/>
              <a:t> </a:t>
            </a:r>
            <a:r>
              <a:rPr lang="ru-RU" b="1" dirty="0" err="1"/>
              <a:t>під</a:t>
            </a:r>
            <a:r>
              <a:rPr lang="ru-RU" b="1" dirty="0"/>
              <a:t> час </a:t>
            </a:r>
            <a:r>
              <a:rPr lang="ru-RU" b="1" dirty="0" err="1"/>
              <a:t>прийняття</a:t>
            </a:r>
            <a:r>
              <a:rPr lang="ru-RU" b="1" dirty="0"/>
              <a:t> на службу в </a:t>
            </a:r>
            <a:r>
              <a:rPr lang="ru-RU" b="1" dirty="0" err="1"/>
              <a:t>поліції</a:t>
            </a:r>
            <a:r>
              <a:rPr lang="ru-RU" b="1" dirty="0"/>
              <a:t>.</a:t>
            </a:r>
          </a:p>
          <a:p>
            <a:r>
              <a:rPr lang="ru-RU" b="1" dirty="0"/>
              <a:t> </a:t>
            </a:r>
          </a:p>
          <a:p>
            <a:endParaRPr lang="ru-RU" dirty="0"/>
          </a:p>
        </p:txBody>
      </p:sp>
    </p:spTree>
    <p:extLst>
      <p:ext uri="{BB962C8B-B14F-4D97-AF65-F5344CB8AC3E}">
        <p14:creationId xmlns:p14="http://schemas.microsoft.com/office/powerpoint/2010/main" val="321348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8695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929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927099"/>
          </a:xfrm>
        </p:spPr>
        <p:txBody>
          <a:bodyPr>
            <a:normAutofit fontScale="90000"/>
          </a:bodyPr>
          <a:lstStyle/>
          <a:p>
            <a:r>
              <a:rPr lang="ru-RU" b="1" dirty="0">
                <a:solidFill>
                  <a:srgbClr val="FF0000"/>
                </a:solidFill>
              </a:rPr>
              <a:t>Строки </a:t>
            </a:r>
            <a:r>
              <a:rPr lang="ru-RU" b="1" dirty="0" err="1">
                <a:solidFill>
                  <a:srgbClr val="FF0000"/>
                </a:solidFill>
              </a:rPr>
              <a:t>вислуги</a:t>
            </a:r>
            <a:r>
              <a:rPr lang="ru-RU" b="1" dirty="0">
                <a:solidFill>
                  <a:srgbClr val="FF0000"/>
                </a:solidFill>
              </a:rPr>
              <a:t> в </a:t>
            </a:r>
            <a:r>
              <a:rPr lang="ru-RU" b="1" dirty="0" err="1">
                <a:solidFill>
                  <a:srgbClr val="FF0000"/>
                </a:solidFill>
              </a:rPr>
              <a:t>спеціальних</a:t>
            </a:r>
            <a:r>
              <a:rPr lang="ru-RU" b="1" dirty="0">
                <a:solidFill>
                  <a:srgbClr val="FF0000"/>
                </a:solidFill>
              </a:rPr>
              <a:t> </a:t>
            </a:r>
            <a:r>
              <a:rPr lang="ru-RU" b="1" dirty="0" err="1">
                <a:solidFill>
                  <a:srgbClr val="FF0000"/>
                </a:solidFill>
              </a:rPr>
              <a:t>званнях</a:t>
            </a:r>
            <a:r>
              <a:rPr lang="ru-RU" b="1" dirty="0">
                <a:solidFill>
                  <a:srgbClr val="FF0000"/>
                </a:solidFill>
              </a:rPr>
              <a:t> </a:t>
            </a:r>
            <a:r>
              <a:rPr lang="ru-RU" b="1" dirty="0" err="1">
                <a:solidFill>
                  <a:srgbClr val="FF0000"/>
                </a:solidFill>
              </a:rPr>
              <a:t>поліції</a:t>
            </a:r>
            <a:r>
              <a:rPr lang="ru-RU" b="1" dirty="0">
                <a:solidFill>
                  <a:srgbClr val="FF0000"/>
                </a:solidFill>
              </a:rPr>
              <a:t>:</a:t>
            </a:r>
            <a:br>
              <a:rPr lang="ru-RU" b="1" dirty="0">
                <a:solidFill>
                  <a:srgbClr val="FF0000"/>
                </a:solidFill>
              </a:rPr>
            </a:br>
            <a:endParaRPr lang="ru-RU" b="1" dirty="0">
              <a:solidFill>
                <a:srgbClr val="FF0000"/>
              </a:solidFill>
            </a:endParaRPr>
          </a:p>
        </p:txBody>
      </p:sp>
      <p:sp>
        <p:nvSpPr>
          <p:cNvPr id="3" name="Объект 2"/>
          <p:cNvSpPr>
            <a:spLocks noGrp="1"/>
          </p:cNvSpPr>
          <p:nvPr>
            <p:ph sz="quarter" idx="13"/>
          </p:nvPr>
        </p:nvSpPr>
        <p:spPr>
          <a:xfrm>
            <a:off x="0" y="1270000"/>
            <a:ext cx="12192000" cy="5588000"/>
          </a:xfrm>
        </p:spPr>
        <p:txBody>
          <a:bodyPr/>
          <a:lstStyle/>
          <a:p>
            <a:r>
              <a:rPr lang="ru-RU" b="1" dirty="0"/>
              <a:t>капрал </a:t>
            </a:r>
            <a:r>
              <a:rPr lang="ru-RU" b="1" dirty="0" err="1"/>
              <a:t>поліції</a:t>
            </a:r>
            <a:r>
              <a:rPr lang="ru-RU" b="1" dirty="0"/>
              <a:t> - 1 </a:t>
            </a:r>
            <a:r>
              <a:rPr lang="ru-RU" b="1" dirty="0" err="1"/>
              <a:t>рік</a:t>
            </a:r>
            <a:r>
              <a:rPr lang="ru-RU" b="1" dirty="0"/>
              <a:t>;</a:t>
            </a:r>
          </a:p>
          <a:p>
            <a:r>
              <a:rPr lang="ru-RU" b="1" dirty="0">
                <a:solidFill>
                  <a:srgbClr val="FF0000"/>
                </a:solidFill>
              </a:rPr>
              <a:t>сержант </a:t>
            </a:r>
            <a:r>
              <a:rPr lang="ru-RU" b="1" dirty="0" err="1">
                <a:solidFill>
                  <a:srgbClr val="FF0000"/>
                </a:solidFill>
              </a:rPr>
              <a:t>поліції</a:t>
            </a:r>
            <a:r>
              <a:rPr lang="ru-RU" b="1" dirty="0">
                <a:solidFill>
                  <a:srgbClr val="FF0000"/>
                </a:solidFill>
              </a:rPr>
              <a:t> - 3 роки;</a:t>
            </a:r>
          </a:p>
          <a:p>
            <a:r>
              <a:rPr lang="ru-RU" b="1" dirty="0" err="1"/>
              <a:t>молодший</a:t>
            </a:r>
            <a:r>
              <a:rPr lang="ru-RU" b="1" dirty="0"/>
              <a:t> лейтенант </a:t>
            </a:r>
            <a:r>
              <a:rPr lang="ru-RU" b="1" dirty="0" err="1"/>
              <a:t>поліції</a:t>
            </a:r>
            <a:r>
              <a:rPr lang="ru-RU" b="1" dirty="0"/>
              <a:t> - 1 </a:t>
            </a:r>
            <a:r>
              <a:rPr lang="ru-RU" b="1" dirty="0" err="1"/>
              <a:t>рік</a:t>
            </a:r>
            <a:r>
              <a:rPr lang="ru-RU" b="1" dirty="0"/>
              <a:t>;</a:t>
            </a:r>
          </a:p>
          <a:p>
            <a:r>
              <a:rPr lang="ru-RU" b="1" dirty="0">
                <a:solidFill>
                  <a:srgbClr val="FF0000"/>
                </a:solidFill>
              </a:rPr>
              <a:t>лейтенант </a:t>
            </a:r>
            <a:r>
              <a:rPr lang="ru-RU" b="1" dirty="0" err="1">
                <a:solidFill>
                  <a:srgbClr val="FF0000"/>
                </a:solidFill>
              </a:rPr>
              <a:t>поліції</a:t>
            </a:r>
            <a:r>
              <a:rPr lang="ru-RU" b="1" dirty="0">
                <a:solidFill>
                  <a:srgbClr val="FF0000"/>
                </a:solidFill>
              </a:rPr>
              <a:t> - 2 роки;</a:t>
            </a:r>
          </a:p>
          <a:p>
            <a:r>
              <a:rPr lang="ru-RU" b="1" dirty="0"/>
              <a:t>старший лейтенант </a:t>
            </a:r>
            <a:r>
              <a:rPr lang="ru-RU" b="1" dirty="0" err="1"/>
              <a:t>поліції</a:t>
            </a:r>
            <a:r>
              <a:rPr lang="ru-RU" b="1" dirty="0"/>
              <a:t> - 3 роки;</a:t>
            </a:r>
          </a:p>
          <a:p>
            <a:r>
              <a:rPr lang="ru-RU" b="1" dirty="0" err="1">
                <a:solidFill>
                  <a:srgbClr val="FF0000"/>
                </a:solidFill>
              </a:rPr>
              <a:t>капітан</a:t>
            </a:r>
            <a:r>
              <a:rPr lang="ru-RU" b="1" dirty="0">
                <a:solidFill>
                  <a:srgbClr val="FF0000"/>
                </a:solidFill>
              </a:rPr>
              <a:t> </a:t>
            </a:r>
            <a:r>
              <a:rPr lang="ru-RU" b="1" dirty="0" err="1">
                <a:solidFill>
                  <a:srgbClr val="FF0000"/>
                </a:solidFill>
              </a:rPr>
              <a:t>поліції</a:t>
            </a:r>
            <a:r>
              <a:rPr lang="ru-RU" b="1" dirty="0">
                <a:solidFill>
                  <a:srgbClr val="FF0000"/>
                </a:solidFill>
              </a:rPr>
              <a:t> - 4 роки;</a:t>
            </a:r>
          </a:p>
          <a:p>
            <a:r>
              <a:rPr lang="ru-RU" b="1" dirty="0"/>
              <a:t>майор </a:t>
            </a:r>
            <a:r>
              <a:rPr lang="ru-RU" b="1" dirty="0" err="1"/>
              <a:t>поліції</a:t>
            </a:r>
            <a:r>
              <a:rPr lang="ru-RU" b="1" dirty="0"/>
              <a:t> - 4 роки;</a:t>
            </a:r>
          </a:p>
          <a:p>
            <a:r>
              <a:rPr lang="ru-RU" b="1" dirty="0" err="1">
                <a:solidFill>
                  <a:srgbClr val="FF0000"/>
                </a:solidFill>
              </a:rPr>
              <a:t>підполковник</a:t>
            </a:r>
            <a:r>
              <a:rPr lang="ru-RU" b="1" dirty="0">
                <a:solidFill>
                  <a:srgbClr val="FF0000"/>
                </a:solidFill>
              </a:rPr>
              <a:t> </a:t>
            </a:r>
            <a:r>
              <a:rPr lang="ru-RU" b="1" dirty="0" err="1">
                <a:solidFill>
                  <a:srgbClr val="FF0000"/>
                </a:solidFill>
              </a:rPr>
              <a:t>поліції</a:t>
            </a:r>
            <a:r>
              <a:rPr lang="ru-RU" b="1" dirty="0">
                <a:solidFill>
                  <a:srgbClr val="FF0000"/>
                </a:solidFill>
              </a:rPr>
              <a:t> - 5 </a:t>
            </a:r>
            <a:r>
              <a:rPr lang="ru-RU" b="1" dirty="0" err="1">
                <a:solidFill>
                  <a:srgbClr val="FF0000"/>
                </a:solidFill>
              </a:rPr>
              <a:t>років</a:t>
            </a:r>
            <a:r>
              <a:rPr lang="ru-RU" b="1" dirty="0">
                <a:solidFill>
                  <a:srgbClr val="FF0000"/>
                </a:solidFill>
              </a:rPr>
              <a:t>.</a:t>
            </a:r>
          </a:p>
          <a:p>
            <a:endParaRPr lang="ru-RU" dirty="0"/>
          </a:p>
        </p:txBody>
      </p:sp>
    </p:spTree>
    <p:extLst>
      <p:ext uri="{BB962C8B-B14F-4D97-AF65-F5344CB8AC3E}">
        <p14:creationId xmlns:p14="http://schemas.microsoft.com/office/powerpoint/2010/main" val="3143030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5617183"/>
          </a:xfrm>
        </p:spPr>
        <p:txBody>
          <a:bodyPr/>
          <a:lstStyle/>
          <a:p>
            <a:r>
              <a:rPr lang="ru-RU" dirty="0" err="1"/>
              <a:t>Заохочення</a:t>
            </a:r>
            <a:r>
              <a:rPr lang="ru-RU" dirty="0"/>
              <a:t> є </a:t>
            </a:r>
            <a:r>
              <a:rPr lang="ru-RU" dirty="0" err="1"/>
              <a:t>засобом</a:t>
            </a:r>
            <a:r>
              <a:rPr lang="ru-RU" dirty="0"/>
              <a:t> </a:t>
            </a:r>
            <a:r>
              <a:rPr lang="ru-RU" dirty="0" err="1"/>
              <a:t>підтримання</a:t>
            </a:r>
            <a:r>
              <a:rPr lang="ru-RU" dirty="0"/>
              <a:t> </a:t>
            </a:r>
            <a:r>
              <a:rPr lang="ru-RU" dirty="0" err="1"/>
              <a:t>службової</a:t>
            </a:r>
            <a:r>
              <a:rPr lang="ru-RU" dirty="0"/>
              <a:t> </a:t>
            </a:r>
            <a:r>
              <a:rPr lang="ru-RU" dirty="0" err="1"/>
              <a:t>дисципліни</a:t>
            </a:r>
            <a:r>
              <a:rPr lang="ru-RU" dirty="0"/>
              <a:t>, </a:t>
            </a:r>
            <a:r>
              <a:rPr lang="ru-RU" dirty="0" err="1"/>
              <a:t>що</a:t>
            </a:r>
            <a:r>
              <a:rPr lang="ru-RU" dirty="0"/>
              <a:t> </a:t>
            </a:r>
            <a:r>
              <a:rPr lang="ru-RU" dirty="0" err="1"/>
              <a:t>полягає</a:t>
            </a:r>
            <a:r>
              <a:rPr lang="ru-RU" dirty="0"/>
              <a:t> у </a:t>
            </a:r>
            <a:r>
              <a:rPr lang="ru-RU" dirty="0" err="1"/>
              <a:t>відзначенні</a:t>
            </a:r>
            <a:r>
              <a:rPr lang="ru-RU" dirty="0"/>
              <a:t> </a:t>
            </a:r>
            <a:r>
              <a:rPr lang="ru-RU" dirty="0" err="1"/>
              <a:t>поліцейського</a:t>
            </a:r>
            <a:r>
              <a:rPr lang="ru-RU" dirty="0"/>
              <a:t> за </a:t>
            </a:r>
            <a:r>
              <a:rPr lang="ru-RU" dirty="0" err="1"/>
              <a:t>успішне</a:t>
            </a:r>
            <a:r>
              <a:rPr lang="ru-RU" dirty="0"/>
              <a:t> </a:t>
            </a:r>
            <a:r>
              <a:rPr lang="ru-RU" dirty="0" err="1"/>
              <a:t>виконання</a:t>
            </a:r>
            <a:r>
              <a:rPr lang="ru-RU" dirty="0"/>
              <a:t> ним </a:t>
            </a:r>
            <a:r>
              <a:rPr lang="ru-RU" dirty="0" err="1"/>
              <a:t>обов’язків</a:t>
            </a:r>
            <a:r>
              <a:rPr lang="ru-RU" dirty="0"/>
              <a:t>, а </a:t>
            </a:r>
            <a:r>
              <a:rPr lang="ru-RU" dirty="0" err="1"/>
              <a:t>також</a:t>
            </a:r>
            <a:r>
              <a:rPr lang="ru-RU" dirty="0"/>
              <a:t> за </a:t>
            </a:r>
            <a:r>
              <a:rPr lang="ru-RU" dirty="0" err="1"/>
              <a:t>інші</a:t>
            </a:r>
            <a:r>
              <a:rPr lang="ru-RU" dirty="0"/>
              <a:t> заслуги перед державою та </a:t>
            </a:r>
            <a:r>
              <a:rPr lang="ru-RU" dirty="0" err="1"/>
              <a:t>суспільством</a:t>
            </a:r>
            <a:r>
              <a:rPr lang="ru-RU" dirty="0"/>
              <a:t>.</a:t>
            </a:r>
            <a:br>
              <a:rPr lang="ru-RU" dirty="0"/>
            </a:br>
            <a:endParaRPr lang="ru-RU" dirty="0"/>
          </a:p>
        </p:txBody>
      </p:sp>
    </p:spTree>
    <p:extLst>
      <p:ext uri="{BB962C8B-B14F-4D97-AF65-F5344CB8AC3E}">
        <p14:creationId xmlns:p14="http://schemas.microsoft.com/office/powerpoint/2010/main" val="276473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8075" y="241300"/>
            <a:ext cx="10364451" cy="419100"/>
          </a:xfrm>
        </p:spPr>
        <p:txBody>
          <a:bodyPr>
            <a:normAutofit fontScale="90000"/>
          </a:bodyPr>
          <a:lstStyle/>
          <a:p>
            <a:r>
              <a:rPr lang="ru-RU" b="1" dirty="0"/>
              <a:t>До </a:t>
            </a:r>
            <a:r>
              <a:rPr lang="ru-RU" b="1" dirty="0" err="1"/>
              <a:t>поліцейських</a:t>
            </a:r>
            <a:r>
              <a:rPr lang="ru-RU" b="1" dirty="0"/>
              <a:t> </a:t>
            </a:r>
            <a:r>
              <a:rPr lang="ru-RU" b="1" dirty="0" err="1"/>
              <a:t>можуть</a:t>
            </a:r>
            <a:r>
              <a:rPr lang="ru-RU" b="1" dirty="0"/>
              <a:t> </a:t>
            </a:r>
            <a:r>
              <a:rPr lang="ru-RU" b="1" dirty="0" err="1"/>
              <a:t>застосовуватися</a:t>
            </a:r>
            <a:r>
              <a:rPr lang="ru-RU" b="1" dirty="0"/>
              <a:t> </a:t>
            </a:r>
            <a:r>
              <a:rPr lang="ru-RU" b="1" dirty="0" err="1"/>
              <a:t>такі</a:t>
            </a:r>
            <a:r>
              <a:rPr lang="ru-RU" b="1" dirty="0"/>
              <a:t> </a:t>
            </a:r>
            <a:r>
              <a:rPr lang="ru-RU" b="1" dirty="0" err="1"/>
              <a:t>види</a:t>
            </a:r>
            <a:r>
              <a:rPr lang="ru-RU" b="1" dirty="0"/>
              <a:t> </a:t>
            </a:r>
            <a:r>
              <a:rPr lang="ru-RU" b="1" dirty="0" err="1"/>
              <a:t>заохочень</a:t>
            </a:r>
            <a:r>
              <a:rPr lang="ru-RU" b="1" dirty="0"/>
              <a:t>:</a:t>
            </a:r>
            <a:endParaRPr lang="ru-RU" b="1" dirty="0"/>
          </a:p>
        </p:txBody>
      </p:sp>
      <p:sp>
        <p:nvSpPr>
          <p:cNvPr id="3" name="Объект 2"/>
          <p:cNvSpPr>
            <a:spLocks noGrp="1"/>
          </p:cNvSpPr>
          <p:nvPr>
            <p:ph sz="quarter" idx="13"/>
          </p:nvPr>
        </p:nvSpPr>
        <p:spPr>
          <a:xfrm>
            <a:off x="0" y="977900"/>
            <a:ext cx="12192000" cy="5880100"/>
          </a:xfrm>
        </p:spPr>
        <p:txBody>
          <a:bodyPr>
            <a:normAutofit fontScale="92500" lnSpcReduction="10000"/>
          </a:bodyPr>
          <a:lstStyle/>
          <a:p>
            <a:r>
              <a:rPr lang="ru-RU" dirty="0"/>
              <a:t>1) </a:t>
            </a:r>
            <a:r>
              <a:rPr lang="ru-RU" dirty="0" err="1"/>
              <a:t>дострокове</a:t>
            </a:r>
            <a:r>
              <a:rPr lang="ru-RU" dirty="0"/>
              <a:t> </a:t>
            </a:r>
            <a:r>
              <a:rPr lang="ru-RU" dirty="0" err="1"/>
              <a:t>зняття</a:t>
            </a:r>
            <a:r>
              <a:rPr lang="ru-RU" dirty="0"/>
              <a:t> </a:t>
            </a:r>
            <a:r>
              <a:rPr lang="ru-RU" dirty="0" err="1"/>
              <a:t>дисциплінарного</a:t>
            </a:r>
            <a:r>
              <a:rPr lang="ru-RU" dirty="0"/>
              <a:t> </a:t>
            </a:r>
            <a:r>
              <a:rPr lang="ru-RU" dirty="0" err="1"/>
              <a:t>стягнення</a:t>
            </a:r>
            <a:r>
              <a:rPr lang="ru-RU" dirty="0"/>
              <a:t>;</a:t>
            </a:r>
          </a:p>
          <a:p>
            <a:r>
              <a:rPr lang="ru-RU" dirty="0"/>
              <a:t>2) </a:t>
            </a:r>
            <a:r>
              <a:rPr lang="ru-RU" dirty="0" err="1"/>
              <a:t>занесення</a:t>
            </a:r>
            <a:r>
              <a:rPr lang="ru-RU" dirty="0"/>
              <a:t> на </a:t>
            </a:r>
            <a:r>
              <a:rPr lang="ru-RU" dirty="0" err="1"/>
              <a:t>дошку</a:t>
            </a:r>
            <a:r>
              <a:rPr lang="ru-RU" dirty="0"/>
              <a:t> </a:t>
            </a:r>
            <a:r>
              <a:rPr lang="ru-RU" dirty="0" err="1"/>
              <a:t>пошани</a:t>
            </a:r>
            <a:r>
              <a:rPr lang="ru-RU" dirty="0"/>
              <a:t>;</a:t>
            </a:r>
          </a:p>
          <a:p>
            <a:r>
              <a:rPr lang="ru-RU" dirty="0"/>
              <a:t>3) </a:t>
            </a:r>
            <a:r>
              <a:rPr lang="ru-RU" dirty="0" err="1"/>
              <a:t>заохочення</a:t>
            </a:r>
            <a:r>
              <a:rPr lang="ru-RU" dirty="0"/>
              <a:t> грошовою </a:t>
            </a:r>
            <a:r>
              <a:rPr lang="ru-RU" dirty="0" err="1"/>
              <a:t>винагородою</a:t>
            </a:r>
            <a:r>
              <a:rPr lang="ru-RU" dirty="0"/>
              <a:t>;</a:t>
            </a:r>
          </a:p>
          <a:p>
            <a:r>
              <a:rPr lang="ru-RU" dirty="0"/>
              <a:t>4) </a:t>
            </a:r>
            <a:r>
              <a:rPr lang="ru-RU" dirty="0" err="1"/>
              <a:t>заохочення</a:t>
            </a:r>
            <a:r>
              <a:rPr lang="ru-RU" dirty="0"/>
              <a:t> </a:t>
            </a:r>
            <a:r>
              <a:rPr lang="ru-RU" dirty="0" err="1"/>
              <a:t>цінним</a:t>
            </a:r>
            <a:r>
              <a:rPr lang="ru-RU" dirty="0"/>
              <a:t> </a:t>
            </a:r>
            <a:r>
              <a:rPr lang="ru-RU" dirty="0" err="1"/>
              <a:t>подарунком</a:t>
            </a:r>
            <a:r>
              <a:rPr lang="ru-RU" dirty="0"/>
              <a:t>;</a:t>
            </a:r>
          </a:p>
          <a:p>
            <a:r>
              <a:rPr lang="ru-RU" dirty="0"/>
              <a:t>5) </a:t>
            </a:r>
            <a:r>
              <a:rPr lang="ru-RU" dirty="0" err="1"/>
              <a:t>надання</a:t>
            </a:r>
            <a:r>
              <a:rPr lang="ru-RU" dirty="0"/>
              <a:t> </a:t>
            </a:r>
            <a:r>
              <a:rPr lang="ru-RU" dirty="0" err="1"/>
              <a:t>додаткової</a:t>
            </a:r>
            <a:r>
              <a:rPr lang="ru-RU" dirty="0"/>
              <a:t> </a:t>
            </a:r>
            <a:r>
              <a:rPr lang="ru-RU" dirty="0" err="1"/>
              <a:t>оплачуваної</a:t>
            </a:r>
            <a:r>
              <a:rPr lang="ru-RU" dirty="0"/>
              <a:t> </a:t>
            </a:r>
            <a:r>
              <a:rPr lang="ru-RU" dirty="0" err="1"/>
              <a:t>відпустки</a:t>
            </a:r>
            <a:r>
              <a:rPr lang="ru-RU" dirty="0"/>
              <a:t> </a:t>
            </a:r>
            <a:r>
              <a:rPr lang="ru-RU" dirty="0" err="1"/>
              <a:t>тривалістю</a:t>
            </a:r>
            <a:r>
              <a:rPr lang="ru-RU" dirty="0"/>
              <a:t> до </a:t>
            </a:r>
            <a:r>
              <a:rPr lang="ru-RU" dirty="0" err="1"/>
              <a:t>п’яти</a:t>
            </a:r>
            <a:r>
              <a:rPr lang="ru-RU" dirty="0"/>
              <a:t> </a:t>
            </a:r>
            <a:r>
              <a:rPr lang="ru-RU" dirty="0" err="1"/>
              <a:t>діб</a:t>
            </a:r>
            <a:r>
              <a:rPr lang="ru-RU" dirty="0"/>
              <a:t>;</a:t>
            </a:r>
          </a:p>
          <a:p>
            <a:r>
              <a:rPr lang="ru-RU" dirty="0"/>
              <a:t>6) </a:t>
            </a:r>
            <a:r>
              <a:rPr lang="ru-RU" dirty="0" err="1"/>
              <a:t>заохочення</a:t>
            </a:r>
            <a:r>
              <a:rPr lang="ru-RU" dirty="0"/>
              <a:t> </a:t>
            </a:r>
            <a:r>
              <a:rPr lang="ru-RU" dirty="0" err="1"/>
              <a:t>відомчими</a:t>
            </a:r>
            <a:r>
              <a:rPr lang="ru-RU" dirty="0"/>
              <a:t> </a:t>
            </a:r>
            <a:r>
              <a:rPr lang="ru-RU" dirty="0" err="1"/>
              <a:t>заохочувальними</a:t>
            </a:r>
            <a:r>
              <a:rPr lang="ru-RU" dirty="0"/>
              <a:t> </a:t>
            </a:r>
            <a:r>
              <a:rPr lang="ru-RU" dirty="0" err="1"/>
              <a:t>відзнаками</a:t>
            </a:r>
            <a:r>
              <a:rPr lang="ru-RU" dirty="0"/>
              <a:t> </a:t>
            </a:r>
            <a:r>
              <a:rPr lang="ru-RU" dirty="0" err="1"/>
              <a:t>Національної</a:t>
            </a:r>
            <a:r>
              <a:rPr lang="ru-RU" dirty="0"/>
              <a:t> </a:t>
            </a:r>
            <a:r>
              <a:rPr lang="ru-RU" dirty="0" err="1"/>
              <a:t>поліції</a:t>
            </a:r>
            <a:r>
              <a:rPr lang="ru-RU" dirty="0"/>
              <a:t> </a:t>
            </a:r>
            <a:r>
              <a:rPr lang="ru-RU" dirty="0" err="1"/>
              <a:t>України</a:t>
            </a:r>
            <a:r>
              <a:rPr lang="ru-RU" dirty="0"/>
              <a:t>;</a:t>
            </a:r>
          </a:p>
          <a:p>
            <a:r>
              <a:rPr lang="ru-RU" dirty="0"/>
              <a:t>7) </a:t>
            </a:r>
            <a:r>
              <a:rPr lang="ru-RU" dirty="0" err="1"/>
              <a:t>заохочення</a:t>
            </a:r>
            <a:r>
              <a:rPr lang="ru-RU" dirty="0"/>
              <a:t> </a:t>
            </a:r>
            <a:r>
              <a:rPr lang="ru-RU" dirty="0" err="1"/>
              <a:t>відомчими</a:t>
            </a:r>
            <a:r>
              <a:rPr lang="ru-RU" dirty="0"/>
              <a:t> </a:t>
            </a:r>
            <a:r>
              <a:rPr lang="ru-RU" dirty="0" err="1"/>
              <a:t>заохочувальними</a:t>
            </a:r>
            <a:r>
              <a:rPr lang="ru-RU" dirty="0"/>
              <a:t> </a:t>
            </a:r>
            <a:r>
              <a:rPr lang="ru-RU" dirty="0" err="1"/>
              <a:t>відзнаками</a:t>
            </a:r>
            <a:r>
              <a:rPr lang="ru-RU" dirty="0"/>
              <a:t> </a:t>
            </a:r>
            <a:r>
              <a:rPr lang="ru-RU" dirty="0" err="1"/>
              <a:t>Міністерства</a:t>
            </a:r>
            <a:r>
              <a:rPr lang="ru-RU" dirty="0"/>
              <a:t> </a:t>
            </a:r>
            <a:r>
              <a:rPr lang="ru-RU" dirty="0" err="1"/>
              <a:t>внутрішніх</a:t>
            </a:r>
            <a:r>
              <a:rPr lang="ru-RU" dirty="0"/>
              <a:t> справ </a:t>
            </a:r>
            <a:r>
              <a:rPr lang="ru-RU" dirty="0" err="1"/>
              <a:t>України</a:t>
            </a:r>
            <a:r>
              <a:rPr lang="ru-RU" dirty="0"/>
              <a:t>;</a:t>
            </a:r>
          </a:p>
          <a:p>
            <a:r>
              <a:rPr lang="ru-RU" dirty="0"/>
              <a:t>8) </a:t>
            </a:r>
            <a:r>
              <a:rPr lang="ru-RU" dirty="0" err="1"/>
              <a:t>дострокове</a:t>
            </a:r>
            <a:r>
              <a:rPr lang="ru-RU" dirty="0"/>
              <a:t> </a:t>
            </a:r>
            <a:r>
              <a:rPr lang="ru-RU" dirty="0" err="1"/>
              <a:t>присвоєння</a:t>
            </a:r>
            <a:r>
              <a:rPr lang="ru-RU" dirty="0"/>
              <a:t> </a:t>
            </a:r>
            <a:r>
              <a:rPr lang="ru-RU" dirty="0" err="1"/>
              <a:t>чергового</a:t>
            </a:r>
            <a:r>
              <a:rPr lang="ru-RU" dirty="0"/>
              <a:t> </a:t>
            </a:r>
            <a:r>
              <a:rPr lang="ru-RU" dirty="0" err="1"/>
              <a:t>спеціального</a:t>
            </a:r>
            <a:r>
              <a:rPr lang="ru-RU" dirty="0"/>
              <a:t> </a:t>
            </a:r>
            <a:r>
              <a:rPr lang="ru-RU" dirty="0" err="1"/>
              <a:t>звання</a:t>
            </a:r>
            <a:r>
              <a:rPr lang="ru-RU" dirty="0"/>
              <a:t>;</a:t>
            </a:r>
          </a:p>
          <a:p>
            <a:r>
              <a:rPr lang="ru-RU" dirty="0"/>
              <a:t>9) </a:t>
            </a:r>
            <a:r>
              <a:rPr lang="ru-RU" dirty="0" err="1"/>
              <a:t>присвоєння</a:t>
            </a:r>
            <a:r>
              <a:rPr lang="ru-RU" dirty="0"/>
              <a:t> </a:t>
            </a:r>
            <a:r>
              <a:rPr lang="ru-RU" dirty="0" err="1"/>
              <a:t>спеціального</a:t>
            </a:r>
            <a:r>
              <a:rPr lang="ru-RU" dirty="0"/>
              <a:t> </a:t>
            </a:r>
            <a:r>
              <a:rPr lang="ru-RU" dirty="0" err="1"/>
              <a:t>звання</a:t>
            </a:r>
            <a:r>
              <a:rPr lang="ru-RU" dirty="0"/>
              <a:t>, </a:t>
            </a:r>
            <a:r>
              <a:rPr lang="ru-RU" dirty="0" err="1"/>
              <a:t>вищого</a:t>
            </a:r>
            <a:r>
              <a:rPr lang="ru-RU" dirty="0"/>
              <a:t> на один </a:t>
            </a:r>
            <a:r>
              <a:rPr lang="ru-RU" dirty="0" err="1"/>
              <a:t>ступінь</a:t>
            </a:r>
            <a:r>
              <a:rPr lang="ru-RU" dirty="0"/>
              <a:t> </a:t>
            </a:r>
            <a:r>
              <a:rPr lang="ru-RU" dirty="0" err="1"/>
              <a:t>від</a:t>
            </a:r>
            <a:r>
              <a:rPr lang="ru-RU" dirty="0"/>
              <a:t> </a:t>
            </a:r>
            <a:r>
              <a:rPr lang="ru-RU" dirty="0" err="1"/>
              <a:t>звання</a:t>
            </a:r>
            <a:r>
              <a:rPr lang="ru-RU" dirty="0"/>
              <a:t>, </a:t>
            </a:r>
            <a:r>
              <a:rPr lang="ru-RU" dirty="0" err="1"/>
              <a:t>передбаченого</a:t>
            </a:r>
            <a:r>
              <a:rPr lang="ru-RU" dirty="0"/>
              <a:t> </a:t>
            </a:r>
            <a:r>
              <a:rPr lang="ru-RU" dirty="0" err="1"/>
              <a:t>займаною</a:t>
            </a:r>
            <a:r>
              <a:rPr lang="ru-RU" dirty="0"/>
              <a:t> штатною </a:t>
            </a:r>
            <a:r>
              <a:rPr lang="ru-RU" dirty="0" err="1"/>
              <a:t>посадою</a:t>
            </a:r>
            <a:r>
              <a:rPr lang="ru-RU" dirty="0"/>
              <a:t>;</a:t>
            </a:r>
          </a:p>
          <a:p>
            <a:r>
              <a:rPr lang="ru-RU" dirty="0"/>
              <a:t>10) </a:t>
            </a:r>
            <a:r>
              <a:rPr lang="ru-RU" dirty="0" err="1"/>
              <a:t>заохочення</a:t>
            </a:r>
            <a:r>
              <a:rPr lang="ru-RU" dirty="0"/>
              <a:t> </a:t>
            </a:r>
            <a:r>
              <a:rPr lang="ru-RU" dirty="0" err="1"/>
              <a:t>відомчою</a:t>
            </a:r>
            <a:r>
              <a:rPr lang="ru-RU" dirty="0"/>
              <a:t> </a:t>
            </a:r>
            <a:r>
              <a:rPr lang="ru-RU" dirty="0" err="1"/>
              <a:t>заохочувальною</a:t>
            </a:r>
            <a:r>
              <a:rPr lang="ru-RU" dirty="0"/>
              <a:t> </a:t>
            </a:r>
            <a:r>
              <a:rPr lang="ru-RU" dirty="0" err="1"/>
              <a:t>відзнакою</a:t>
            </a:r>
            <a:r>
              <a:rPr lang="ru-RU" dirty="0"/>
              <a:t> </a:t>
            </a:r>
            <a:r>
              <a:rPr lang="ru-RU" dirty="0" err="1"/>
              <a:t>Міністерства</a:t>
            </a:r>
            <a:r>
              <a:rPr lang="ru-RU" dirty="0"/>
              <a:t> </a:t>
            </a:r>
            <a:r>
              <a:rPr lang="ru-RU" dirty="0" err="1"/>
              <a:t>внутрішніх</a:t>
            </a:r>
            <a:r>
              <a:rPr lang="ru-RU" dirty="0"/>
              <a:t> справ </a:t>
            </a:r>
            <a:r>
              <a:rPr lang="ru-RU" dirty="0" err="1"/>
              <a:t>України</a:t>
            </a:r>
            <a:r>
              <a:rPr lang="ru-RU" dirty="0"/>
              <a:t> "</a:t>
            </a:r>
            <a:r>
              <a:rPr lang="ru-RU" dirty="0" err="1"/>
              <a:t>Вогнепальна</a:t>
            </a:r>
            <a:r>
              <a:rPr lang="ru-RU" dirty="0"/>
              <a:t> </a:t>
            </a:r>
            <a:r>
              <a:rPr lang="ru-RU" dirty="0" err="1"/>
              <a:t>зброя</a:t>
            </a:r>
            <a:r>
              <a:rPr lang="ru-RU" dirty="0"/>
              <a:t>";</a:t>
            </a:r>
          </a:p>
          <a:p>
            <a:r>
              <a:rPr lang="ru-RU" dirty="0"/>
              <a:t>11) </a:t>
            </a:r>
            <a:r>
              <a:rPr lang="ru-RU" dirty="0" err="1"/>
              <a:t>заохочення</a:t>
            </a:r>
            <a:r>
              <a:rPr lang="ru-RU" dirty="0"/>
              <a:t> </a:t>
            </a:r>
            <a:r>
              <a:rPr lang="ru-RU" dirty="0" err="1"/>
              <a:t>відомчою</a:t>
            </a:r>
            <a:r>
              <a:rPr lang="ru-RU" dirty="0"/>
              <a:t> </a:t>
            </a:r>
            <a:r>
              <a:rPr lang="ru-RU" dirty="0" err="1"/>
              <a:t>заохочувальною</a:t>
            </a:r>
            <a:r>
              <a:rPr lang="ru-RU" dirty="0"/>
              <a:t> </a:t>
            </a:r>
            <a:r>
              <a:rPr lang="ru-RU" dirty="0" err="1"/>
              <a:t>відзнакою</a:t>
            </a:r>
            <a:r>
              <a:rPr lang="ru-RU" dirty="0"/>
              <a:t> </a:t>
            </a:r>
            <a:r>
              <a:rPr lang="ru-RU" dirty="0" err="1"/>
              <a:t>Міністерства</a:t>
            </a:r>
            <a:r>
              <a:rPr lang="ru-RU" dirty="0"/>
              <a:t> </a:t>
            </a:r>
            <a:r>
              <a:rPr lang="ru-RU" dirty="0" err="1"/>
              <a:t>внутрішніх</a:t>
            </a:r>
            <a:r>
              <a:rPr lang="ru-RU" dirty="0"/>
              <a:t> справ </a:t>
            </a:r>
            <a:r>
              <a:rPr lang="ru-RU" dirty="0" err="1"/>
              <a:t>України</a:t>
            </a:r>
            <a:r>
              <a:rPr lang="ru-RU" dirty="0"/>
              <a:t> "Холодна </a:t>
            </a:r>
            <a:r>
              <a:rPr lang="ru-RU" dirty="0" err="1"/>
              <a:t>зброя</a:t>
            </a:r>
            <a:r>
              <a:rPr lang="ru-RU" dirty="0"/>
              <a:t>".</a:t>
            </a:r>
          </a:p>
          <a:p>
            <a:endParaRPr lang="ru-RU" dirty="0"/>
          </a:p>
        </p:txBody>
      </p:sp>
    </p:spTree>
    <p:extLst>
      <p:ext uri="{BB962C8B-B14F-4D97-AF65-F5344CB8AC3E}">
        <p14:creationId xmlns:p14="http://schemas.microsoft.com/office/powerpoint/2010/main" val="395109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319" y="1"/>
            <a:ext cx="11960159" cy="6858000"/>
          </a:xfrm>
        </p:spPr>
        <p:txBody>
          <a:bodyPr/>
          <a:lstStyle/>
          <a:p>
            <a:r>
              <a:rPr lang="ru-RU" b="1" dirty="0" err="1"/>
              <a:t>Національна</a:t>
            </a:r>
            <a:r>
              <a:rPr lang="ru-RU" b="1" dirty="0"/>
              <a:t> </a:t>
            </a:r>
            <a:r>
              <a:rPr lang="ru-RU" b="1" dirty="0" err="1"/>
              <a:t>поліція</a:t>
            </a:r>
            <a:r>
              <a:rPr lang="ru-RU" b="1" dirty="0"/>
              <a:t> </a:t>
            </a:r>
            <a:r>
              <a:rPr lang="ru-RU" b="1" dirty="0" err="1"/>
              <a:t>України</a:t>
            </a:r>
            <a:r>
              <a:rPr lang="ru-RU" b="1" dirty="0"/>
              <a:t> (</a:t>
            </a:r>
            <a:r>
              <a:rPr lang="ru-RU" b="1" dirty="0" err="1"/>
              <a:t>поліція</a:t>
            </a:r>
            <a:r>
              <a:rPr lang="ru-RU" b="1" dirty="0"/>
              <a:t>) </a:t>
            </a:r>
            <a:r>
              <a:rPr lang="ru-RU" dirty="0"/>
              <a:t>- </a:t>
            </a:r>
            <a:r>
              <a:rPr lang="ru-RU" dirty="0" err="1"/>
              <a:t>це</a:t>
            </a:r>
            <a:r>
              <a:rPr lang="ru-RU" dirty="0"/>
              <a:t> </a:t>
            </a:r>
            <a:r>
              <a:rPr lang="ru-RU" dirty="0" err="1"/>
              <a:t>центральний</a:t>
            </a:r>
            <a:r>
              <a:rPr lang="ru-RU" dirty="0"/>
              <a:t> орган </a:t>
            </a:r>
            <a:r>
              <a:rPr lang="ru-RU" dirty="0" err="1"/>
              <a:t>виконавчої</a:t>
            </a:r>
            <a:r>
              <a:rPr lang="ru-RU" dirty="0"/>
              <a:t> </a:t>
            </a:r>
            <a:r>
              <a:rPr lang="ru-RU" dirty="0" err="1"/>
              <a:t>влади</a:t>
            </a:r>
            <a:r>
              <a:rPr lang="ru-RU" dirty="0"/>
              <a:t>, </a:t>
            </a:r>
            <a:r>
              <a:rPr lang="ru-RU" dirty="0" err="1"/>
              <a:t>який</a:t>
            </a:r>
            <a:r>
              <a:rPr lang="ru-RU" dirty="0"/>
              <a:t> служить </a:t>
            </a:r>
            <a:r>
              <a:rPr lang="ru-RU" dirty="0" err="1"/>
              <a:t>суспільству</a:t>
            </a:r>
            <a:r>
              <a:rPr lang="ru-RU" dirty="0"/>
              <a:t> шляхом </a:t>
            </a:r>
            <a:r>
              <a:rPr lang="ru-RU" dirty="0" err="1"/>
              <a:t>забезпечення</a:t>
            </a:r>
            <a:r>
              <a:rPr lang="ru-RU" dirty="0"/>
              <a:t> </a:t>
            </a:r>
            <a:r>
              <a:rPr lang="ru-RU" dirty="0" err="1"/>
              <a:t>охорони</a:t>
            </a:r>
            <a:r>
              <a:rPr lang="ru-RU" dirty="0"/>
              <a:t> прав і свобод </a:t>
            </a:r>
            <a:r>
              <a:rPr lang="ru-RU" dirty="0" err="1"/>
              <a:t>людини</a:t>
            </a:r>
            <a:r>
              <a:rPr lang="ru-RU" dirty="0"/>
              <a:t>, </a:t>
            </a:r>
            <a:r>
              <a:rPr lang="ru-RU" dirty="0" err="1"/>
              <a:t>протидії</a:t>
            </a:r>
            <a:r>
              <a:rPr lang="ru-RU" dirty="0"/>
              <a:t> </a:t>
            </a:r>
            <a:r>
              <a:rPr lang="ru-RU" dirty="0" err="1"/>
              <a:t>злочинності</a:t>
            </a:r>
            <a:r>
              <a:rPr lang="ru-RU" dirty="0"/>
              <a:t>, </a:t>
            </a:r>
            <a:r>
              <a:rPr lang="ru-RU" dirty="0" err="1"/>
              <a:t>підтримання</a:t>
            </a:r>
            <a:r>
              <a:rPr lang="ru-RU" dirty="0"/>
              <a:t> </a:t>
            </a:r>
            <a:r>
              <a:rPr lang="ru-RU" dirty="0" err="1"/>
              <a:t>публічної</a:t>
            </a:r>
            <a:r>
              <a:rPr lang="ru-RU" dirty="0"/>
              <a:t> </a:t>
            </a:r>
            <a:r>
              <a:rPr lang="ru-RU" dirty="0" err="1"/>
              <a:t>безпеки</a:t>
            </a:r>
            <a:r>
              <a:rPr lang="ru-RU" dirty="0"/>
              <a:t> і порядку.</a:t>
            </a:r>
            <a:endParaRPr lang="ru-RU" dirty="0"/>
          </a:p>
        </p:txBody>
      </p:sp>
    </p:spTree>
    <p:extLst>
      <p:ext uri="{BB962C8B-B14F-4D97-AF65-F5344CB8AC3E}">
        <p14:creationId xmlns:p14="http://schemas.microsoft.com/office/powerpoint/2010/main" val="3180134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5675" y="0"/>
            <a:ext cx="10364451" cy="6858000"/>
          </a:xfrm>
        </p:spPr>
        <p:txBody>
          <a:bodyPr>
            <a:normAutofit fontScale="90000"/>
          </a:bodyPr>
          <a:lstStyle/>
          <a:p>
            <a:r>
              <a:rPr lang="ru-RU" b="1" dirty="0" err="1" smtClean="0"/>
              <a:t>Дисциплінарне</a:t>
            </a:r>
            <a:r>
              <a:rPr lang="ru-RU" b="1" dirty="0" smtClean="0"/>
              <a:t> </a:t>
            </a:r>
            <a:r>
              <a:rPr lang="ru-RU" b="1" dirty="0" err="1"/>
              <a:t>стягнення</a:t>
            </a:r>
            <a:r>
              <a:rPr lang="ru-RU" b="1" dirty="0"/>
              <a:t> є </a:t>
            </a:r>
            <a:r>
              <a:rPr lang="ru-RU" b="1" dirty="0" err="1"/>
              <a:t>засобом</a:t>
            </a:r>
            <a:r>
              <a:rPr lang="ru-RU" b="1" dirty="0"/>
              <a:t> </a:t>
            </a:r>
            <a:r>
              <a:rPr lang="ru-RU" b="1" dirty="0" err="1"/>
              <a:t>підтримання</a:t>
            </a:r>
            <a:r>
              <a:rPr lang="ru-RU" b="1" dirty="0"/>
              <a:t> </a:t>
            </a:r>
            <a:r>
              <a:rPr lang="ru-RU" b="1" dirty="0" err="1"/>
              <a:t>службової</a:t>
            </a:r>
            <a:r>
              <a:rPr lang="ru-RU" b="1" dirty="0"/>
              <a:t> </a:t>
            </a:r>
            <a:r>
              <a:rPr lang="ru-RU" b="1" dirty="0" err="1"/>
              <a:t>дисципліни</a:t>
            </a:r>
            <a:r>
              <a:rPr lang="ru-RU" b="1" dirty="0"/>
              <a:t>, </a:t>
            </a:r>
            <a:r>
              <a:rPr lang="ru-RU" b="1" dirty="0" err="1"/>
              <a:t>що</a:t>
            </a:r>
            <a:r>
              <a:rPr lang="ru-RU" b="1" dirty="0"/>
              <a:t> </a:t>
            </a:r>
            <a:r>
              <a:rPr lang="ru-RU" b="1" dirty="0" err="1"/>
              <a:t>застосовується</a:t>
            </a:r>
            <a:r>
              <a:rPr lang="ru-RU" b="1" dirty="0"/>
              <a:t> за </a:t>
            </a:r>
            <a:r>
              <a:rPr lang="ru-RU" b="1" dirty="0" err="1"/>
              <a:t>вчинення</a:t>
            </a:r>
            <a:r>
              <a:rPr lang="ru-RU" b="1" dirty="0"/>
              <a:t> </a:t>
            </a:r>
            <a:r>
              <a:rPr lang="ru-RU" b="1" dirty="0" err="1"/>
              <a:t>дисциплінарного</a:t>
            </a:r>
            <a:r>
              <a:rPr lang="ru-RU" b="1" dirty="0"/>
              <a:t> проступку з метою </a:t>
            </a:r>
            <a:r>
              <a:rPr lang="ru-RU" b="1" dirty="0" err="1"/>
              <a:t>виховання</a:t>
            </a:r>
            <a:r>
              <a:rPr lang="ru-RU" b="1" dirty="0"/>
              <a:t> </a:t>
            </a:r>
            <a:r>
              <a:rPr lang="ru-RU" b="1" dirty="0" err="1"/>
              <a:t>поліцейського</a:t>
            </a:r>
            <a:r>
              <a:rPr lang="ru-RU" b="1" dirty="0"/>
              <a:t>, </a:t>
            </a:r>
            <a:r>
              <a:rPr lang="ru-RU" b="1" dirty="0" err="1"/>
              <a:t>який</a:t>
            </a:r>
            <a:r>
              <a:rPr lang="ru-RU" b="1" dirty="0"/>
              <a:t> </a:t>
            </a:r>
            <a:r>
              <a:rPr lang="ru-RU" b="1" dirty="0" err="1"/>
              <a:t>його</a:t>
            </a:r>
            <a:r>
              <a:rPr lang="ru-RU" b="1" dirty="0"/>
              <a:t> вчинив, для </a:t>
            </a:r>
            <a:r>
              <a:rPr lang="ru-RU" b="1" dirty="0" err="1"/>
              <a:t>безумовного</a:t>
            </a:r>
            <a:r>
              <a:rPr lang="ru-RU" b="1" dirty="0"/>
              <a:t> </a:t>
            </a:r>
            <a:r>
              <a:rPr lang="ru-RU" b="1" dirty="0" err="1"/>
              <a:t>дотримання</a:t>
            </a:r>
            <a:r>
              <a:rPr lang="ru-RU" b="1" dirty="0"/>
              <a:t> </a:t>
            </a:r>
            <a:r>
              <a:rPr lang="ru-RU" b="1" dirty="0" err="1"/>
              <a:t>службової</a:t>
            </a:r>
            <a:r>
              <a:rPr lang="ru-RU" b="1" dirty="0"/>
              <a:t> </a:t>
            </a:r>
            <a:r>
              <a:rPr lang="ru-RU" b="1" dirty="0" err="1"/>
              <a:t>дисципліни</a:t>
            </a:r>
            <a:r>
              <a:rPr lang="ru-RU" b="1" dirty="0"/>
              <a:t>, а </a:t>
            </a:r>
            <a:r>
              <a:rPr lang="ru-RU" b="1" dirty="0" err="1"/>
              <a:t>також</a:t>
            </a:r>
            <a:r>
              <a:rPr lang="ru-RU" b="1" dirty="0"/>
              <a:t> з метою </a:t>
            </a:r>
            <a:r>
              <a:rPr lang="ru-RU" b="1" dirty="0" err="1"/>
              <a:t>запобігання</a:t>
            </a:r>
            <a:r>
              <a:rPr lang="ru-RU" b="1" dirty="0"/>
              <a:t> </a:t>
            </a:r>
            <a:r>
              <a:rPr lang="ru-RU" b="1" dirty="0" err="1"/>
              <a:t>вчиненню</a:t>
            </a:r>
            <a:r>
              <a:rPr lang="ru-RU" b="1" dirty="0"/>
              <a:t> </a:t>
            </a:r>
            <a:r>
              <a:rPr lang="ru-RU" b="1" dirty="0" err="1"/>
              <a:t>нових</a:t>
            </a:r>
            <a:r>
              <a:rPr lang="ru-RU" b="1" dirty="0"/>
              <a:t> </a:t>
            </a:r>
            <a:r>
              <a:rPr lang="ru-RU" b="1" dirty="0" err="1"/>
              <a:t>дисциплінарних</a:t>
            </a:r>
            <a:r>
              <a:rPr lang="ru-RU" b="1" dirty="0"/>
              <a:t> </a:t>
            </a:r>
            <a:r>
              <a:rPr lang="ru-RU" b="1" dirty="0" err="1"/>
              <a:t>проступків</a:t>
            </a:r>
            <a:r>
              <a:rPr lang="ru-RU" b="1" dirty="0" smtClean="0"/>
              <a:t>.</a:t>
            </a:r>
            <a:br>
              <a:rPr lang="ru-RU" b="1" dirty="0" smtClean="0"/>
            </a:br>
            <a:r>
              <a:rPr lang="ru-RU" dirty="0"/>
              <a:t/>
            </a:r>
            <a:br>
              <a:rPr lang="ru-RU" dirty="0"/>
            </a:br>
            <a:r>
              <a:rPr lang="ru-RU" b="1" dirty="0" err="1" smtClean="0">
                <a:solidFill>
                  <a:srgbClr val="FF0000"/>
                </a:solidFill>
              </a:rPr>
              <a:t>Дисциплінарне</a:t>
            </a:r>
            <a:r>
              <a:rPr lang="ru-RU" b="1" dirty="0" smtClean="0">
                <a:solidFill>
                  <a:srgbClr val="FF0000"/>
                </a:solidFill>
              </a:rPr>
              <a:t> </a:t>
            </a:r>
            <a:r>
              <a:rPr lang="ru-RU" b="1" dirty="0" err="1">
                <a:solidFill>
                  <a:srgbClr val="FF0000"/>
                </a:solidFill>
              </a:rPr>
              <a:t>стягнення</a:t>
            </a:r>
            <a:r>
              <a:rPr lang="ru-RU" b="1" dirty="0">
                <a:solidFill>
                  <a:srgbClr val="FF0000"/>
                </a:solidFill>
              </a:rPr>
              <a:t> </a:t>
            </a:r>
            <a:r>
              <a:rPr lang="ru-RU" b="1" dirty="0" err="1">
                <a:solidFill>
                  <a:srgbClr val="FF0000"/>
                </a:solidFill>
              </a:rPr>
              <a:t>має</a:t>
            </a:r>
            <a:r>
              <a:rPr lang="ru-RU" b="1" dirty="0">
                <a:solidFill>
                  <a:srgbClr val="FF0000"/>
                </a:solidFill>
              </a:rPr>
              <a:t> </a:t>
            </a:r>
            <a:r>
              <a:rPr lang="ru-RU" b="1" dirty="0" err="1">
                <a:solidFill>
                  <a:srgbClr val="FF0000"/>
                </a:solidFill>
              </a:rPr>
              <a:t>індивідуальний</a:t>
            </a:r>
            <a:r>
              <a:rPr lang="ru-RU" b="1" dirty="0">
                <a:solidFill>
                  <a:srgbClr val="FF0000"/>
                </a:solidFill>
              </a:rPr>
              <a:t> характер та не </a:t>
            </a:r>
            <a:r>
              <a:rPr lang="ru-RU" b="1" dirty="0" err="1">
                <a:solidFill>
                  <a:srgbClr val="FF0000"/>
                </a:solidFill>
              </a:rPr>
              <a:t>застосовується</a:t>
            </a:r>
            <a:r>
              <a:rPr lang="ru-RU" b="1" dirty="0">
                <a:solidFill>
                  <a:srgbClr val="FF0000"/>
                </a:solidFill>
              </a:rPr>
              <a:t> до </a:t>
            </a:r>
            <a:r>
              <a:rPr lang="ru-RU" b="1" dirty="0" err="1">
                <a:solidFill>
                  <a:srgbClr val="FF0000"/>
                </a:solidFill>
              </a:rPr>
              <a:t>поліцейського</a:t>
            </a:r>
            <a:r>
              <a:rPr lang="ru-RU" b="1" dirty="0">
                <a:solidFill>
                  <a:srgbClr val="FF0000"/>
                </a:solidFill>
              </a:rPr>
              <a:t>, вина </a:t>
            </a:r>
            <a:r>
              <a:rPr lang="ru-RU" b="1" dirty="0" err="1">
                <a:solidFill>
                  <a:srgbClr val="FF0000"/>
                </a:solidFill>
              </a:rPr>
              <a:t>якого</a:t>
            </a:r>
            <a:r>
              <a:rPr lang="ru-RU" b="1" dirty="0">
                <a:solidFill>
                  <a:srgbClr val="FF0000"/>
                </a:solidFill>
              </a:rPr>
              <a:t> у </a:t>
            </a:r>
            <a:r>
              <a:rPr lang="ru-RU" b="1" dirty="0" err="1">
                <a:solidFill>
                  <a:srgbClr val="FF0000"/>
                </a:solidFill>
              </a:rPr>
              <a:t>вчиненні</a:t>
            </a:r>
            <a:r>
              <a:rPr lang="ru-RU" b="1" dirty="0">
                <a:solidFill>
                  <a:srgbClr val="FF0000"/>
                </a:solidFill>
              </a:rPr>
              <a:t> </a:t>
            </a:r>
            <a:r>
              <a:rPr lang="ru-RU" b="1" dirty="0" err="1">
                <a:solidFill>
                  <a:srgbClr val="FF0000"/>
                </a:solidFill>
              </a:rPr>
              <a:t>дисциплінарного</a:t>
            </a:r>
            <a:r>
              <a:rPr lang="ru-RU" b="1" dirty="0">
                <a:solidFill>
                  <a:srgbClr val="FF0000"/>
                </a:solidFill>
              </a:rPr>
              <a:t> проступку не </a:t>
            </a:r>
            <a:r>
              <a:rPr lang="ru-RU" b="1" dirty="0" err="1">
                <a:solidFill>
                  <a:srgbClr val="FF0000"/>
                </a:solidFill>
              </a:rPr>
              <a:t>встановлена</a:t>
            </a:r>
            <a:r>
              <a:rPr lang="ru-RU" b="1" dirty="0">
                <a:solidFill>
                  <a:srgbClr val="FF0000"/>
                </a:solidFill>
              </a:rPr>
              <a:t> у </a:t>
            </a:r>
            <a:r>
              <a:rPr lang="ru-RU" b="1" dirty="0" err="1">
                <a:solidFill>
                  <a:srgbClr val="FF0000"/>
                </a:solidFill>
              </a:rPr>
              <a:t>визначеному</a:t>
            </a:r>
            <a:r>
              <a:rPr lang="ru-RU" b="1" dirty="0">
                <a:solidFill>
                  <a:srgbClr val="FF0000"/>
                </a:solidFill>
              </a:rPr>
              <a:t> порядку </a:t>
            </a:r>
            <a:r>
              <a:rPr lang="ru-RU" b="1" dirty="0" err="1">
                <a:solidFill>
                  <a:srgbClr val="FF0000"/>
                </a:solidFill>
              </a:rPr>
              <a:t>або</a:t>
            </a:r>
            <a:r>
              <a:rPr lang="ru-RU" b="1" dirty="0">
                <a:solidFill>
                  <a:srgbClr val="FF0000"/>
                </a:solidFill>
              </a:rPr>
              <a:t> </a:t>
            </a:r>
            <a:r>
              <a:rPr lang="ru-RU" b="1" dirty="0" err="1">
                <a:solidFill>
                  <a:srgbClr val="FF0000"/>
                </a:solidFill>
              </a:rPr>
              <a:t>який</a:t>
            </a:r>
            <a:r>
              <a:rPr lang="ru-RU" b="1" dirty="0">
                <a:solidFill>
                  <a:srgbClr val="FF0000"/>
                </a:solidFill>
              </a:rPr>
              <a:t> </a:t>
            </a:r>
            <a:r>
              <a:rPr lang="ru-RU" b="1" dirty="0" err="1">
                <a:solidFill>
                  <a:srgbClr val="FF0000"/>
                </a:solidFill>
              </a:rPr>
              <a:t>діяв</a:t>
            </a:r>
            <a:r>
              <a:rPr lang="ru-RU" b="1" dirty="0">
                <a:solidFill>
                  <a:srgbClr val="FF0000"/>
                </a:solidFill>
              </a:rPr>
              <a:t> у </a:t>
            </a:r>
            <a:r>
              <a:rPr lang="ru-RU" b="1" dirty="0" err="1">
                <a:solidFill>
                  <a:srgbClr val="FF0000"/>
                </a:solidFill>
              </a:rPr>
              <a:t>стані</a:t>
            </a:r>
            <a:r>
              <a:rPr lang="ru-RU" b="1" dirty="0">
                <a:solidFill>
                  <a:srgbClr val="FF0000"/>
                </a:solidFill>
              </a:rPr>
              <a:t> </a:t>
            </a:r>
            <a:r>
              <a:rPr lang="ru-RU" b="1" dirty="0" err="1">
                <a:solidFill>
                  <a:srgbClr val="FF0000"/>
                </a:solidFill>
              </a:rPr>
              <a:t>крайньої</a:t>
            </a:r>
            <a:r>
              <a:rPr lang="ru-RU" b="1" dirty="0">
                <a:solidFill>
                  <a:srgbClr val="FF0000"/>
                </a:solidFill>
              </a:rPr>
              <a:t> </a:t>
            </a:r>
            <a:r>
              <a:rPr lang="ru-RU" b="1" dirty="0" err="1">
                <a:solidFill>
                  <a:srgbClr val="FF0000"/>
                </a:solidFill>
              </a:rPr>
              <a:t>необхідності</a:t>
            </a:r>
            <a:r>
              <a:rPr lang="ru-RU" b="1" dirty="0">
                <a:solidFill>
                  <a:srgbClr val="FF0000"/>
                </a:solidFill>
              </a:rPr>
              <a:t> </a:t>
            </a:r>
            <a:r>
              <a:rPr lang="ru-RU" b="1" dirty="0" err="1">
                <a:solidFill>
                  <a:srgbClr val="FF0000"/>
                </a:solidFill>
              </a:rPr>
              <a:t>чи</a:t>
            </a:r>
            <a:r>
              <a:rPr lang="ru-RU" b="1" dirty="0">
                <a:solidFill>
                  <a:srgbClr val="FF0000"/>
                </a:solidFill>
              </a:rPr>
              <a:t> </a:t>
            </a:r>
            <a:r>
              <a:rPr lang="ru-RU" b="1" dirty="0" err="1">
                <a:solidFill>
                  <a:srgbClr val="FF0000"/>
                </a:solidFill>
              </a:rPr>
              <a:t>необхідної</a:t>
            </a:r>
            <a:r>
              <a:rPr lang="ru-RU" b="1" dirty="0">
                <a:solidFill>
                  <a:srgbClr val="FF0000"/>
                </a:solidFill>
              </a:rPr>
              <a:t> оборони.</a:t>
            </a:r>
            <a:br>
              <a:rPr lang="ru-RU" b="1" dirty="0">
                <a:solidFill>
                  <a:srgbClr val="FF0000"/>
                </a:solidFill>
              </a:rPr>
            </a:br>
            <a:endParaRPr lang="ru-RU" b="1" dirty="0">
              <a:solidFill>
                <a:srgbClr val="FF0000"/>
              </a:solidFill>
            </a:endParaRPr>
          </a:p>
        </p:txBody>
      </p:sp>
    </p:spTree>
    <p:extLst>
      <p:ext uri="{BB962C8B-B14F-4D97-AF65-F5344CB8AC3E}">
        <p14:creationId xmlns:p14="http://schemas.microsoft.com/office/powerpoint/2010/main" val="45438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698499"/>
          </a:xfrm>
        </p:spPr>
        <p:txBody>
          <a:bodyPr>
            <a:normAutofit fontScale="90000"/>
          </a:bodyPr>
          <a:lstStyle/>
          <a:p>
            <a:r>
              <a:rPr lang="ru-RU" dirty="0"/>
              <a:t/>
            </a:r>
            <a:br>
              <a:rPr lang="ru-RU" dirty="0"/>
            </a:br>
            <a:r>
              <a:rPr lang="ru-RU" b="1" dirty="0">
                <a:solidFill>
                  <a:srgbClr val="FF0000"/>
                </a:solidFill>
              </a:rPr>
              <a:t>До </a:t>
            </a:r>
            <a:r>
              <a:rPr lang="ru-RU" b="1" dirty="0" err="1">
                <a:solidFill>
                  <a:srgbClr val="FF0000"/>
                </a:solidFill>
              </a:rPr>
              <a:t>поліцейських</a:t>
            </a:r>
            <a:r>
              <a:rPr lang="ru-RU" b="1" dirty="0">
                <a:solidFill>
                  <a:srgbClr val="FF0000"/>
                </a:solidFill>
              </a:rPr>
              <a:t> </a:t>
            </a:r>
            <a:r>
              <a:rPr lang="ru-RU" b="1" dirty="0" err="1">
                <a:solidFill>
                  <a:srgbClr val="FF0000"/>
                </a:solidFill>
              </a:rPr>
              <a:t>можуть</a:t>
            </a:r>
            <a:r>
              <a:rPr lang="ru-RU" b="1" dirty="0">
                <a:solidFill>
                  <a:srgbClr val="FF0000"/>
                </a:solidFill>
              </a:rPr>
              <a:t> </a:t>
            </a:r>
            <a:r>
              <a:rPr lang="ru-RU" b="1" dirty="0" err="1">
                <a:solidFill>
                  <a:srgbClr val="FF0000"/>
                </a:solidFill>
              </a:rPr>
              <a:t>застосовуватися</a:t>
            </a:r>
            <a:r>
              <a:rPr lang="ru-RU" b="1" dirty="0">
                <a:solidFill>
                  <a:srgbClr val="FF0000"/>
                </a:solidFill>
              </a:rPr>
              <a:t> </a:t>
            </a:r>
            <a:r>
              <a:rPr lang="ru-RU" b="1" dirty="0" err="1">
                <a:solidFill>
                  <a:srgbClr val="FF0000"/>
                </a:solidFill>
              </a:rPr>
              <a:t>такі</a:t>
            </a:r>
            <a:r>
              <a:rPr lang="ru-RU" b="1" dirty="0">
                <a:solidFill>
                  <a:srgbClr val="FF0000"/>
                </a:solidFill>
              </a:rPr>
              <a:t> </a:t>
            </a:r>
            <a:r>
              <a:rPr lang="ru-RU" b="1" dirty="0" err="1">
                <a:solidFill>
                  <a:srgbClr val="FF0000"/>
                </a:solidFill>
              </a:rPr>
              <a:t>види</a:t>
            </a:r>
            <a:r>
              <a:rPr lang="ru-RU" b="1" dirty="0">
                <a:solidFill>
                  <a:srgbClr val="FF0000"/>
                </a:solidFill>
              </a:rPr>
              <a:t> </a:t>
            </a:r>
            <a:r>
              <a:rPr lang="ru-RU" b="1" dirty="0" err="1">
                <a:solidFill>
                  <a:srgbClr val="FF0000"/>
                </a:solidFill>
              </a:rPr>
              <a:t>дисциплінарних</a:t>
            </a:r>
            <a:r>
              <a:rPr lang="ru-RU" b="1" dirty="0">
                <a:solidFill>
                  <a:srgbClr val="FF0000"/>
                </a:solidFill>
              </a:rPr>
              <a:t> </a:t>
            </a:r>
            <a:r>
              <a:rPr lang="ru-RU" b="1" dirty="0" err="1">
                <a:solidFill>
                  <a:srgbClr val="FF0000"/>
                </a:solidFill>
              </a:rPr>
              <a:t>стягнень</a:t>
            </a:r>
            <a:r>
              <a:rPr lang="ru-RU" b="1" dirty="0">
                <a:solidFill>
                  <a:srgbClr val="FF0000"/>
                </a:solidFill>
              </a:rPr>
              <a:t>:</a:t>
            </a:r>
          </a:p>
        </p:txBody>
      </p:sp>
      <p:sp>
        <p:nvSpPr>
          <p:cNvPr id="3" name="Объект 2"/>
          <p:cNvSpPr>
            <a:spLocks noGrp="1"/>
          </p:cNvSpPr>
          <p:nvPr>
            <p:ph sz="quarter" idx="13"/>
          </p:nvPr>
        </p:nvSpPr>
        <p:spPr>
          <a:xfrm>
            <a:off x="0" y="876300"/>
            <a:ext cx="12192000" cy="5981700"/>
          </a:xfrm>
        </p:spPr>
        <p:txBody>
          <a:bodyPr/>
          <a:lstStyle/>
          <a:p>
            <a:r>
              <a:rPr lang="ru-RU" sz="2800" dirty="0"/>
              <a:t>1) </a:t>
            </a:r>
            <a:r>
              <a:rPr lang="ru-RU" sz="2800" dirty="0" err="1"/>
              <a:t>зауваження</a:t>
            </a:r>
            <a:r>
              <a:rPr lang="ru-RU" sz="2800" dirty="0"/>
              <a:t>;</a:t>
            </a:r>
          </a:p>
          <a:p>
            <a:r>
              <a:rPr lang="ru-RU" sz="2800" dirty="0"/>
              <a:t>2) </a:t>
            </a:r>
            <a:r>
              <a:rPr lang="ru-RU" sz="2800" dirty="0" err="1"/>
              <a:t>догана</a:t>
            </a:r>
            <a:r>
              <a:rPr lang="ru-RU" sz="2800" dirty="0"/>
              <a:t>;</a:t>
            </a:r>
          </a:p>
          <a:p>
            <a:r>
              <a:rPr lang="ru-RU" sz="2800" dirty="0"/>
              <a:t>3) </a:t>
            </a:r>
            <a:r>
              <a:rPr lang="ru-RU" sz="2800" dirty="0" err="1"/>
              <a:t>сувора</a:t>
            </a:r>
            <a:r>
              <a:rPr lang="ru-RU" sz="2800" dirty="0"/>
              <a:t> </a:t>
            </a:r>
            <a:r>
              <a:rPr lang="ru-RU" sz="2800" dirty="0" err="1"/>
              <a:t>догана</a:t>
            </a:r>
            <a:r>
              <a:rPr lang="ru-RU" sz="2800" dirty="0"/>
              <a:t>;</a:t>
            </a:r>
          </a:p>
          <a:p>
            <a:r>
              <a:rPr lang="ru-RU" sz="2800" dirty="0"/>
              <a:t>4) </a:t>
            </a:r>
            <a:r>
              <a:rPr lang="ru-RU" sz="2800" dirty="0" err="1"/>
              <a:t>попередження</a:t>
            </a:r>
            <a:r>
              <a:rPr lang="ru-RU" sz="2800" dirty="0"/>
              <a:t> про </a:t>
            </a:r>
            <a:r>
              <a:rPr lang="ru-RU" sz="2800" dirty="0" err="1"/>
              <a:t>неповну</a:t>
            </a:r>
            <a:r>
              <a:rPr lang="ru-RU" sz="2800" dirty="0"/>
              <a:t> </a:t>
            </a:r>
            <a:r>
              <a:rPr lang="ru-RU" sz="2800" dirty="0" err="1"/>
              <a:t>службову</a:t>
            </a:r>
            <a:r>
              <a:rPr lang="ru-RU" sz="2800" dirty="0"/>
              <a:t> </a:t>
            </a:r>
            <a:r>
              <a:rPr lang="ru-RU" sz="2800" dirty="0" err="1"/>
              <a:t>відповідність</a:t>
            </a:r>
            <a:r>
              <a:rPr lang="ru-RU" sz="2800" dirty="0"/>
              <a:t>;</a:t>
            </a:r>
          </a:p>
          <a:p>
            <a:r>
              <a:rPr lang="ru-RU" sz="2800" dirty="0"/>
              <a:t>5) </a:t>
            </a:r>
            <a:r>
              <a:rPr lang="ru-RU" sz="2800" dirty="0" err="1"/>
              <a:t>пониження</a:t>
            </a:r>
            <a:r>
              <a:rPr lang="ru-RU" sz="2800" dirty="0"/>
              <a:t> у </a:t>
            </a:r>
            <a:r>
              <a:rPr lang="ru-RU" sz="2800" dirty="0" err="1"/>
              <a:t>спеціальному</a:t>
            </a:r>
            <a:r>
              <a:rPr lang="ru-RU" sz="2800" dirty="0"/>
              <a:t> </a:t>
            </a:r>
            <a:r>
              <a:rPr lang="ru-RU" sz="2800" dirty="0" err="1"/>
              <a:t>званні</a:t>
            </a:r>
            <a:r>
              <a:rPr lang="ru-RU" sz="2800" dirty="0"/>
              <a:t> на один </a:t>
            </a:r>
            <a:r>
              <a:rPr lang="ru-RU" sz="2800" dirty="0" err="1"/>
              <a:t>ступінь</a:t>
            </a:r>
            <a:r>
              <a:rPr lang="ru-RU" sz="2800" dirty="0"/>
              <a:t>;</a:t>
            </a:r>
          </a:p>
          <a:p>
            <a:r>
              <a:rPr lang="ru-RU" sz="2800" dirty="0"/>
              <a:t>6) </a:t>
            </a:r>
            <a:r>
              <a:rPr lang="ru-RU" sz="2800" dirty="0" err="1"/>
              <a:t>звільнення</a:t>
            </a:r>
            <a:r>
              <a:rPr lang="ru-RU" sz="2800" dirty="0"/>
              <a:t> з посади;</a:t>
            </a:r>
          </a:p>
          <a:p>
            <a:r>
              <a:rPr lang="ru-RU" sz="2800" dirty="0"/>
              <a:t>7) </a:t>
            </a:r>
            <a:r>
              <a:rPr lang="ru-RU" sz="2800" dirty="0" err="1"/>
              <a:t>звільнення</a:t>
            </a:r>
            <a:r>
              <a:rPr lang="ru-RU" sz="2800" dirty="0"/>
              <a:t> </a:t>
            </a:r>
            <a:r>
              <a:rPr lang="ru-RU" sz="2800" dirty="0" err="1"/>
              <a:t>із</a:t>
            </a:r>
            <a:r>
              <a:rPr lang="ru-RU" sz="2800" dirty="0"/>
              <a:t> </a:t>
            </a:r>
            <a:r>
              <a:rPr lang="ru-RU" sz="2800" dirty="0" err="1"/>
              <a:t>служби</a:t>
            </a:r>
            <a:r>
              <a:rPr lang="ru-RU" sz="2800" dirty="0"/>
              <a:t> в </a:t>
            </a:r>
            <a:r>
              <a:rPr lang="ru-RU" sz="2800" dirty="0" err="1"/>
              <a:t>поліції</a:t>
            </a:r>
            <a:r>
              <a:rPr lang="ru-RU" sz="2800" dirty="0"/>
              <a:t>.</a:t>
            </a:r>
          </a:p>
          <a:p>
            <a:endParaRPr lang="ru-RU" dirty="0"/>
          </a:p>
        </p:txBody>
      </p:sp>
    </p:spTree>
    <p:extLst>
      <p:ext uri="{BB962C8B-B14F-4D97-AF65-F5344CB8AC3E}">
        <p14:creationId xmlns:p14="http://schemas.microsoft.com/office/powerpoint/2010/main" val="1377033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1498599"/>
          </a:xfrm>
        </p:spPr>
        <p:txBody>
          <a:bodyPr>
            <a:normAutofit/>
          </a:bodyPr>
          <a:lstStyle/>
          <a:p>
            <a:r>
              <a:rPr lang="ru-RU" sz="2400" b="1" dirty="0" err="1"/>
              <a:t>Службове</a:t>
            </a:r>
            <a:r>
              <a:rPr lang="ru-RU" sz="2400" b="1" dirty="0"/>
              <a:t> </a:t>
            </a:r>
            <a:r>
              <a:rPr lang="ru-RU" sz="2400" b="1" dirty="0" err="1"/>
              <a:t>розслідування</a:t>
            </a:r>
            <a:r>
              <a:rPr lang="ru-RU" sz="2400" b="1" dirty="0"/>
              <a:t> - </a:t>
            </a:r>
            <a:r>
              <a:rPr lang="ru-RU" sz="2400" b="1" dirty="0" err="1"/>
              <a:t>це</a:t>
            </a:r>
            <a:r>
              <a:rPr lang="ru-RU" sz="2400" b="1" dirty="0"/>
              <a:t> </a:t>
            </a:r>
            <a:r>
              <a:rPr lang="ru-RU" sz="2400" b="1" dirty="0" err="1"/>
              <a:t>діяльність</a:t>
            </a:r>
            <a:r>
              <a:rPr lang="ru-RU" sz="2400" b="1" dirty="0"/>
              <a:t> </a:t>
            </a:r>
            <a:r>
              <a:rPr lang="ru-RU" sz="2400" b="1" dirty="0" err="1"/>
              <a:t>із</a:t>
            </a:r>
            <a:r>
              <a:rPr lang="ru-RU" sz="2400" b="1" dirty="0"/>
              <a:t> </a:t>
            </a:r>
            <a:r>
              <a:rPr lang="ru-RU" sz="2400" b="1" dirty="0" err="1"/>
              <a:t>збирання</a:t>
            </a:r>
            <a:r>
              <a:rPr lang="ru-RU" sz="2400" b="1" dirty="0"/>
              <a:t>, </a:t>
            </a:r>
            <a:r>
              <a:rPr lang="ru-RU" sz="2400" b="1" dirty="0" err="1"/>
              <a:t>перевірки</a:t>
            </a:r>
            <a:r>
              <a:rPr lang="ru-RU" sz="2400" b="1" dirty="0"/>
              <a:t> та </a:t>
            </a:r>
            <a:r>
              <a:rPr lang="ru-RU" sz="2400" b="1" dirty="0" err="1"/>
              <a:t>оцінки</a:t>
            </a:r>
            <a:r>
              <a:rPr lang="ru-RU" sz="2400" b="1" dirty="0"/>
              <a:t> </a:t>
            </a:r>
            <a:r>
              <a:rPr lang="ru-RU" sz="2400" b="1" dirty="0" err="1"/>
              <a:t>матеріалів</a:t>
            </a:r>
            <a:r>
              <a:rPr lang="ru-RU" sz="2400" b="1" dirty="0"/>
              <a:t> і </a:t>
            </a:r>
            <a:r>
              <a:rPr lang="ru-RU" sz="2400" b="1" dirty="0" err="1"/>
              <a:t>відомостей</a:t>
            </a:r>
            <a:r>
              <a:rPr lang="ru-RU" sz="2400" b="1" dirty="0"/>
              <a:t> про </a:t>
            </a:r>
            <a:r>
              <a:rPr lang="ru-RU" sz="2400" b="1" dirty="0" err="1"/>
              <a:t>дисциплінарний</a:t>
            </a:r>
            <a:r>
              <a:rPr lang="ru-RU" sz="2400" b="1" dirty="0"/>
              <a:t> проступок </a:t>
            </a:r>
            <a:r>
              <a:rPr lang="ru-RU" sz="2400" b="1" dirty="0" err="1"/>
              <a:t>поліцейського</a:t>
            </a:r>
            <a:r>
              <a:rPr lang="ru-RU" sz="2400" b="1" dirty="0"/>
              <a:t>.</a:t>
            </a:r>
            <a:r>
              <a:rPr lang="ru-RU" sz="2400" dirty="0"/>
              <a:t/>
            </a:r>
            <a:br>
              <a:rPr lang="ru-RU" sz="2400" dirty="0"/>
            </a:br>
            <a:endParaRPr lang="ru-RU" sz="24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336406484"/>
              </p:ext>
            </p:extLst>
          </p:nvPr>
        </p:nvGraphicFramePr>
        <p:xfrm>
          <a:off x="0" y="1257300"/>
          <a:ext cx="12192000"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955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609599"/>
          </a:xfrm>
        </p:spPr>
        <p:txBody>
          <a:bodyPr>
            <a:normAutofit/>
          </a:bodyPr>
          <a:lstStyle/>
          <a:p>
            <a:r>
              <a:rPr lang="uk-UA" dirty="0" smtClean="0"/>
              <a:t>Дисциплінарна комісія</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808088317"/>
              </p:ext>
            </p:extLst>
          </p:nvPr>
        </p:nvGraphicFramePr>
        <p:xfrm>
          <a:off x="0" y="825500"/>
          <a:ext cx="12192000" cy="603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16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609599"/>
          </a:xfrm>
        </p:spPr>
        <p:txBody>
          <a:bodyPr>
            <a:normAutofit fontScale="90000"/>
          </a:bodyPr>
          <a:lstStyle/>
          <a:p>
            <a:r>
              <a:rPr lang="ru-RU" sz="2000" b="1" dirty="0">
                <a:solidFill>
                  <a:srgbClr val="FF0000"/>
                </a:solidFill>
              </a:rPr>
              <a:t>У </a:t>
            </a:r>
            <a:r>
              <a:rPr lang="ru-RU" sz="2000" b="1" dirty="0" err="1">
                <a:solidFill>
                  <a:srgbClr val="FF0000"/>
                </a:solidFill>
              </a:rPr>
              <a:t>висновку</a:t>
            </a:r>
            <a:r>
              <a:rPr lang="ru-RU" sz="2000" b="1" dirty="0">
                <a:solidFill>
                  <a:srgbClr val="FF0000"/>
                </a:solidFill>
              </a:rPr>
              <a:t> за результатами </a:t>
            </a:r>
            <a:r>
              <a:rPr lang="ru-RU" sz="2000" b="1" dirty="0" err="1">
                <a:solidFill>
                  <a:srgbClr val="FF0000"/>
                </a:solidFill>
              </a:rPr>
              <a:t>службового</a:t>
            </a:r>
            <a:r>
              <a:rPr lang="ru-RU" sz="2000" b="1" dirty="0">
                <a:solidFill>
                  <a:srgbClr val="FF0000"/>
                </a:solidFill>
              </a:rPr>
              <a:t> </a:t>
            </a:r>
            <a:r>
              <a:rPr lang="ru-RU" sz="2000" b="1" dirty="0" err="1">
                <a:solidFill>
                  <a:srgbClr val="FF0000"/>
                </a:solidFill>
              </a:rPr>
              <a:t>розслідування</a:t>
            </a:r>
            <a:r>
              <a:rPr lang="ru-RU" sz="2000" b="1" dirty="0">
                <a:solidFill>
                  <a:srgbClr val="FF0000"/>
                </a:solidFill>
              </a:rPr>
              <a:t> </a:t>
            </a:r>
            <a:r>
              <a:rPr lang="ru-RU" sz="2000" b="1" dirty="0" err="1">
                <a:solidFill>
                  <a:srgbClr val="FF0000"/>
                </a:solidFill>
              </a:rPr>
              <a:t>зазначаються</a:t>
            </a:r>
            <a:r>
              <a:rPr lang="ru-RU" sz="2000" b="1" dirty="0">
                <a:solidFill>
                  <a:srgbClr val="FF0000"/>
                </a:solidFill>
              </a:rPr>
              <a:t>:</a:t>
            </a:r>
            <a:br>
              <a:rPr lang="ru-RU" sz="2000" b="1" dirty="0">
                <a:solidFill>
                  <a:srgbClr val="FF0000"/>
                </a:solidFill>
              </a:rPr>
            </a:br>
            <a:endParaRPr lang="ru-RU" sz="2000" b="1" dirty="0">
              <a:solidFill>
                <a:srgbClr val="FF0000"/>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624340335"/>
              </p:ext>
            </p:extLst>
          </p:nvPr>
        </p:nvGraphicFramePr>
        <p:xfrm>
          <a:off x="0" y="787400"/>
          <a:ext cx="12141200" cy="598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109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6857999"/>
          </a:xfrm>
        </p:spPr>
        <p:txBody>
          <a:bodyPr>
            <a:normAutofit/>
          </a:bodyPr>
          <a:lstStyle/>
          <a:p>
            <a:r>
              <a:rPr lang="ru-RU" sz="2400" b="1" dirty="0">
                <a:solidFill>
                  <a:srgbClr val="FF0000"/>
                </a:solidFill>
              </a:rPr>
              <a:t>Строк </a:t>
            </a:r>
            <a:r>
              <a:rPr lang="ru-RU" sz="2400" b="1" dirty="0" err="1">
                <a:solidFill>
                  <a:srgbClr val="FF0000"/>
                </a:solidFill>
              </a:rPr>
              <a:t>дії</a:t>
            </a:r>
            <a:r>
              <a:rPr lang="ru-RU" sz="2400" b="1" dirty="0">
                <a:solidFill>
                  <a:srgbClr val="FF0000"/>
                </a:solidFill>
              </a:rPr>
              <a:t> </a:t>
            </a:r>
            <a:r>
              <a:rPr lang="ru-RU" sz="2400" b="1" dirty="0" err="1">
                <a:solidFill>
                  <a:srgbClr val="FF0000"/>
                </a:solidFill>
              </a:rPr>
              <a:t>дисциплінарних</a:t>
            </a:r>
            <a:r>
              <a:rPr lang="ru-RU" sz="2400" b="1" dirty="0">
                <a:solidFill>
                  <a:srgbClr val="FF0000"/>
                </a:solidFill>
              </a:rPr>
              <a:t> </a:t>
            </a:r>
            <a:r>
              <a:rPr lang="ru-RU" sz="2400" b="1" dirty="0" err="1">
                <a:solidFill>
                  <a:srgbClr val="FF0000"/>
                </a:solidFill>
              </a:rPr>
              <a:t>стягнень</a:t>
            </a:r>
            <a:r>
              <a:rPr lang="ru-RU" sz="2400" b="1" dirty="0">
                <a:solidFill>
                  <a:srgbClr val="FF0000"/>
                </a:solidFill>
              </a:rPr>
              <a:t> з моменту </a:t>
            </a:r>
            <a:r>
              <a:rPr lang="ru-RU" sz="2400" b="1" dirty="0" err="1">
                <a:solidFill>
                  <a:srgbClr val="FF0000"/>
                </a:solidFill>
              </a:rPr>
              <a:t>оголошення</a:t>
            </a:r>
            <a:r>
              <a:rPr lang="ru-RU" sz="2400" b="1" dirty="0">
                <a:solidFill>
                  <a:srgbClr val="FF0000"/>
                </a:solidFill>
              </a:rPr>
              <a:t> </a:t>
            </a:r>
            <a:r>
              <a:rPr lang="ru-RU" sz="2400" b="1" dirty="0" err="1">
                <a:solidFill>
                  <a:srgbClr val="FF0000"/>
                </a:solidFill>
              </a:rPr>
              <a:t>їх</a:t>
            </a:r>
            <a:r>
              <a:rPr lang="ru-RU" sz="2400" b="1" dirty="0">
                <a:solidFill>
                  <a:srgbClr val="FF0000"/>
                </a:solidFill>
              </a:rPr>
              <a:t> </a:t>
            </a:r>
            <a:r>
              <a:rPr lang="ru-RU" sz="2400" b="1" dirty="0" err="1">
                <a:solidFill>
                  <a:srgbClr val="FF0000"/>
                </a:solidFill>
              </a:rPr>
              <a:t>порушникові</a:t>
            </a:r>
            <a:r>
              <a:rPr lang="ru-RU" sz="2400" b="1" dirty="0">
                <a:solidFill>
                  <a:srgbClr val="FF0000"/>
                </a:solidFill>
              </a:rPr>
              <a:t> становить</a:t>
            </a:r>
            <a:r>
              <a:rPr lang="ru-RU" sz="2400" b="1" dirty="0" smtClean="0">
                <a:solidFill>
                  <a:srgbClr val="FF0000"/>
                </a:solidFill>
              </a:rPr>
              <a:t>:</a:t>
            </a:r>
            <a:br>
              <a:rPr lang="ru-RU" sz="2400" b="1" dirty="0" smtClean="0">
                <a:solidFill>
                  <a:srgbClr val="FF0000"/>
                </a:solidFill>
              </a:rPr>
            </a:br>
            <a:r>
              <a:rPr lang="ru-RU" sz="2400" b="1" dirty="0">
                <a:solidFill>
                  <a:srgbClr val="FF0000"/>
                </a:solidFill>
              </a:rPr>
              <a:t/>
            </a:r>
            <a:br>
              <a:rPr lang="ru-RU" sz="2400" b="1" dirty="0">
                <a:solidFill>
                  <a:srgbClr val="FF0000"/>
                </a:solidFill>
              </a:rPr>
            </a:br>
            <a:r>
              <a:rPr lang="ru-RU" sz="2400" b="1" dirty="0"/>
              <a:t>1) </a:t>
            </a:r>
            <a:r>
              <a:rPr lang="ru-RU" sz="2400" b="1" dirty="0" err="1"/>
              <a:t>зауваження</a:t>
            </a:r>
            <a:r>
              <a:rPr lang="ru-RU" sz="2400" b="1" dirty="0"/>
              <a:t> </a:t>
            </a:r>
            <a:r>
              <a:rPr lang="ru-RU" sz="2400" dirty="0"/>
              <a:t>- </a:t>
            </a:r>
            <a:r>
              <a:rPr lang="ru-RU" sz="2400" dirty="0" err="1"/>
              <a:t>протягом</a:t>
            </a:r>
            <a:r>
              <a:rPr lang="ru-RU" sz="2400" dirty="0"/>
              <a:t> </a:t>
            </a:r>
            <a:r>
              <a:rPr lang="ru-RU" sz="2400" dirty="0" err="1"/>
              <a:t>двох</a:t>
            </a:r>
            <a:r>
              <a:rPr lang="ru-RU" sz="2400" dirty="0"/>
              <a:t> </a:t>
            </a:r>
            <a:r>
              <a:rPr lang="ru-RU" sz="2400" dirty="0" err="1"/>
              <a:t>місяців</a:t>
            </a:r>
            <a:r>
              <a:rPr lang="ru-RU" sz="2400" dirty="0" smtClean="0"/>
              <a:t>;</a:t>
            </a:r>
            <a:br>
              <a:rPr lang="ru-RU" sz="2400" dirty="0" smtClean="0"/>
            </a:br>
            <a:r>
              <a:rPr lang="ru-RU" sz="2400" dirty="0"/>
              <a:t/>
            </a:r>
            <a:br>
              <a:rPr lang="ru-RU" sz="2400" dirty="0"/>
            </a:br>
            <a:r>
              <a:rPr lang="ru-RU" sz="2400" b="1" dirty="0"/>
              <a:t>2) </a:t>
            </a:r>
            <a:r>
              <a:rPr lang="ru-RU" sz="2400" b="1" dirty="0" err="1"/>
              <a:t>догана</a:t>
            </a:r>
            <a:r>
              <a:rPr lang="ru-RU" sz="2400" b="1" dirty="0"/>
              <a:t> </a:t>
            </a:r>
            <a:r>
              <a:rPr lang="ru-RU" sz="2400" dirty="0"/>
              <a:t>- </a:t>
            </a:r>
            <a:r>
              <a:rPr lang="ru-RU" sz="2400" dirty="0" err="1"/>
              <a:t>протягом</a:t>
            </a:r>
            <a:r>
              <a:rPr lang="ru-RU" sz="2400" dirty="0"/>
              <a:t> </a:t>
            </a:r>
            <a:r>
              <a:rPr lang="ru-RU" sz="2400" dirty="0" err="1"/>
              <a:t>трьох</a:t>
            </a:r>
            <a:r>
              <a:rPr lang="ru-RU" sz="2400" dirty="0"/>
              <a:t> </a:t>
            </a:r>
            <a:r>
              <a:rPr lang="ru-RU" sz="2400" dirty="0" err="1"/>
              <a:t>місяців</a:t>
            </a:r>
            <a:r>
              <a:rPr lang="ru-RU" sz="2400" dirty="0" smtClean="0"/>
              <a:t>;</a:t>
            </a:r>
            <a:br>
              <a:rPr lang="ru-RU" sz="2400" dirty="0" smtClean="0"/>
            </a:br>
            <a:r>
              <a:rPr lang="ru-RU" sz="2400" dirty="0"/>
              <a:t/>
            </a:r>
            <a:br>
              <a:rPr lang="ru-RU" sz="2400" dirty="0"/>
            </a:br>
            <a:r>
              <a:rPr lang="ru-RU" sz="2400" b="1" dirty="0"/>
              <a:t>3) </a:t>
            </a:r>
            <a:r>
              <a:rPr lang="ru-RU" sz="2400" b="1" dirty="0" err="1"/>
              <a:t>сувора</a:t>
            </a:r>
            <a:r>
              <a:rPr lang="ru-RU" sz="2400" b="1" dirty="0"/>
              <a:t> </a:t>
            </a:r>
            <a:r>
              <a:rPr lang="ru-RU" sz="2400" b="1" dirty="0" err="1"/>
              <a:t>догана</a:t>
            </a:r>
            <a:r>
              <a:rPr lang="ru-RU" sz="2400" dirty="0"/>
              <a:t> - </a:t>
            </a:r>
            <a:r>
              <a:rPr lang="ru-RU" sz="2400" dirty="0" err="1"/>
              <a:t>протягом</a:t>
            </a:r>
            <a:r>
              <a:rPr lang="ru-RU" sz="2400" dirty="0"/>
              <a:t> </a:t>
            </a:r>
            <a:r>
              <a:rPr lang="ru-RU" sz="2400" dirty="0" err="1"/>
              <a:t>чотирьох</a:t>
            </a:r>
            <a:r>
              <a:rPr lang="ru-RU" sz="2400" dirty="0"/>
              <a:t> </a:t>
            </a:r>
            <a:r>
              <a:rPr lang="ru-RU" sz="2400" dirty="0" err="1"/>
              <a:t>місяців</a:t>
            </a:r>
            <a:r>
              <a:rPr lang="ru-RU" sz="2400" dirty="0" smtClean="0"/>
              <a:t>;</a:t>
            </a:r>
            <a:br>
              <a:rPr lang="ru-RU" sz="2400" dirty="0" smtClean="0"/>
            </a:br>
            <a:r>
              <a:rPr lang="ru-RU" sz="2400" dirty="0"/>
              <a:t/>
            </a:r>
            <a:br>
              <a:rPr lang="ru-RU" sz="2400" dirty="0"/>
            </a:br>
            <a:r>
              <a:rPr lang="ru-RU" sz="2400" b="1" dirty="0"/>
              <a:t>4) </a:t>
            </a:r>
            <a:r>
              <a:rPr lang="ru-RU" sz="2400" b="1" dirty="0" err="1"/>
              <a:t>попередження</a:t>
            </a:r>
            <a:r>
              <a:rPr lang="ru-RU" sz="2400" b="1" dirty="0"/>
              <a:t> про </a:t>
            </a:r>
            <a:r>
              <a:rPr lang="ru-RU" sz="2400" b="1" dirty="0" err="1"/>
              <a:t>неповну</a:t>
            </a:r>
            <a:r>
              <a:rPr lang="ru-RU" sz="2400" b="1" dirty="0"/>
              <a:t> </a:t>
            </a:r>
            <a:r>
              <a:rPr lang="ru-RU" sz="2400" b="1" dirty="0" err="1"/>
              <a:t>службову</a:t>
            </a:r>
            <a:r>
              <a:rPr lang="ru-RU" sz="2400" b="1" dirty="0"/>
              <a:t> </a:t>
            </a:r>
            <a:r>
              <a:rPr lang="ru-RU" sz="2400" b="1" dirty="0" err="1"/>
              <a:t>відповідність</a:t>
            </a:r>
            <a:r>
              <a:rPr lang="ru-RU" sz="2400" b="1" dirty="0"/>
              <a:t> </a:t>
            </a:r>
            <a:r>
              <a:rPr lang="ru-RU" sz="2400" dirty="0"/>
              <a:t>- </a:t>
            </a:r>
            <a:r>
              <a:rPr lang="ru-RU" sz="2400" dirty="0" err="1"/>
              <a:t>протягом</a:t>
            </a:r>
            <a:r>
              <a:rPr lang="ru-RU" sz="2400" dirty="0"/>
              <a:t> шести </a:t>
            </a:r>
            <a:r>
              <a:rPr lang="ru-RU" sz="2400" dirty="0" err="1"/>
              <a:t>місяців</a:t>
            </a:r>
            <a:r>
              <a:rPr lang="ru-RU" sz="2400" dirty="0" smtClean="0"/>
              <a:t>;</a:t>
            </a:r>
            <a:br>
              <a:rPr lang="ru-RU" sz="2400" dirty="0" smtClean="0"/>
            </a:br>
            <a:r>
              <a:rPr lang="ru-RU" sz="2400" dirty="0"/>
              <a:t/>
            </a:r>
            <a:br>
              <a:rPr lang="ru-RU" sz="2400" dirty="0"/>
            </a:br>
            <a:r>
              <a:rPr lang="ru-RU" sz="2400" b="1" dirty="0"/>
              <a:t>5) </a:t>
            </a:r>
            <a:r>
              <a:rPr lang="ru-RU" sz="2400" b="1" dirty="0" err="1"/>
              <a:t>пониження</a:t>
            </a:r>
            <a:r>
              <a:rPr lang="ru-RU" sz="2400" b="1" dirty="0"/>
              <a:t> у </a:t>
            </a:r>
            <a:r>
              <a:rPr lang="ru-RU" sz="2400" b="1" dirty="0" err="1"/>
              <a:t>спеціальному</a:t>
            </a:r>
            <a:r>
              <a:rPr lang="ru-RU" sz="2400" b="1" dirty="0"/>
              <a:t> </a:t>
            </a:r>
            <a:r>
              <a:rPr lang="ru-RU" sz="2400" b="1" dirty="0" err="1"/>
              <a:t>званні</a:t>
            </a:r>
            <a:r>
              <a:rPr lang="ru-RU" sz="2400" b="1" dirty="0"/>
              <a:t> на один </a:t>
            </a:r>
            <a:r>
              <a:rPr lang="ru-RU" sz="2400" b="1" dirty="0" err="1"/>
              <a:t>ступінь</a:t>
            </a:r>
            <a:r>
              <a:rPr lang="ru-RU" sz="2400" b="1" dirty="0"/>
              <a:t> та </a:t>
            </a:r>
            <a:r>
              <a:rPr lang="ru-RU" sz="2400" b="1" dirty="0" err="1"/>
              <a:t>звільнення</a:t>
            </a:r>
            <a:r>
              <a:rPr lang="ru-RU" sz="2400" b="1" dirty="0"/>
              <a:t> з посади</a:t>
            </a:r>
            <a:r>
              <a:rPr lang="ru-RU" sz="2400" dirty="0"/>
              <a:t> - </a:t>
            </a:r>
            <a:r>
              <a:rPr lang="ru-RU" sz="2400" dirty="0" err="1"/>
              <a:t>протягом</a:t>
            </a:r>
            <a:r>
              <a:rPr lang="ru-RU" sz="2400" dirty="0"/>
              <a:t> одного року</a:t>
            </a:r>
            <a:r>
              <a:rPr lang="ru-RU" sz="2400" dirty="0" smtClean="0"/>
              <a:t>;</a:t>
            </a:r>
            <a:br>
              <a:rPr lang="ru-RU" sz="2400" dirty="0" smtClean="0"/>
            </a:br>
            <a:r>
              <a:rPr lang="ru-RU" sz="2400" dirty="0"/>
              <a:t/>
            </a:r>
            <a:br>
              <a:rPr lang="ru-RU" sz="2400" dirty="0"/>
            </a:br>
            <a:r>
              <a:rPr lang="ru-RU" sz="2400" b="1" dirty="0"/>
              <a:t>6) </a:t>
            </a:r>
            <a:r>
              <a:rPr lang="ru-RU" sz="2400" b="1" dirty="0" err="1"/>
              <a:t>звільнення</a:t>
            </a:r>
            <a:r>
              <a:rPr lang="ru-RU" sz="2400" b="1" dirty="0"/>
              <a:t> </a:t>
            </a:r>
            <a:r>
              <a:rPr lang="ru-RU" sz="2400" b="1" dirty="0" err="1"/>
              <a:t>зі</a:t>
            </a:r>
            <a:r>
              <a:rPr lang="ru-RU" sz="2400" b="1" dirty="0"/>
              <a:t> </a:t>
            </a:r>
            <a:r>
              <a:rPr lang="ru-RU" sz="2400" b="1" dirty="0" err="1"/>
              <a:t>служби</a:t>
            </a:r>
            <a:r>
              <a:rPr lang="ru-RU" sz="2400" b="1" dirty="0"/>
              <a:t> в </a:t>
            </a:r>
            <a:r>
              <a:rPr lang="ru-RU" sz="2400" b="1" dirty="0" err="1"/>
              <a:t>поліції</a:t>
            </a:r>
            <a:r>
              <a:rPr lang="ru-RU" sz="2400" b="1" dirty="0"/>
              <a:t> </a:t>
            </a:r>
            <a:r>
              <a:rPr lang="ru-RU" sz="2400" dirty="0"/>
              <a:t>- </a:t>
            </a:r>
            <a:r>
              <a:rPr lang="ru-RU" sz="2400" dirty="0" err="1"/>
              <a:t>протягом</a:t>
            </a:r>
            <a:r>
              <a:rPr lang="ru-RU" sz="2400" dirty="0"/>
              <a:t> </a:t>
            </a:r>
            <a:r>
              <a:rPr lang="ru-RU" sz="2400" dirty="0" err="1"/>
              <a:t>трьох</a:t>
            </a:r>
            <a:r>
              <a:rPr lang="ru-RU" sz="2400" dirty="0"/>
              <a:t> </a:t>
            </a:r>
            <a:r>
              <a:rPr lang="ru-RU" sz="2400" dirty="0" err="1"/>
              <a:t>років</a:t>
            </a:r>
            <a:r>
              <a:rPr lang="ru-RU" sz="2400" dirty="0"/>
              <a:t>.</a:t>
            </a:r>
            <a:br>
              <a:rPr lang="ru-RU" sz="2400" dirty="0"/>
            </a:br>
            <a:endParaRPr lang="ru-RU" sz="2400" dirty="0"/>
          </a:p>
        </p:txBody>
      </p:sp>
    </p:spTree>
    <p:extLst>
      <p:ext uri="{BB962C8B-B14F-4D97-AF65-F5344CB8AC3E}">
        <p14:creationId xmlns:p14="http://schemas.microsoft.com/office/powerpoint/2010/main" val="1821833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27001"/>
            <a:ext cx="10364451" cy="520699"/>
          </a:xfrm>
        </p:spPr>
        <p:txBody>
          <a:bodyPr>
            <a:normAutofit fontScale="90000"/>
          </a:bodyPr>
          <a:lstStyle/>
          <a:p>
            <a:r>
              <a:rPr lang="ru-RU" sz="2400" dirty="0"/>
              <a:t/>
            </a:r>
            <a:br>
              <a:rPr lang="ru-RU" sz="2400" dirty="0"/>
            </a:br>
            <a:r>
              <a:rPr lang="ru-RU" sz="2400" b="1" dirty="0" err="1">
                <a:solidFill>
                  <a:srgbClr val="FF0000"/>
                </a:solidFill>
              </a:rPr>
              <a:t>Поліцейський</a:t>
            </a:r>
            <a:r>
              <a:rPr lang="ru-RU" sz="2400" b="1" dirty="0">
                <a:solidFill>
                  <a:srgbClr val="FF0000"/>
                </a:solidFill>
              </a:rPr>
              <a:t> </a:t>
            </a:r>
            <a:r>
              <a:rPr lang="ru-RU" sz="2400" b="1" dirty="0" err="1">
                <a:solidFill>
                  <a:srgbClr val="FF0000"/>
                </a:solidFill>
              </a:rPr>
              <a:t>звільняється</a:t>
            </a:r>
            <a:r>
              <a:rPr lang="ru-RU" sz="2400" b="1" dirty="0">
                <a:solidFill>
                  <a:srgbClr val="FF0000"/>
                </a:solidFill>
              </a:rPr>
              <a:t> </a:t>
            </a:r>
            <a:r>
              <a:rPr lang="ru-RU" sz="2400" b="1" dirty="0" err="1">
                <a:solidFill>
                  <a:srgbClr val="FF0000"/>
                </a:solidFill>
              </a:rPr>
              <a:t>зі</a:t>
            </a:r>
            <a:r>
              <a:rPr lang="ru-RU" sz="2400" b="1" dirty="0">
                <a:solidFill>
                  <a:srgbClr val="FF0000"/>
                </a:solidFill>
              </a:rPr>
              <a:t> </a:t>
            </a:r>
            <a:r>
              <a:rPr lang="ru-RU" sz="2400" b="1" dirty="0" err="1">
                <a:solidFill>
                  <a:srgbClr val="FF0000"/>
                </a:solidFill>
              </a:rPr>
              <a:t>служби</a:t>
            </a:r>
            <a:r>
              <a:rPr lang="ru-RU" sz="2400" b="1" dirty="0">
                <a:solidFill>
                  <a:srgbClr val="FF0000"/>
                </a:solidFill>
              </a:rPr>
              <a:t> в </a:t>
            </a:r>
            <a:r>
              <a:rPr lang="ru-RU" sz="2400" b="1" dirty="0" err="1">
                <a:solidFill>
                  <a:srgbClr val="FF0000"/>
                </a:solidFill>
              </a:rPr>
              <a:t>поліції</a:t>
            </a:r>
            <a:r>
              <a:rPr lang="ru-RU" sz="2400" b="1" dirty="0">
                <a:solidFill>
                  <a:srgbClr val="FF0000"/>
                </a:solidFill>
              </a:rPr>
              <a:t>, а служба в </a:t>
            </a:r>
            <a:r>
              <a:rPr lang="ru-RU" sz="2400" b="1" dirty="0" err="1">
                <a:solidFill>
                  <a:srgbClr val="FF0000"/>
                </a:solidFill>
              </a:rPr>
              <a:t>поліції</a:t>
            </a:r>
            <a:r>
              <a:rPr lang="ru-RU" sz="2400" b="1" dirty="0">
                <a:solidFill>
                  <a:srgbClr val="FF0000"/>
                </a:solidFill>
              </a:rPr>
              <a:t> </a:t>
            </a:r>
            <a:r>
              <a:rPr lang="ru-RU" sz="2400" b="1" dirty="0" err="1">
                <a:solidFill>
                  <a:srgbClr val="FF0000"/>
                </a:solidFill>
              </a:rPr>
              <a:t>припиняється</a:t>
            </a:r>
            <a:r>
              <a:rPr lang="ru-RU" sz="2400" b="1" dirty="0">
                <a:solidFill>
                  <a:srgbClr val="FF0000"/>
                </a:solidFill>
              </a:rPr>
              <a:t>:</a:t>
            </a: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584370436"/>
              </p:ext>
            </p:extLst>
          </p:nvPr>
        </p:nvGraphicFramePr>
        <p:xfrm>
          <a:off x="0" y="830263"/>
          <a:ext cx="12192000" cy="6027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45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087" y="344558"/>
            <a:ext cx="10364451" cy="927651"/>
          </a:xfrm>
        </p:spPr>
        <p:txBody>
          <a:bodyPr>
            <a:normAutofit fontScale="90000"/>
          </a:bodyPr>
          <a:lstStyle/>
          <a:p>
            <a:r>
              <a:rPr lang="ru-RU" b="1" dirty="0" err="1"/>
              <a:t>Завданнями</a:t>
            </a:r>
            <a:r>
              <a:rPr lang="ru-RU" b="1" dirty="0"/>
              <a:t> </a:t>
            </a:r>
            <a:r>
              <a:rPr lang="ru-RU" b="1" dirty="0" err="1"/>
              <a:t>поліції</a:t>
            </a:r>
            <a:r>
              <a:rPr lang="ru-RU" b="1" dirty="0"/>
              <a:t> є </a:t>
            </a:r>
            <a:r>
              <a:rPr lang="ru-RU" b="1" dirty="0" err="1"/>
              <a:t>надання</a:t>
            </a:r>
            <a:r>
              <a:rPr lang="ru-RU" b="1" dirty="0"/>
              <a:t> </a:t>
            </a:r>
            <a:r>
              <a:rPr lang="ru-RU" b="1" dirty="0" err="1"/>
              <a:t>поліцейських</a:t>
            </a:r>
            <a:r>
              <a:rPr lang="ru-RU" b="1" dirty="0"/>
              <a:t> </a:t>
            </a:r>
            <a:r>
              <a:rPr lang="ru-RU" b="1" dirty="0" err="1"/>
              <a:t>послуг</a:t>
            </a:r>
            <a:r>
              <a:rPr lang="ru-RU" b="1" dirty="0"/>
              <a:t> у сферах:</a:t>
            </a:r>
            <a:br>
              <a:rPr lang="ru-RU" b="1" dirty="0"/>
            </a:br>
            <a:endParaRPr lang="ru-RU" b="1" dirty="0"/>
          </a:p>
        </p:txBody>
      </p:sp>
      <p:sp>
        <p:nvSpPr>
          <p:cNvPr id="3" name="Объект 2"/>
          <p:cNvSpPr>
            <a:spLocks noGrp="1"/>
          </p:cNvSpPr>
          <p:nvPr>
            <p:ph sz="quarter" idx="13"/>
          </p:nvPr>
        </p:nvSpPr>
        <p:spPr>
          <a:xfrm>
            <a:off x="626" y="1099930"/>
            <a:ext cx="12191374" cy="5758069"/>
          </a:xfrm>
        </p:spPr>
        <p:txBody>
          <a:bodyPr/>
          <a:lstStyle/>
          <a:p>
            <a:r>
              <a:rPr lang="ru-RU" sz="3200" dirty="0"/>
              <a:t>1) </a:t>
            </a:r>
            <a:r>
              <a:rPr lang="ru-RU" sz="3200" dirty="0" err="1"/>
              <a:t>забезпечення</a:t>
            </a:r>
            <a:r>
              <a:rPr lang="ru-RU" sz="3200" dirty="0"/>
              <a:t> </a:t>
            </a:r>
            <a:r>
              <a:rPr lang="ru-RU" sz="3200" dirty="0" err="1"/>
              <a:t>публічної</a:t>
            </a:r>
            <a:r>
              <a:rPr lang="ru-RU" sz="3200" dirty="0"/>
              <a:t> </a:t>
            </a:r>
            <a:r>
              <a:rPr lang="ru-RU" sz="3200" dirty="0" err="1"/>
              <a:t>безпеки</a:t>
            </a:r>
            <a:r>
              <a:rPr lang="ru-RU" sz="3200" dirty="0"/>
              <a:t> і порядку;</a:t>
            </a:r>
          </a:p>
          <a:p>
            <a:r>
              <a:rPr lang="ru-RU" sz="3200" dirty="0"/>
              <a:t>2) </a:t>
            </a:r>
            <a:r>
              <a:rPr lang="ru-RU" sz="3200" dirty="0" err="1"/>
              <a:t>охорони</a:t>
            </a:r>
            <a:r>
              <a:rPr lang="ru-RU" sz="3200" dirty="0"/>
              <a:t> прав і свобод </a:t>
            </a:r>
            <a:r>
              <a:rPr lang="ru-RU" sz="3200" dirty="0" err="1"/>
              <a:t>людини</a:t>
            </a:r>
            <a:r>
              <a:rPr lang="ru-RU" sz="3200" dirty="0"/>
              <a:t>, а </a:t>
            </a:r>
            <a:r>
              <a:rPr lang="ru-RU" sz="3200" dirty="0" err="1"/>
              <a:t>також</a:t>
            </a:r>
            <a:r>
              <a:rPr lang="ru-RU" sz="3200" dirty="0"/>
              <a:t> </a:t>
            </a:r>
            <a:r>
              <a:rPr lang="ru-RU" sz="3200" dirty="0" err="1"/>
              <a:t>інтересів</a:t>
            </a:r>
            <a:r>
              <a:rPr lang="ru-RU" sz="3200" dirty="0"/>
              <a:t> </a:t>
            </a:r>
            <a:r>
              <a:rPr lang="ru-RU" sz="3200" dirty="0" err="1"/>
              <a:t>суспільства</a:t>
            </a:r>
            <a:r>
              <a:rPr lang="ru-RU" sz="3200" dirty="0"/>
              <a:t> і </a:t>
            </a:r>
            <a:r>
              <a:rPr lang="ru-RU" sz="3200" dirty="0" err="1"/>
              <a:t>держави</a:t>
            </a:r>
            <a:r>
              <a:rPr lang="ru-RU" sz="3200" dirty="0"/>
              <a:t>;</a:t>
            </a:r>
          </a:p>
          <a:p>
            <a:r>
              <a:rPr lang="ru-RU" sz="3200" dirty="0"/>
              <a:t>3) </a:t>
            </a:r>
            <a:r>
              <a:rPr lang="ru-RU" sz="3200" dirty="0" err="1"/>
              <a:t>протидії</a:t>
            </a:r>
            <a:r>
              <a:rPr lang="ru-RU" sz="3200" dirty="0"/>
              <a:t> </a:t>
            </a:r>
            <a:r>
              <a:rPr lang="ru-RU" sz="3200" dirty="0" err="1"/>
              <a:t>злочинності</a:t>
            </a:r>
            <a:r>
              <a:rPr lang="ru-RU" sz="3200" dirty="0"/>
              <a:t>;</a:t>
            </a:r>
          </a:p>
          <a:p>
            <a:r>
              <a:rPr lang="ru-RU" sz="3200" dirty="0"/>
              <a:t>4) </a:t>
            </a:r>
            <a:r>
              <a:rPr lang="ru-RU" sz="3200" dirty="0" err="1"/>
              <a:t>надання</a:t>
            </a:r>
            <a:r>
              <a:rPr lang="ru-RU" sz="3200" dirty="0"/>
              <a:t> в межах, </a:t>
            </a:r>
            <a:r>
              <a:rPr lang="ru-RU" sz="3200" dirty="0" err="1"/>
              <a:t>визначених</a:t>
            </a:r>
            <a:r>
              <a:rPr lang="ru-RU" sz="3200" dirty="0"/>
              <a:t> законом, </a:t>
            </a:r>
            <a:r>
              <a:rPr lang="ru-RU" sz="3200" dirty="0" err="1"/>
              <a:t>послуг</a:t>
            </a:r>
            <a:r>
              <a:rPr lang="ru-RU" sz="3200" dirty="0"/>
              <a:t> з </a:t>
            </a:r>
            <a:r>
              <a:rPr lang="ru-RU" sz="3200" dirty="0" err="1"/>
              <a:t>допомоги</a:t>
            </a:r>
            <a:r>
              <a:rPr lang="ru-RU" sz="3200" dirty="0"/>
              <a:t> особам, </a:t>
            </a:r>
            <a:r>
              <a:rPr lang="ru-RU" sz="3200" dirty="0" err="1"/>
              <a:t>які</a:t>
            </a:r>
            <a:r>
              <a:rPr lang="ru-RU" sz="3200" dirty="0"/>
              <a:t> з </a:t>
            </a:r>
            <a:r>
              <a:rPr lang="ru-RU" sz="3200" dirty="0" err="1"/>
              <a:t>особистих</a:t>
            </a:r>
            <a:r>
              <a:rPr lang="ru-RU" sz="3200" dirty="0"/>
              <a:t>, </a:t>
            </a:r>
            <a:r>
              <a:rPr lang="ru-RU" sz="3200" dirty="0" err="1"/>
              <a:t>економічних</a:t>
            </a:r>
            <a:r>
              <a:rPr lang="ru-RU" sz="3200" dirty="0"/>
              <a:t>, </a:t>
            </a:r>
            <a:r>
              <a:rPr lang="ru-RU" sz="3200" dirty="0" err="1"/>
              <a:t>соціальних</a:t>
            </a:r>
            <a:r>
              <a:rPr lang="ru-RU" sz="3200" dirty="0"/>
              <a:t> причин </a:t>
            </a:r>
            <a:r>
              <a:rPr lang="ru-RU" sz="3200" dirty="0" err="1"/>
              <a:t>або</a:t>
            </a:r>
            <a:r>
              <a:rPr lang="ru-RU" sz="3200" dirty="0"/>
              <a:t> </a:t>
            </a:r>
            <a:r>
              <a:rPr lang="ru-RU" sz="3200" dirty="0" err="1"/>
              <a:t>внаслідок</a:t>
            </a:r>
            <a:r>
              <a:rPr lang="ru-RU" sz="3200" dirty="0"/>
              <a:t> </a:t>
            </a:r>
            <a:r>
              <a:rPr lang="ru-RU" sz="3200" dirty="0" err="1"/>
              <a:t>надзвичайних</a:t>
            </a:r>
            <a:r>
              <a:rPr lang="ru-RU" sz="3200" dirty="0"/>
              <a:t> </a:t>
            </a:r>
            <a:r>
              <a:rPr lang="ru-RU" sz="3200" dirty="0" err="1"/>
              <a:t>ситуацій</a:t>
            </a:r>
            <a:r>
              <a:rPr lang="ru-RU" sz="3200" dirty="0"/>
              <a:t> </a:t>
            </a:r>
            <a:r>
              <a:rPr lang="ru-RU" sz="3200" dirty="0" err="1"/>
              <a:t>потребують</a:t>
            </a:r>
            <a:r>
              <a:rPr lang="ru-RU" sz="3200" dirty="0"/>
              <a:t> </a:t>
            </a:r>
            <a:r>
              <a:rPr lang="ru-RU" sz="3200" dirty="0" err="1"/>
              <a:t>такої</a:t>
            </a:r>
            <a:r>
              <a:rPr lang="ru-RU" sz="3200" dirty="0"/>
              <a:t> </a:t>
            </a:r>
            <a:r>
              <a:rPr lang="ru-RU" sz="3200" dirty="0" err="1"/>
              <a:t>допомоги</a:t>
            </a:r>
            <a:r>
              <a:rPr lang="ru-RU" sz="3200" dirty="0"/>
              <a:t>.</a:t>
            </a:r>
          </a:p>
          <a:p>
            <a:endParaRPr lang="ru-RU" dirty="0"/>
          </a:p>
        </p:txBody>
      </p:sp>
    </p:spTree>
    <p:extLst>
      <p:ext uri="{BB962C8B-B14F-4D97-AF65-F5344CB8AC3E}">
        <p14:creationId xmlns:p14="http://schemas.microsoft.com/office/powerpoint/2010/main" val="377888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06017"/>
            <a:ext cx="10364451" cy="1126435"/>
          </a:xfrm>
        </p:spPr>
        <p:txBody>
          <a:bodyPr/>
          <a:lstStyle/>
          <a:p>
            <a:r>
              <a:rPr lang="en-US" dirty="0" smtClean="0"/>
              <a:t>C</a:t>
            </a:r>
            <a:r>
              <a:rPr lang="uk-UA" dirty="0" err="1" smtClean="0"/>
              <a:t>истему</a:t>
            </a:r>
            <a:r>
              <a:rPr lang="uk-UA" dirty="0" smtClean="0"/>
              <a:t> поліції складають:</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473158222"/>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14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У </a:t>
            </a:r>
            <a:r>
              <a:rPr lang="ru-RU" b="1" dirty="0" err="1"/>
              <a:t>складі</a:t>
            </a:r>
            <a:r>
              <a:rPr lang="ru-RU" b="1" dirty="0"/>
              <a:t> </a:t>
            </a:r>
            <a:r>
              <a:rPr lang="ru-RU" b="1" dirty="0" err="1"/>
              <a:t>поліції</a:t>
            </a:r>
            <a:r>
              <a:rPr lang="ru-RU" b="1" dirty="0"/>
              <a:t> </a:t>
            </a:r>
            <a:r>
              <a:rPr lang="ru-RU" b="1" dirty="0" err="1"/>
              <a:t>функціонують</a:t>
            </a:r>
            <a:r>
              <a:rPr lang="ru-RU" b="1" dirty="0"/>
              <a:t>:</a:t>
            </a:r>
            <a:br>
              <a:rPr lang="ru-RU" b="1" dirty="0"/>
            </a:br>
            <a:endParaRPr lang="ru-RU" b="1"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12314808"/>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51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96987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119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5464783"/>
          </a:xfrm>
        </p:spPr>
        <p:txBody>
          <a:bodyPr/>
          <a:lstStyle/>
          <a:p>
            <a:r>
              <a:rPr lang="ru-RU" b="1" dirty="0" err="1">
                <a:solidFill>
                  <a:srgbClr val="FF0000"/>
                </a:solidFill>
              </a:rPr>
              <a:t>Поліцейським</a:t>
            </a:r>
            <a:r>
              <a:rPr lang="ru-RU" b="1" dirty="0">
                <a:solidFill>
                  <a:srgbClr val="FF0000"/>
                </a:solidFill>
              </a:rPr>
              <a:t> є </a:t>
            </a:r>
            <a:r>
              <a:rPr lang="ru-RU" dirty="0" err="1"/>
              <a:t>громадянин</a:t>
            </a:r>
            <a:r>
              <a:rPr lang="ru-RU" dirty="0"/>
              <a:t> </a:t>
            </a:r>
            <a:r>
              <a:rPr lang="ru-RU" dirty="0" err="1"/>
              <a:t>України</a:t>
            </a:r>
            <a:r>
              <a:rPr lang="ru-RU" dirty="0"/>
              <a:t>, </a:t>
            </a:r>
            <a:r>
              <a:rPr lang="ru-RU" dirty="0" err="1"/>
              <a:t>який</a:t>
            </a:r>
            <a:r>
              <a:rPr lang="ru-RU" dirty="0"/>
              <a:t> </a:t>
            </a:r>
            <a:r>
              <a:rPr lang="ru-RU" dirty="0" err="1"/>
              <a:t>склав</a:t>
            </a:r>
            <a:r>
              <a:rPr lang="ru-RU" dirty="0"/>
              <a:t> Присягу </a:t>
            </a:r>
            <a:r>
              <a:rPr lang="ru-RU" dirty="0" err="1"/>
              <a:t>поліцейського</a:t>
            </a:r>
            <a:r>
              <a:rPr lang="ru-RU" dirty="0"/>
              <a:t>, проходить службу на </a:t>
            </a:r>
            <a:r>
              <a:rPr lang="ru-RU" dirty="0" err="1"/>
              <a:t>відповідних</a:t>
            </a:r>
            <a:r>
              <a:rPr lang="ru-RU" dirty="0"/>
              <a:t> посадах у </a:t>
            </a:r>
            <a:r>
              <a:rPr lang="ru-RU" dirty="0" err="1"/>
              <a:t>поліції</a:t>
            </a:r>
            <a:r>
              <a:rPr lang="ru-RU" dirty="0"/>
              <a:t> і </a:t>
            </a:r>
            <a:r>
              <a:rPr lang="ru-RU" dirty="0" err="1"/>
              <a:t>якому</a:t>
            </a:r>
            <a:r>
              <a:rPr lang="ru-RU" dirty="0"/>
              <a:t> </a:t>
            </a:r>
            <a:r>
              <a:rPr lang="ru-RU" dirty="0" err="1"/>
              <a:t>присвоєно</a:t>
            </a:r>
            <a:r>
              <a:rPr lang="ru-RU" dirty="0"/>
              <a:t> </a:t>
            </a:r>
            <a:r>
              <a:rPr lang="ru-RU" dirty="0" err="1"/>
              <a:t>спеціальне</a:t>
            </a:r>
            <a:r>
              <a:rPr lang="ru-RU" dirty="0"/>
              <a:t> </a:t>
            </a:r>
            <a:r>
              <a:rPr lang="ru-RU" dirty="0" err="1"/>
              <a:t>звання</a:t>
            </a:r>
            <a:r>
              <a:rPr lang="ru-RU" dirty="0"/>
              <a:t> </a:t>
            </a:r>
            <a:r>
              <a:rPr lang="ru-RU" dirty="0" err="1"/>
              <a:t>поліції</a:t>
            </a:r>
            <a:r>
              <a:rPr lang="ru-RU" dirty="0"/>
              <a:t>.</a:t>
            </a:r>
            <a:br>
              <a:rPr lang="ru-RU" dirty="0"/>
            </a:br>
            <a:endParaRPr lang="ru-RU" dirty="0"/>
          </a:p>
        </p:txBody>
      </p:sp>
    </p:spTree>
    <p:extLst>
      <p:ext uri="{BB962C8B-B14F-4D97-AF65-F5344CB8AC3E}">
        <p14:creationId xmlns:p14="http://schemas.microsoft.com/office/powerpoint/2010/main" val="1674688432"/>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TM04033925[[fn=Капля]]</Template>
  <TotalTime>63</TotalTime>
  <Words>1915</Words>
  <Application>Microsoft Office PowerPoint</Application>
  <PresentationFormat>Широкоэкранный</PresentationFormat>
  <Paragraphs>142</Paragraphs>
  <Slides>36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36</vt:i4>
      </vt:variant>
    </vt:vector>
  </HeadingPairs>
  <TitlesOfParts>
    <vt:vector size="39" baseType="lpstr">
      <vt:lpstr>Arial</vt:lpstr>
      <vt:lpstr>Tw Cen MT</vt:lpstr>
      <vt:lpstr>Капля</vt:lpstr>
      <vt:lpstr>Державна служба в національній поліції</vt:lpstr>
      <vt:lpstr>Нормативно-правова база:</vt:lpstr>
      <vt:lpstr>Національна поліція України (поліція) - це центральний орган виконавчої влади, який служить суспільству шляхом забезпечення охорони прав і свобод людини, протидії злочинності, підтримання публічної безпеки і порядку.</vt:lpstr>
      <vt:lpstr>Завданнями поліції є надання поліцейських послуг у сферах: </vt:lpstr>
      <vt:lpstr>Cистему поліції складають:</vt:lpstr>
      <vt:lpstr>У складі поліції функціонують: </vt:lpstr>
      <vt:lpstr>Презентация PowerPoint</vt:lpstr>
      <vt:lpstr>Презентация PowerPoint</vt:lpstr>
      <vt:lpstr>Поліцейським є громадянин України, який склав Присягу поліцейського, проходить службу на відповідних посадах у поліції і якому присвоєно спеціальне звання поліції. </vt:lpstr>
      <vt:lpstr>1. Безпосереднє керівництво поліцією здійснює керівник поліції. 2. Керівник поліції призначається на посаду та звільняється з посади Кабінетом Міністрів України за поданням Прем’єр-міністра України відповідно до пропозицій Міністра внутрішніх справ України. 3. Керівник поліції має першого заступника та заступників. 4. Перший заступник та заступники керівника поліції призначаються на посаду та звільняються з посади Міністром внутрішніх справ України за поданням керівника поліції. </vt:lpstr>
      <vt:lpstr>Керівником та заступниками керівника поліції може бути призначена особа, яка: 1) відповідає загальним умовам вступу на службу в поліцію; 2) має вищу повну юридичну освіту; 3) має стаж роботи в галузі права не менш як сім років; 4) має досвід роботи на керівних посадах не менш як п’ять років. </vt:lpstr>
      <vt:lpstr>На службу в поліції можуть бути прийняті громадяни України віком від 18 років, які мають повну загальну середню освіту, незалежно від раси, кольору шкіри, політичних, релігійних та інших переконань, статі, етнічного та соціального походження, майнового стану, місця проживання, які володіють українською мовою.  Громадяни України, які виявили бажання вступити на службу в поліції, з метою визначення стану їхнього здоров’я зобов’язані пройти медичні обстеження, а також перевірку рівня фізичної підготовки, психофізіологічне обстеження, обстеження на предмет виявлення алкогольної, наркотичної та токсичної залежності в порядку, визначеному Міністерством внутрішніх справ України. </vt:lpstr>
      <vt:lpstr>Презентация PowerPoint</vt:lpstr>
      <vt:lpstr>Презентация PowerPoint</vt:lpstr>
      <vt:lpstr>Презентация PowerPoint</vt:lpstr>
      <vt:lpstr>Для забезпечення прозорого добору (конкурсу) та просування по службі поліцейських на підставі об’єктивного оцінювання професійного рівня та особистих якостей кожного поліцейського, відповідності їх посаді, визначення перспективи службового використання в органах поліції утворюються постійні поліцейські комісії. </vt:lpstr>
      <vt:lpstr>Презентация PowerPoint</vt:lpstr>
      <vt:lpstr>До складу поліцейської комісії центрального органу управління поліцією входять п’ять осіб: </vt:lpstr>
      <vt:lpstr>До складу поліцейських комісій органів поліції входять п’ять осіб: 1) один представник, визначений Міністром внутрішніх справ України, не з числа поліцейських; 2) один представник, визначений Головою Національної поліції України; 3) один представник, визначений керівником відповідного територіального органу (закладу, установи) поліції; 4) два представники громадськості, обрані відповідною обласною радою, Верховною Радою Автономної Республіки Крим, Київською міською радою, Севастопольською міською радою з числа осіб, які мають бездоганну репутацію, високі професійні та моральні якості, суспільний авторитет. </vt:lpstr>
      <vt:lpstr>Керівник поліції та керівник відповідного органу поліції: 1) виділяють службові приміщення для проведення засідань комісії та зберігання робочих і архівних матеріалів; 2) надають комісії можливість користуватися технічними засобами (комп’ютерами та оргтехнікою), засобами зв’язку та автотранспортом; 3) сприяють оприлюдненню інформації про діяльність комісії на відповідному офіційному веб-сайті; 4) забезпечують доступ членів комісії до публічної інформації, у тому числі з обмеженим доступом, крім таємної інформації. </vt:lpstr>
      <vt:lpstr>  Типовий порядок проведення конкурсу визначає: </vt:lpstr>
      <vt:lpstr>В оголошенні про проведення конкурсу зазначаються: </vt:lpstr>
      <vt:lpstr>Особа, яка бажає взяти участь у конкурсі, подає у визначеному порядку до поліцейської комісії такі документи: </vt:lpstr>
      <vt:lpstr>Не може бути поліцейським:</vt:lpstr>
      <vt:lpstr>Презентация PowerPoint</vt:lpstr>
      <vt:lpstr>Презентация PowerPoint</vt:lpstr>
      <vt:lpstr>Строки вислуги в спеціальних званнях поліції: </vt:lpstr>
      <vt:lpstr>Заохочення є засобом підтримання службової дисципліни, що полягає у відзначенні поліцейського за успішне виконання ним обов’язків, а також за інші заслуги перед державою та суспільством. </vt:lpstr>
      <vt:lpstr>До поліцейських можуть застосовуватися такі види заохочень:</vt:lpstr>
      <vt:lpstr>Дисциплінарне стягнення є засобом підтримання службової дисципліни, що застосовується за вчинення дисциплінарного проступку з метою виховання поліцейського, який його вчинив, для безумовного дотримання службової дисципліни, а також з метою запобігання вчиненню нових дисциплінарних проступків.  Дисциплінарне стягнення має індивідуальний характер та не застосовується до поліцейського, вина якого у вчиненні дисциплінарного проступку не встановлена у визначеному порядку або який діяв у стані крайньої необхідності чи необхідної оборони. </vt:lpstr>
      <vt:lpstr> До поліцейських можуть застосовуватися такі види дисциплінарних стягнень:</vt:lpstr>
      <vt:lpstr>Службове розслідування - це діяльність із збирання, перевірки та оцінки матеріалів і відомостей про дисциплінарний проступок поліцейського. </vt:lpstr>
      <vt:lpstr>Дисциплінарна комісія</vt:lpstr>
      <vt:lpstr>У висновку за результатами службового розслідування зазначаються: </vt:lpstr>
      <vt:lpstr>Строк дії дисциплінарних стягнень з моменту оголошення їх порушникові становить:  1) зауваження - протягом двох місяців;  2) догана - протягом трьох місяців;  3) сувора догана - протягом чотирьох місяців;  4) попередження про неповну службову відповідність - протягом шести місяців;  5) пониження у спеціальному званні на один ступінь та звільнення з посади - протягом одного року;  6) звільнення зі служби в поліції - протягом трьох років. </vt:lpstr>
      <vt:lpstr> Поліцейський звільняється зі служби в поліції, а служба в поліції припиняється: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Державна служба в національній поліції</dc:title>
  <dc:creator>Home</dc:creator>
  <cp:lastModifiedBy>Home</cp:lastModifiedBy>
  <cp:revision>8</cp:revision>
  <dcterms:created xsi:type="dcterms:W3CDTF">2020-03-15T16:05:42Z</dcterms:created>
  <dcterms:modified xsi:type="dcterms:W3CDTF">2020-03-15T17:51:27Z</dcterms:modified>
</cp:coreProperties>
</file>