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5" d="100"/>
          <a:sy n="75" d="100"/>
        </p:scale>
        <p:origin x="3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ECD99-8BF9-48F5-A14E-B8BEADB33669}" type="doc">
      <dgm:prSet loTypeId="urn:microsoft.com/office/officeart/2005/8/layout/hProcess9" loCatId="process" qsTypeId="urn:microsoft.com/office/officeart/2005/8/quickstyle/simple1" qsCatId="simple" csTypeId="urn:microsoft.com/office/officeart/2005/8/colors/accent1_2" csCatId="accent1" phldr="1"/>
      <dgm:spPr/>
    </dgm:pt>
    <dgm:pt modelId="{0494D957-DD08-44CB-ACEF-29CC5098FE58}">
      <dgm:prSet phldrT="[Текст]"/>
      <dgm:spPr/>
      <dgm:t>
        <a:bodyPr/>
        <a:lstStyle/>
        <a:p>
          <a:r>
            <a:rPr lang="ru-RU" dirty="0" err="1" smtClean="0"/>
            <a:t>Міністерство</a:t>
          </a:r>
          <a:r>
            <a:rPr lang="ru-RU" dirty="0" smtClean="0"/>
            <a:t> </a:t>
          </a:r>
          <a:r>
            <a:rPr lang="ru-RU" dirty="0" err="1" smtClean="0"/>
            <a:t>закордонних</a:t>
          </a:r>
          <a:r>
            <a:rPr lang="ru-RU" dirty="0" smtClean="0"/>
            <a:t> справ </a:t>
          </a:r>
          <a:r>
            <a:rPr lang="ru-RU" dirty="0" err="1" smtClean="0"/>
            <a:t>України</a:t>
          </a:r>
          <a:endParaRPr lang="ru-RU" dirty="0"/>
        </a:p>
      </dgm:t>
    </dgm:pt>
    <dgm:pt modelId="{5290CFD5-735C-4EDC-9AA7-EE1D395AEEF3}" type="parTrans" cxnId="{F228A64B-2213-49FD-B807-4DF4E59EFAD4}">
      <dgm:prSet/>
      <dgm:spPr/>
      <dgm:t>
        <a:bodyPr/>
        <a:lstStyle/>
        <a:p>
          <a:endParaRPr lang="ru-RU"/>
        </a:p>
      </dgm:t>
    </dgm:pt>
    <dgm:pt modelId="{18353936-1E60-45C1-899C-1C994E3691AC}" type="sibTrans" cxnId="{F228A64B-2213-49FD-B807-4DF4E59EFAD4}">
      <dgm:prSet/>
      <dgm:spPr/>
      <dgm:t>
        <a:bodyPr/>
        <a:lstStyle/>
        <a:p>
          <a:endParaRPr lang="ru-RU"/>
        </a:p>
      </dgm:t>
    </dgm:pt>
    <dgm:pt modelId="{FD5EFB01-B4FC-471C-964D-B5A9C5578D64}">
      <dgm:prSet phldrT="[Текст]"/>
      <dgm:spPr/>
      <dgm:t>
        <a:bodyPr/>
        <a:lstStyle/>
        <a:p>
          <a:r>
            <a:rPr lang="ru-RU" dirty="0" err="1" smtClean="0"/>
            <a:t>представництва</a:t>
          </a:r>
          <a:r>
            <a:rPr lang="ru-RU" dirty="0" smtClean="0"/>
            <a:t> </a:t>
          </a:r>
          <a:r>
            <a:rPr lang="ru-RU" dirty="0" err="1" smtClean="0"/>
            <a:t>Міністерства</a:t>
          </a:r>
          <a:r>
            <a:rPr lang="ru-RU" dirty="0" smtClean="0"/>
            <a:t> </a:t>
          </a:r>
          <a:r>
            <a:rPr lang="ru-RU" dirty="0" err="1" smtClean="0"/>
            <a:t>закордонних</a:t>
          </a:r>
          <a:r>
            <a:rPr lang="ru-RU" dirty="0" smtClean="0"/>
            <a:t> справ </a:t>
          </a:r>
          <a:r>
            <a:rPr lang="ru-RU" dirty="0" err="1" smtClean="0"/>
            <a:t>України</a:t>
          </a:r>
          <a:r>
            <a:rPr lang="ru-RU" dirty="0" smtClean="0"/>
            <a:t> на </a:t>
          </a:r>
          <a:r>
            <a:rPr lang="ru-RU" dirty="0" err="1" smtClean="0"/>
            <a:t>території</a:t>
          </a:r>
          <a:r>
            <a:rPr lang="ru-RU" dirty="0" smtClean="0"/>
            <a:t> </a:t>
          </a:r>
          <a:r>
            <a:rPr lang="ru-RU" dirty="0" err="1" smtClean="0"/>
            <a:t>України</a:t>
          </a:r>
          <a:endParaRPr lang="ru-RU" dirty="0"/>
        </a:p>
      </dgm:t>
    </dgm:pt>
    <dgm:pt modelId="{154BB16B-A1C1-4685-AFF1-9B2CB1364930}" type="parTrans" cxnId="{F86646A4-E68B-46D3-B309-5CD19C9E06B8}">
      <dgm:prSet/>
      <dgm:spPr/>
      <dgm:t>
        <a:bodyPr/>
        <a:lstStyle/>
        <a:p>
          <a:endParaRPr lang="ru-RU"/>
        </a:p>
      </dgm:t>
    </dgm:pt>
    <dgm:pt modelId="{EAA3473B-2CE3-4640-9E96-BEAAA741FEF4}" type="sibTrans" cxnId="{F86646A4-E68B-46D3-B309-5CD19C9E06B8}">
      <dgm:prSet/>
      <dgm:spPr/>
      <dgm:t>
        <a:bodyPr/>
        <a:lstStyle/>
        <a:p>
          <a:endParaRPr lang="ru-RU"/>
        </a:p>
      </dgm:t>
    </dgm:pt>
    <dgm:pt modelId="{5BB0C922-8BC9-435A-9026-ED6D46B04364}">
      <dgm:prSet phldrT="[Текст]"/>
      <dgm:spPr/>
      <dgm:t>
        <a:bodyPr/>
        <a:lstStyle/>
        <a:p>
          <a:r>
            <a:rPr lang="ru-RU" dirty="0" err="1" smtClean="0"/>
            <a:t>закордонні</a:t>
          </a:r>
          <a:r>
            <a:rPr lang="ru-RU" dirty="0" smtClean="0"/>
            <a:t> </a:t>
          </a:r>
          <a:r>
            <a:rPr lang="ru-RU" dirty="0" err="1" smtClean="0"/>
            <a:t>дипломатичні</a:t>
          </a:r>
          <a:r>
            <a:rPr lang="ru-RU" dirty="0" smtClean="0"/>
            <a:t> установи </a:t>
          </a:r>
          <a:r>
            <a:rPr lang="ru-RU" dirty="0" err="1" smtClean="0"/>
            <a:t>України</a:t>
          </a:r>
          <a:r>
            <a:rPr lang="ru-RU" dirty="0" smtClean="0"/>
            <a:t>.</a:t>
          </a:r>
          <a:endParaRPr lang="ru-RU" dirty="0"/>
        </a:p>
      </dgm:t>
    </dgm:pt>
    <dgm:pt modelId="{5E5F782A-8CFA-48CC-9A31-84201EAAF003}" type="parTrans" cxnId="{7A148BA9-B86E-4EF8-A327-B908C97EFC0D}">
      <dgm:prSet/>
      <dgm:spPr/>
      <dgm:t>
        <a:bodyPr/>
        <a:lstStyle/>
        <a:p>
          <a:endParaRPr lang="ru-RU"/>
        </a:p>
      </dgm:t>
    </dgm:pt>
    <dgm:pt modelId="{C497B3F8-30A9-45CF-B876-FE515FD2BA80}" type="sibTrans" cxnId="{7A148BA9-B86E-4EF8-A327-B908C97EFC0D}">
      <dgm:prSet/>
      <dgm:spPr/>
      <dgm:t>
        <a:bodyPr/>
        <a:lstStyle/>
        <a:p>
          <a:endParaRPr lang="ru-RU"/>
        </a:p>
      </dgm:t>
    </dgm:pt>
    <dgm:pt modelId="{6022AC74-D700-4B65-9D67-C8CB4AAD1DA2}" type="pres">
      <dgm:prSet presAssocID="{7CDECD99-8BF9-48F5-A14E-B8BEADB33669}" presName="CompostProcess" presStyleCnt="0">
        <dgm:presLayoutVars>
          <dgm:dir/>
          <dgm:resizeHandles val="exact"/>
        </dgm:presLayoutVars>
      </dgm:prSet>
      <dgm:spPr/>
    </dgm:pt>
    <dgm:pt modelId="{3DF4959D-DFB0-44BF-9900-6EC833DEE42B}" type="pres">
      <dgm:prSet presAssocID="{7CDECD99-8BF9-48F5-A14E-B8BEADB33669}" presName="arrow" presStyleLbl="bgShp" presStyleIdx="0" presStyleCnt="1"/>
      <dgm:spPr/>
    </dgm:pt>
    <dgm:pt modelId="{80346382-304E-4411-B357-F0C65E87A64C}" type="pres">
      <dgm:prSet presAssocID="{7CDECD99-8BF9-48F5-A14E-B8BEADB33669}" presName="linearProcess" presStyleCnt="0"/>
      <dgm:spPr/>
    </dgm:pt>
    <dgm:pt modelId="{F928F3B6-54A6-41DE-B269-921845F64960}" type="pres">
      <dgm:prSet presAssocID="{0494D957-DD08-44CB-ACEF-29CC5098FE58}" presName="textNode" presStyleLbl="node1" presStyleIdx="0" presStyleCnt="3">
        <dgm:presLayoutVars>
          <dgm:bulletEnabled val="1"/>
        </dgm:presLayoutVars>
      </dgm:prSet>
      <dgm:spPr/>
      <dgm:t>
        <a:bodyPr/>
        <a:lstStyle/>
        <a:p>
          <a:endParaRPr lang="ru-RU"/>
        </a:p>
      </dgm:t>
    </dgm:pt>
    <dgm:pt modelId="{8B2B594D-AB91-441A-957F-4D4D0C15AE20}" type="pres">
      <dgm:prSet presAssocID="{18353936-1E60-45C1-899C-1C994E3691AC}" presName="sibTrans" presStyleCnt="0"/>
      <dgm:spPr/>
    </dgm:pt>
    <dgm:pt modelId="{A605007F-6FF9-484A-8618-2D981A6EAE7F}" type="pres">
      <dgm:prSet presAssocID="{FD5EFB01-B4FC-471C-964D-B5A9C5578D64}" presName="textNode" presStyleLbl="node1" presStyleIdx="1" presStyleCnt="3">
        <dgm:presLayoutVars>
          <dgm:bulletEnabled val="1"/>
        </dgm:presLayoutVars>
      </dgm:prSet>
      <dgm:spPr/>
      <dgm:t>
        <a:bodyPr/>
        <a:lstStyle/>
        <a:p>
          <a:endParaRPr lang="ru-RU"/>
        </a:p>
      </dgm:t>
    </dgm:pt>
    <dgm:pt modelId="{1AE10FEF-9E59-40F1-A98D-584BB921608C}" type="pres">
      <dgm:prSet presAssocID="{EAA3473B-2CE3-4640-9E96-BEAAA741FEF4}" presName="sibTrans" presStyleCnt="0"/>
      <dgm:spPr/>
    </dgm:pt>
    <dgm:pt modelId="{7DDEE79F-97FC-43C4-A1C1-3ABC767E302A}" type="pres">
      <dgm:prSet presAssocID="{5BB0C922-8BC9-435A-9026-ED6D46B04364}" presName="textNode" presStyleLbl="node1" presStyleIdx="2" presStyleCnt="3">
        <dgm:presLayoutVars>
          <dgm:bulletEnabled val="1"/>
        </dgm:presLayoutVars>
      </dgm:prSet>
      <dgm:spPr/>
      <dgm:t>
        <a:bodyPr/>
        <a:lstStyle/>
        <a:p>
          <a:endParaRPr lang="ru-RU"/>
        </a:p>
      </dgm:t>
    </dgm:pt>
  </dgm:ptLst>
  <dgm:cxnLst>
    <dgm:cxn modelId="{ED8CEB46-BD5C-4D35-8EAA-092F157CB19A}" type="presOf" srcId="{7CDECD99-8BF9-48F5-A14E-B8BEADB33669}" destId="{6022AC74-D700-4B65-9D67-C8CB4AAD1DA2}" srcOrd="0" destOrd="0" presId="urn:microsoft.com/office/officeart/2005/8/layout/hProcess9"/>
    <dgm:cxn modelId="{F69DABDE-8F59-4EF5-8C0D-DB31E3ED1D95}" type="presOf" srcId="{5BB0C922-8BC9-435A-9026-ED6D46B04364}" destId="{7DDEE79F-97FC-43C4-A1C1-3ABC767E302A}" srcOrd="0" destOrd="0" presId="urn:microsoft.com/office/officeart/2005/8/layout/hProcess9"/>
    <dgm:cxn modelId="{7A148BA9-B86E-4EF8-A327-B908C97EFC0D}" srcId="{7CDECD99-8BF9-48F5-A14E-B8BEADB33669}" destId="{5BB0C922-8BC9-435A-9026-ED6D46B04364}" srcOrd="2" destOrd="0" parTransId="{5E5F782A-8CFA-48CC-9A31-84201EAAF003}" sibTransId="{C497B3F8-30A9-45CF-B876-FE515FD2BA80}"/>
    <dgm:cxn modelId="{FAB39337-ACAA-4775-8561-1D74827D2439}" type="presOf" srcId="{0494D957-DD08-44CB-ACEF-29CC5098FE58}" destId="{F928F3B6-54A6-41DE-B269-921845F64960}" srcOrd="0" destOrd="0" presId="urn:microsoft.com/office/officeart/2005/8/layout/hProcess9"/>
    <dgm:cxn modelId="{F228A64B-2213-49FD-B807-4DF4E59EFAD4}" srcId="{7CDECD99-8BF9-48F5-A14E-B8BEADB33669}" destId="{0494D957-DD08-44CB-ACEF-29CC5098FE58}" srcOrd="0" destOrd="0" parTransId="{5290CFD5-735C-4EDC-9AA7-EE1D395AEEF3}" sibTransId="{18353936-1E60-45C1-899C-1C994E3691AC}"/>
    <dgm:cxn modelId="{F86646A4-E68B-46D3-B309-5CD19C9E06B8}" srcId="{7CDECD99-8BF9-48F5-A14E-B8BEADB33669}" destId="{FD5EFB01-B4FC-471C-964D-B5A9C5578D64}" srcOrd="1" destOrd="0" parTransId="{154BB16B-A1C1-4685-AFF1-9B2CB1364930}" sibTransId="{EAA3473B-2CE3-4640-9E96-BEAAA741FEF4}"/>
    <dgm:cxn modelId="{A9B9488F-6C4A-4CDA-A89B-04FF35D04DBD}" type="presOf" srcId="{FD5EFB01-B4FC-471C-964D-B5A9C5578D64}" destId="{A605007F-6FF9-484A-8618-2D981A6EAE7F}" srcOrd="0" destOrd="0" presId="urn:microsoft.com/office/officeart/2005/8/layout/hProcess9"/>
    <dgm:cxn modelId="{E2D54D45-129F-471E-A14D-617F7DD58F11}" type="presParOf" srcId="{6022AC74-D700-4B65-9D67-C8CB4AAD1DA2}" destId="{3DF4959D-DFB0-44BF-9900-6EC833DEE42B}" srcOrd="0" destOrd="0" presId="urn:microsoft.com/office/officeart/2005/8/layout/hProcess9"/>
    <dgm:cxn modelId="{32E2D1F6-7FB4-42E7-985B-35DB6090CC81}" type="presParOf" srcId="{6022AC74-D700-4B65-9D67-C8CB4AAD1DA2}" destId="{80346382-304E-4411-B357-F0C65E87A64C}" srcOrd="1" destOrd="0" presId="urn:microsoft.com/office/officeart/2005/8/layout/hProcess9"/>
    <dgm:cxn modelId="{0CE400F6-9028-4CC1-9EDE-C9BC1B8D6490}" type="presParOf" srcId="{80346382-304E-4411-B357-F0C65E87A64C}" destId="{F928F3B6-54A6-41DE-B269-921845F64960}" srcOrd="0" destOrd="0" presId="urn:microsoft.com/office/officeart/2005/8/layout/hProcess9"/>
    <dgm:cxn modelId="{886F310A-478F-4A58-9F21-839954E59BE7}" type="presParOf" srcId="{80346382-304E-4411-B357-F0C65E87A64C}" destId="{8B2B594D-AB91-441A-957F-4D4D0C15AE20}" srcOrd="1" destOrd="0" presId="urn:microsoft.com/office/officeart/2005/8/layout/hProcess9"/>
    <dgm:cxn modelId="{6ACE3B14-0BF3-4F09-8882-17B04628509B}" type="presParOf" srcId="{80346382-304E-4411-B357-F0C65E87A64C}" destId="{A605007F-6FF9-484A-8618-2D981A6EAE7F}" srcOrd="2" destOrd="0" presId="urn:microsoft.com/office/officeart/2005/8/layout/hProcess9"/>
    <dgm:cxn modelId="{55E7AAE9-934F-409C-98EC-4536808C2268}" type="presParOf" srcId="{80346382-304E-4411-B357-F0C65E87A64C}" destId="{1AE10FEF-9E59-40F1-A98D-584BB921608C}" srcOrd="3" destOrd="0" presId="urn:microsoft.com/office/officeart/2005/8/layout/hProcess9"/>
    <dgm:cxn modelId="{02E2BF19-F1D5-4775-987B-32B8A008A7E5}" type="presParOf" srcId="{80346382-304E-4411-B357-F0C65E87A64C}" destId="{7DDEE79F-97FC-43C4-A1C1-3ABC767E302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F4959D-DFB0-44BF-9900-6EC833DEE42B}">
      <dsp:nvSpPr>
        <dsp:cNvPr id="0" name=""/>
        <dsp:cNvSpPr/>
      </dsp:nvSpPr>
      <dsp:spPr>
        <a:xfrm>
          <a:off x="914399" y="0"/>
          <a:ext cx="10363200" cy="58293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28F3B6-54A6-41DE-B269-921845F64960}">
      <dsp:nvSpPr>
        <dsp:cNvPr id="0" name=""/>
        <dsp:cNvSpPr/>
      </dsp:nvSpPr>
      <dsp:spPr>
        <a:xfrm>
          <a:off x="413146" y="1748790"/>
          <a:ext cx="3657600" cy="2331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kern="1200" dirty="0" err="1" smtClean="0"/>
            <a:t>Міністерство</a:t>
          </a:r>
          <a:r>
            <a:rPr lang="ru-RU" sz="2700" kern="1200" dirty="0" smtClean="0"/>
            <a:t> </a:t>
          </a:r>
          <a:r>
            <a:rPr lang="ru-RU" sz="2700" kern="1200" dirty="0" err="1" smtClean="0"/>
            <a:t>закордонних</a:t>
          </a:r>
          <a:r>
            <a:rPr lang="ru-RU" sz="2700" kern="1200" dirty="0" smtClean="0"/>
            <a:t> справ </a:t>
          </a:r>
          <a:r>
            <a:rPr lang="ru-RU" sz="2700" kern="1200" dirty="0" err="1" smtClean="0"/>
            <a:t>України</a:t>
          </a:r>
          <a:endParaRPr lang="ru-RU" sz="2700" kern="1200" dirty="0"/>
        </a:p>
      </dsp:txBody>
      <dsp:txXfrm>
        <a:off x="526971" y="1862615"/>
        <a:ext cx="3429950" cy="2104070"/>
      </dsp:txXfrm>
    </dsp:sp>
    <dsp:sp modelId="{A605007F-6FF9-484A-8618-2D981A6EAE7F}">
      <dsp:nvSpPr>
        <dsp:cNvPr id="0" name=""/>
        <dsp:cNvSpPr/>
      </dsp:nvSpPr>
      <dsp:spPr>
        <a:xfrm>
          <a:off x="4267200" y="1748790"/>
          <a:ext cx="3657600" cy="2331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kern="1200" dirty="0" err="1" smtClean="0"/>
            <a:t>представництва</a:t>
          </a:r>
          <a:r>
            <a:rPr lang="ru-RU" sz="2700" kern="1200" dirty="0" smtClean="0"/>
            <a:t> </a:t>
          </a:r>
          <a:r>
            <a:rPr lang="ru-RU" sz="2700" kern="1200" dirty="0" err="1" smtClean="0"/>
            <a:t>Міністерства</a:t>
          </a:r>
          <a:r>
            <a:rPr lang="ru-RU" sz="2700" kern="1200" dirty="0" smtClean="0"/>
            <a:t> </a:t>
          </a:r>
          <a:r>
            <a:rPr lang="ru-RU" sz="2700" kern="1200" dirty="0" err="1" smtClean="0"/>
            <a:t>закордонних</a:t>
          </a:r>
          <a:r>
            <a:rPr lang="ru-RU" sz="2700" kern="1200" dirty="0" smtClean="0"/>
            <a:t> справ </a:t>
          </a:r>
          <a:r>
            <a:rPr lang="ru-RU" sz="2700" kern="1200" dirty="0" err="1" smtClean="0"/>
            <a:t>України</a:t>
          </a:r>
          <a:r>
            <a:rPr lang="ru-RU" sz="2700" kern="1200" dirty="0" smtClean="0"/>
            <a:t> на </a:t>
          </a:r>
          <a:r>
            <a:rPr lang="ru-RU" sz="2700" kern="1200" dirty="0" err="1" smtClean="0"/>
            <a:t>території</a:t>
          </a:r>
          <a:r>
            <a:rPr lang="ru-RU" sz="2700" kern="1200" dirty="0" smtClean="0"/>
            <a:t> </a:t>
          </a:r>
          <a:r>
            <a:rPr lang="ru-RU" sz="2700" kern="1200" dirty="0" err="1" smtClean="0"/>
            <a:t>України</a:t>
          </a:r>
          <a:endParaRPr lang="ru-RU" sz="2700" kern="1200" dirty="0"/>
        </a:p>
      </dsp:txBody>
      <dsp:txXfrm>
        <a:off x="4381025" y="1862615"/>
        <a:ext cx="3429950" cy="2104070"/>
      </dsp:txXfrm>
    </dsp:sp>
    <dsp:sp modelId="{7DDEE79F-97FC-43C4-A1C1-3ABC767E302A}">
      <dsp:nvSpPr>
        <dsp:cNvPr id="0" name=""/>
        <dsp:cNvSpPr/>
      </dsp:nvSpPr>
      <dsp:spPr>
        <a:xfrm>
          <a:off x="8121253" y="1748790"/>
          <a:ext cx="3657600" cy="2331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kern="1200" dirty="0" err="1" smtClean="0"/>
            <a:t>закордонні</a:t>
          </a:r>
          <a:r>
            <a:rPr lang="ru-RU" sz="2700" kern="1200" dirty="0" smtClean="0"/>
            <a:t> </a:t>
          </a:r>
          <a:r>
            <a:rPr lang="ru-RU" sz="2700" kern="1200" dirty="0" err="1" smtClean="0"/>
            <a:t>дипломатичні</a:t>
          </a:r>
          <a:r>
            <a:rPr lang="ru-RU" sz="2700" kern="1200" dirty="0" smtClean="0"/>
            <a:t> установи </a:t>
          </a:r>
          <a:r>
            <a:rPr lang="ru-RU" sz="2700" kern="1200" dirty="0" err="1" smtClean="0"/>
            <a:t>України</a:t>
          </a:r>
          <a:r>
            <a:rPr lang="ru-RU" sz="2700" kern="1200" dirty="0" smtClean="0"/>
            <a:t>.</a:t>
          </a:r>
          <a:endParaRPr lang="ru-RU" sz="2700" kern="1200" dirty="0"/>
        </a:p>
      </dsp:txBody>
      <dsp:txXfrm>
        <a:off x="8235078" y="1862615"/>
        <a:ext cx="3429950" cy="210407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3/16/2020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zakon.rada.gov.ua/laws/show/2449-19#n143" TargetMode="External"/><Relationship Id="rId2" Type="http://schemas.openxmlformats.org/officeDocument/2006/relationships/hyperlink" Target="https://zakon.rada.gov.ua/laws/show/2449-19#n142"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zakon.rada.gov.ua/laws/show/889-19" TargetMode="External"/><Relationship Id="rId2" Type="http://schemas.openxmlformats.org/officeDocument/2006/relationships/hyperlink" Target="https://zakon.rada.gov.ua/laws/show/2449-19#n141"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88899"/>
            <a:ext cx="8689976" cy="1333499"/>
          </a:xfrm>
        </p:spPr>
        <p:txBody>
          <a:bodyPr/>
          <a:lstStyle/>
          <a:p>
            <a:r>
              <a:rPr lang="uk-UA" dirty="0" smtClean="0"/>
              <a:t>Дипломатична служба</a:t>
            </a:r>
            <a:endParaRPr lang="ru-RU" dirty="0"/>
          </a:p>
        </p:txBody>
      </p:sp>
      <p:sp>
        <p:nvSpPr>
          <p:cNvPr id="3" name="Подзаголовок 2"/>
          <p:cNvSpPr>
            <a:spLocks noGrp="1"/>
          </p:cNvSpPr>
          <p:nvPr>
            <p:ph type="subTitle" idx="1"/>
          </p:nvPr>
        </p:nvSpPr>
        <p:spPr>
          <a:xfrm>
            <a:off x="11112" y="1244600"/>
            <a:ext cx="12180888" cy="5308600"/>
          </a:xfrm>
        </p:spPr>
        <p:txBody>
          <a:bodyPr/>
          <a:lstStyle/>
          <a:p>
            <a:pPr marL="457200" indent="-457200" algn="l">
              <a:buAutoNum type="arabicPeriod"/>
            </a:pPr>
            <a:r>
              <a:rPr lang="uk-UA" dirty="0" smtClean="0"/>
              <a:t>організаційно-правові засади дипломатичної служби</a:t>
            </a:r>
          </a:p>
          <a:p>
            <a:pPr marL="457200" indent="-457200" algn="l">
              <a:buAutoNum type="arabicPeriod"/>
            </a:pPr>
            <a:r>
              <a:rPr lang="uk-UA" dirty="0" smtClean="0"/>
              <a:t>Прийняття на дипломатичну службу</a:t>
            </a:r>
          </a:p>
          <a:p>
            <a:pPr marL="457200" indent="-457200" algn="l">
              <a:buAutoNum type="arabicPeriod"/>
            </a:pPr>
            <a:r>
              <a:rPr lang="uk-UA" dirty="0" smtClean="0"/>
              <a:t>Ротація та довготермінове відрядження посадових осіб</a:t>
            </a:r>
            <a:r>
              <a:rPr lang="ru-RU" dirty="0" smtClean="0"/>
              <a:t> </a:t>
            </a:r>
            <a:r>
              <a:rPr lang="ru-RU" dirty="0" err="1" smtClean="0"/>
              <a:t>дипломатичної</a:t>
            </a:r>
            <a:r>
              <a:rPr lang="ru-RU" dirty="0" smtClean="0"/>
              <a:t> </a:t>
            </a:r>
            <a:r>
              <a:rPr lang="ru-RU" dirty="0" err="1" smtClean="0"/>
              <a:t>служби</a:t>
            </a:r>
            <a:endParaRPr lang="ru-RU" dirty="0" smtClean="0"/>
          </a:p>
          <a:p>
            <a:pPr marL="457200" indent="-457200" algn="l">
              <a:buAutoNum type="arabicPeriod"/>
            </a:pPr>
            <a:r>
              <a:rPr lang="uk-UA" dirty="0" smtClean="0"/>
              <a:t>Припинення дипломатичної служби</a:t>
            </a:r>
          </a:p>
        </p:txBody>
      </p:sp>
    </p:spTree>
    <p:extLst>
      <p:ext uri="{BB962C8B-B14F-4D97-AF65-F5344CB8AC3E}">
        <p14:creationId xmlns:p14="http://schemas.microsoft.com/office/powerpoint/2010/main" val="1009916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lstStyle/>
          <a:p>
            <a:r>
              <a:rPr lang="ru-RU" dirty="0" err="1"/>
              <a:t>Призначення</a:t>
            </a:r>
            <a:r>
              <a:rPr lang="ru-RU" dirty="0"/>
              <a:t> на посаду </a:t>
            </a:r>
            <a:r>
              <a:rPr lang="ru-RU" dirty="0" err="1"/>
              <a:t>дипломатичної</a:t>
            </a:r>
            <a:r>
              <a:rPr lang="ru-RU" dirty="0"/>
              <a:t> </a:t>
            </a:r>
            <a:r>
              <a:rPr lang="ru-RU" dirty="0" err="1"/>
              <a:t>служби</a:t>
            </a:r>
            <a:r>
              <a:rPr lang="ru-RU" dirty="0"/>
              <a:t> за контрактом про </a:t>
            </a:r>
            <a:r>
              <a:rPr lang="ru-RU" dirty="0" err="1"/>
              <a:t>проходження</a:t>
            </a:r>
            <a:r>
              <a:rPr lang="ru-RU" dirty="0"/>
              <a:t> </a:t>
            </a:r>
            <a:r>
              <a:rPr lang="ru-RU" dirty="0" err="1"/>
              <a:t>дипломатичної</a:t>
            </a:r>
            <a:r>
              <a:rPr lang="ru-RU" dirty="0"/>
              <a:t> </a:t>
            </a:r>
            <a:r>
              <a:rPr lang="ru-RU" dirty="0" err="1"/>
              <a:t>служби</a:t>
            </a:r>
            <a:r>
              <a:rPr lang="ru-RU" dirty="0"/>
              <a:t> </a:t>
            </a:r>
            <a:r>
              <a:rPr lang="ru-RU" dirty="0" err="1"/>
              <a:t>здійснюється</a:t>
            </a:r>
            <a:r>
              <a:rPr lang="ru-RU" dirty="0"/>
              <a:t> у </a:t>
            </a:r>
            <a:r>
              <a:rPr lang="ru-RU" dirty="0" err="1"/>
              <a:t>разі</a:t>
            </a:r>
            <a:r>
              <a:rPr lang="ru-RU" dirty="0"/>
              <a:t>:</a:t>
            </a:r>
            <a:br>
              <a:rPr lang="ru-RU" dirty="0"/>
            </a:br>
            <a:r>
              <a:rPr lang="ru-RU" dirty="0"/>
              <a:t>1) </a:t>
            </a:r>
            <a:r>
              <a:rPr lang="ru-RU" dirty="0" err="1"/>
              <a:t>заміщення</a:t>
            </a:r>
            <a:r>
              <a:rPr lang="ru-RU" dirty="0"/>
              <a:t> за результатами конкурсу посади </a:t>
            </a:r>
            <a:r>
              <a:rPr lang="ru-RU" dirty="0" err="1"/>
              <a:t>дипломатичної</a:t>
            </a:r>
            <a:r>
              <a:rPr lang="ru-RU" dirty="0"/>
              <a:t> </a:t>
            </a:r>
            <a:r>
              <a:rPr lang="ru-RU" dirty="0" err="1"/>
              <a:t>служби</a:t>
            </a:r>
            <a:r>
              <a:rPr lang="ru-RU" dirty="0"/>
              <a:t> в </a:t>
            </a:r>
            <a:r>
              <a:rPr lang="ru-RU" dirty="0" err="1"/>
              <a:t>закордонній</a:t>
            </a:r>
            <a:r>
              <a:rPr lang="ru-RU" dirty="0"/>
              <a:t> </a:t>
            </a:r>
            <a:r>
              <a:rPr lang="ru-RU" dirty="0" err="1"/>
              <a:t>дипломатичній</a:t>
            </a:r>
            <a:r>
              <a:rPr lang="ru-RU" dirty="0"/>
              <a:t> </a:t>
            </a:r>
            <a:r>
              <a:rPr lang="ru-RU" dirty="0" err="1"/>
              <a:t>установі</a:t>
            </a:r>
            <a:r>
              <a:rPr lang="ru-RU" dirty="0"/>
              <a:t> </a:t>
            </a:r>
            <a:r>
              <a:rPr lang="ru-RU" dirty="0" err="1"/>
              <a:t>України</a:t>
            </a:r>
            <a:r>
              <a:rPr lang="ru-RU" dirty="0"/>
              <a:t> на час </a:t>
            </a:r>
            <a:r>
              <a:rPr lang="ru-RU" dirty="0" err="1"/>
              <a:t>довготермінового</a:t>
            </a:r>
            <a:r>
              <a:rPr lang="ru-RU" dirty="0"/>
              <a:t> </a:t>
            </a:r>
            <a:r>
              <a:rPr lang="ru-RU" dirty="0" err="1"/>
              <a:t>відрядження</a:t>
            </a:r>
            <a:r>
              <a:rPr lang="ru-RU" dirty="0"/>
              <a:t>;</a:t>
            </a:r>
            <a:br>
              <a:rPr lang="ru-RU" dirty="0"/>
            </a:br>
            <a:r>
              <a:rPr lang="ru-RU" dirty="0"/>
              <a:t>2) </a:t>
            </a:r>
            <a:r>
              <a:rPr lang="ru-RU" dirty="0" err="1"/>
              <a:t>заміщення</a:t>
            </a:r>
            <a:r>
              <a:rPr lang="ru-RU" dirty="0"/>
              <a:t> посади </a:t>
            </a:r>
            <a:r>
              <a:rPr lang="ru-RU" dirty="0" err="1"/>
              <a:t>дипломатичної</a:t>
            </a:r>
            <a:r>
              <a:rPr lang="ru-RU" dirty="0"/>
              <a:t> </a:t>
            </a:r>
            <a:r>
              <a:rPr lang="ru-RU" dirty="0" err="1"/>
              <a:t>служби</a:t>
            </a:r>
            <a:r>
              <a:rPr lang="ru-RU" dirty="0"/>
              <a:t> </a:t>
            </a:r>
            <a:r>
              <a:rPr lang="ru-RU" dirty="0" err="1"/>
              <a:t>працівником</a:t>
            </a:r>
            <a:r>
              <a:rPr lang="ru-RU" dirty="0"/>
              <a:t> </a:t>
            </a:r>
            <a:r>
              <a:rPr lang="ru-RU" dirty="0" err="1"/>
              <a:t>іншого</a:t>
            </a:r>
            <a:r>
              <a:rPr lang="ru-RU" dirty="0"/>
              <a:t> державного органу.</a:t>
            </a:r>
            <a:br>
              <a:rPr lang="ru-RU" dirty="0"/>
            </a:br>
            <a:endParaRPr lang="ru-RU" dirty="0"/>
          </a:p>
        </p:txBody>
      </p:sp>
    </p:spTree>
    <p:extLst>
      <p:ext uri="{BB962C8B-B14F-4D97-AF65-F5344CB8AC3E}">
        <p14:creationId xmlns:p14="http://schemas.microsoft.com/office/powerpoint/2010/main" val="3736235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fontScale="90000"/>
          </a:bodyPr>
          <a:lstStyle/>
          <a:p>
            <a:r>
              <a:rPr lang="uk-UA" b="1" dirty="0"/>
              <a:t>Р</a:t>
            </a:r>
            <a:r>
              <a:rPr lang="ru-RU" b="1" dirty="0" err="1"/>
              <a:t>отація</a:t>
            </a:r>
            <a:r>
              <a:rPr lang="ru-RU" b="1" dirty="0"/>
              <a:t> </a:t>
            </a:r>
            <a:r>
              <a:rPr lang="ru-RU" dirty="0"/>
              <a:t>- </a:t>
            </a:r>
            <a:r>
              <a:rPr lang="ru-RU" dirty="0" err="1"/>
              <a:t>планове</a:t>
            </a:r>
            <a:r>
              <a:rPr lang="ru-RU" dirty="0"/>
              <a:t> </a:t>
            </a:r>
            <a:r>
              <a:rPr lang="ru-RU" dirty="0" err="1"/>
              <a:t>заміщення</a:t>
            </a:r>
            <a:r>
              <a:rPr lang="ru-RU" dirty="0"/>
              <a:t> посад </a:t>
            </a:r>
            <a:r>
              <a:rPr lang="ru-RU" dirty="0" err="1"/>
              <a:t>дипломатичної</a:t>
            </a:r>
            <a:r>
              <a:rPr lang="ru-RU" dirty="0"/>
              <a:t> </a:t>
            </a:r>
            <a:r>
              <a:rPr lang="ru-RU" dirty="0" err="1"/>
              <a:t>служби</a:t>
            </a:r>
            <a:r>
              <a:rPr lang="ru-RU" dirty="0"/>
              <a:t> в органах </a:t>
            </a:r>
            <a:r>
              <a:rPr lang="ru-RU" dirty="0" err="1"/>
              <a:t>дипломатичної</a:t>
            </a:r>
            <a:r>
              <a:rPr lang="ru-RU" dirty="0"/>
              <a:t> </a:t>
            </a:r>
            <a:r>
              <a:rPr lang="ru-RU" dirty="0" err="1"/>
              <a:t>служби</a:t>
            </a:r>
            <a:r>
              <a:rPr lang="ru-RU" dirty="0"/>
              <a:t> </a:t>
            </a:r>
            <a:r>
              <a:rPr lang="ru-RU" dirty="0" err="1"/>
              <a:t>посадовими</a:t>
            </a:r>
            <a:r>
              <a:rPr lang="ru-RU" dirty="0"/>
              <a:t> особами </a:t>
            </a:r>
            <a:r>
              <a:rPr lang="ru-RU" dirty="0" err="1"/>
              <a:t>дипломатичної</a:t>
            </a:r>
            <a:r>
              <a:rPr lang="ru-RU" dirty="0"/>
              <a:t> </a:t>
            </a:r>
            <a:r>
              <a:rPr lang="ru-RU" dirty="0" err="1"/>
              <a:t>служби</a:t>
            </a:r>
            <a:r>
              <a:rPr lang="ru-RU" dirty="0" smtClean="0"/>
              <a:t>;</a:t>
            </a:r>
            <a:br>
              <a:rPr lang="ru-RU" dirty="0" smtClean="0"/>
            </a:br>
            <a:r>
              <a:rPr lang="ru-RU" dirty="0"/>
              <a:t/>
            </a:r>
            <a:br>
              <a:rPr lang="ru-RU" dirty="0"/>
            </a:br>
            <a:r>
              <a:rPr lang="ru-RU" dirty="0" err="1"/>
              <a:t>Ротація</a:t>
            </a:r>
            <a:r>
              <a:rPr lang="ru-RU" dirty="0"/>
              <a:t> </a:t>
            </a:r>
            <a:r>
              <a:rPr lang="ru-RU" dirty="0" err="1"/>
              <a:t>посадових</a:t>
            </a:r>
            <a:r>
              <a:rPr lang="ru-RU" dirty="0"/>
              <a:t> </a:t>
            </a:r>
            <a:r>
              <a:rPr lang="ru-RU" dirty="0" err="1"/>
              <a:t>осіб</a:t>
            </a:r>
            <a:r>
              <a:rPr lang="ru-RU" dirty="0"/>
              <a:t> </a:t>
            </a:r>
            <a:r>
              <a:rPr lang="ru-RU" dirty="0" err="1"/>
              <a:t>здійснюється</a:t>
            </a:r>
            <a:r>
              <a:rPr lang="ru-RU" dirty="0"/>
              <a:t> з метою </a:t>
            </a:r>
            <a:r>
              <a:rPr lang="ru-RU" dirty="0" err="1"/>
              <a:t>підвищення</a:t>
            </a:r>
            <a:r>
              <a:rPr lang="ru-RU" dirty="0"/>
              <a:t> </a:t>
            </a:r>
            <a:r>
              <a:rPr lang="ru-RU" dirty="0" err="1"/>
              <a:t>ефективності</a:t>
            </a:r>
            <a:r>
              <a:rPr lang="ru-RU" dirty="0"/>
              <a:t> </a:t>
            </a:r>
            <a:r>
              <a:rPr lang="ru-RU" dirty="0" err="1"/>
              <a:t>їхньої</a:t>
            </a:r>
            <a:r>
              <a:rPr lang="ru-RU" dirty="0"/>
              <a:t> </a:t>
            </a:r>
            <a:r>
              <a:rPr lang="ru-RU" dirty="0" err="1"/>
              <a:t>професійної</a:t>
            </a:r>
            <a:r>
              <a:rPr lang="ru-RU" dirty="0"/>
              <a:t> </a:t>
            </a:r>
            <a:r>
              <a:rPr lang="ru-RU" dirty="0" err="1"/>
              <a:t>діяльності</a:t>
            </a:r>
            <a:r>
              <a:rPr lang="ru-RU" dirty="0"/>
              <a:t> та з </a:t>
            </a:r>
            <a:r>
              <a:rPr lang="ru-RU" dirty="0" err="1"/>
              <a:t>урахуванням</a:t>
            </a:r>
            <a:r>
              <a:rPr lang="ru-RU" dirty="0"/>
              <a:t> </a:t>
            </a:r>
            <a:r>
              <a:rPr lang="ru-RU" dirty="0" err="1"/>
              <a:t>інтересів</a:t>
            </a:r>
            <a:r>
              <a:rPr lang="ru-RU" dirty="0"/>
              <a:t> </a:t>
            </a:r>
            <a:r>
              <a:rPr lang="ru-RU" dirty="0" err="1"/>
              <a:t>дипломатичної</a:t>
            </a:r>
            <a:r>
              <a:rPr lang="ru-RU" dirty="0"/>
              <a:t> </a:t>
            </a:r>
            <a:r>
              <a:rPr lang="ru-RU" dirty="0" err="1"/>
              <a:t>служби</a:t>
            </a:r>
            <a:r>
              <a:rPr lang="ru-RU" dirty="0"/>
              <a:t>. </a:t>
            </a:r>
            <a:r>
              <a:rPr lang="ru-RU" dirty="0" err="1"/>
              <a:t>Ротація</a:t>
            </a:r>
            <a:r>
              <a:rPr lang="ru-RU" dirty="0"/>
              <a:t> </a:t>
            </a:r>
            <a:r>
              <a:rPr lang="ru-RU" dirty="0" err="1"/>
              <a:t>здійснюється</a:t>
            </a:r>
            <a:r>
              <a:rPr lang="ru-RU" dirty="0"/>
              <a:t> шляхом планового </a:t>
            </a:r>
            <a:r>
              <a:rPr lang="ru-RU" dirty="0" err="1"/>
              <a:t>заміщення</a:t>
            </a:r>
            <a:r>
              <a:rPr lang="ru-RU" dirty="0"/>
              <a:t> посад для </a:t>
            </a:r>
            <a:r>
              <a:rPr lang="ru-RU" dirty="0" err="1"/>
              <a:t>належного</a:t>
            </a:r>
            <a:r>
              <a:rPr lang="ru-RU" dirty="0"/>
              <a:t> кадрового </a:t>
            </a:r>
            <a:r>
              <a:rPr lang="ru-RU" dirty="0" err="1"/>
              <a:t>забезпечення</a:t>
            </a:r>
            <a:r>
              <a:rPr lang="ru-RU" dirty="0"/>
              <a:t> </a:t>
            </a:r>
            <a:r>
              <a:rPr lang="ru-RU" dirty="0" err="1"/>
              <a:t>органів</a:t>
            </a:r>
            <a:r>
              <a:rPr lang="ru-RU" dirty="0"/>
              <a:t> </a:t>
            </a:r>
            <a:r>
              <a:rPr lang="ru-RU" dirty="0" err="1"/>
              <a:t>дипломатичної</a:t>
            </a:r>
            <a:r>
              <a:rPr lang="ru-RU" dirty="0"/>
              <a:t> </a:t>
            </a:r>
            <a:r>
              <a:rPr lang="ru-RU" dirty="0" err="1"/>
              <a:t>служби</a:t>
            </a:r>
            <a:r>
              <a:rPr lang="ru-RU" dirty="0"/>
              <a:t>, </a:t>
            </a:r>
            <a:r>
              <a:rPr lang="ru-RU" dirty="0" err="1"/>
              <a:t>ефективного</a:t>
            </a:r>
            <a:r>
              <a:rPr lang="ru-RU" dirty="0"/>
              <a:t> </a:t>
            </a:r>
            <a:r>
              <a:rPr lang="ru-RU" dirty="0" err="1"/>
              <a:t>використання</a:t>
            </a:r>
            <a:r>
              <a:rPr lang="ru-RU" dirty="0"/>
              <a:t> </a:t>
            </a:r>
            <a:r>
              <a:rPr lang="ru-RU" dirty="0" err="1"/>
              <a:t>людських</a:t>
            </a:r>
            <a:r>
              <a:rPr lang="ru-RU" dirty="0"/>
              <a:t> </a:t>
            </a:r>
            <a:r>
              <a:rPr lang="ru-RU" dirty="0" err="1"/>
              <a:t>ресурсів</a:t>
            </a:r>
            <a:r>
              <a:rPr lang="ru-RU" dirty="0"/>
              <a:t>, </a:t>
            </a:r>
            <a:r>
              <a:rPr lang="ru-RU" dirty="0" err="1"/>
              <a:t>забезпечення</a:t>
            </a:r>
            <a:r>
              <a:rPr lang="ru-RU" dirty="0"/>
              <a:t> </a:t>
            </a:r>
            <a:r>
              <a:rPr lang="ru-RU" dirty="0" err="1"/>
              <a:t>плановості</a:t>
            </a:r>
            <a:r>
              <a:rPr lang="ru-RU" dirty="0"/>
              <a:t> </a:t>
            </a:r>
            <a:r>
              <a:rPr lang="ru-RU" dirty="0" err="1"/>
              <a:t>службової</a:t>
            </a:r>
            <a:r>
              <a:rPr lang="ru-RU" dirty="0"/>
              <a:t> </a:t>
            </a:r>
            <a:r>
              <a:rPr lang="ru-RU" dirty="0" err="1"/>
              <a:t>кар’єри</a:t>
            </a:r>
            <a:r>
              <a:rPr lang="ru-RU" dirty="0"/>
              <a:t> та </a:t>
            </a:r>
            <a:r>
              <a:rPr lang="ru-RU" dirty="0" err="1"/>
              <a:t>просування</a:t>
            </a:r>
            <a:r>
              <a:rPr lang="ru-RU" dirty="0"/>
              <a:t> по </a:t>
            </a:r>
            <a:r>
              <a:rPr lang="ru-RU" dirty="0" err="1"/>
              <a:t>службі</a:t>
            </a:r>
            <a:r>
              <a:rPr lang="ru-RU" dirty="0"/>
              <a:t>.</a:t>
            </a:r>
            <a:br>
              <a:rPr lang="ru-RU" dirty="0"/>
            </a:br>
            <a:endParaRPr lang="ru-RU" dirty="0"/>
          </a:p>
        </p:txBody>
      </p:sp>
    </p:spTree>
    <p:extLst>
      <p:ext uri="{BB962C8B-B14F-4D97-AF65-F5344CB8AC3E}">
        <p14:creationId xmlns:p14="http://schemas.microsoft.com/office/powerpoint/2010/main" val="706149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fontScale="90000"/>
          </a:bodyPr>
          <a:lstStyle/>
          <a:p>
            <a:r>
              <a:rPr lang="ru-RU" b="1" dirty="0" err="1">
                <a:solidFill>
                  <a:srgbClr val="FF0000"/>
                </a:solidFill>
              </a:rPr>
              <a:t>Дипломатичний</a:t>
            </a:r>
            <a:r>
              <a:rPr lang="ru-RU" b="1" dirty="0">
                <a:solidFill>
                  <a:srgbClr val="FF0000"/>
                </a:solidFill>
              </a:rPr>
              <a:t> ранг </a:t>
            </a:r>
            <a:r>
              <a:rPr lang="ru-RU" dirty="0"/>
              <a:t>- </a:t>
            </a:r>
            <a:r>
              <a:rPr lang="ru-RU" dirty="0" err="1"/>
              <a:t>це</a:t>
            </a:r>
            <a:r>
              <a:rPr lang="ru-RU" dirty="0"/>
              <a:t> </a:t>
            </a:r>
            <a:r>
              <a:rPr lang="ru-RU" dirty="0" err="1"/>
              <a:t>спеціальне</a:t>
            </a:r>
            <a:r>
              <a:rPr lang="ru-RU" dirty="0"/>
              <a:t> </a:t>
            </a:r>
            <a:r>
              <a:rPr lang="ru-RU" dirty="0" err="1"/>
              <a:t>звання</a:t>
            </a:r>
            <a:r>
              <a:rPr lang="ru-RU" dirty="0"/>
              <a:t>, яке </a:t>
            </a:r>
            <a:r>
              <a:rPr lang="ru-RU" dirty="0" err="1"/>
              <a:t>відповідно</a:t>
            </a:r>
            <a:r>
              <a:rPr lang="ru-RU" dirty="0"/>
              <a:t> до </a:t>
            </a:r>
            <a:r>
              <a:rPr lang="ru-RU" u="sng" dirty="0" err="1">
                <a:hlinkClick r:id="rId2"/>
              </a:rPr>
              <a:t>Конституції</a:t>
            </a:r>
            <a:r>
              <a:rPr lang="ru-RU" u="sng" dirty="0">
                <a:hlinkClick r:id="rId2"/>
              </a:rPr>
              <a:t> </a:t>
            </a:r>
            <a:r>
              <a:rPr lang="ru-RU" u="sng" dirty="0" err="1">
                <a:hlinkClick r:id="rId2"/>
              </a:rPr>
              <a:t>України</a:t>
            </a:r>
            <a:r>
              <a:rPr lang="ru-RU" dirty="0"/>
              <a:t> та </a:t>
            </a:r>
            <a:r>
              <a:rPr lang="ru-RU" dirty="0" smtClean="0"/>
              <a:t>Закону </a:t>
            </a:r>
            <a:r>
              <a:rPr lang="ru-RU" dirty="0" err="1"/>
              <a:t>присвоюється</a:t>
            </a:r>
            <a:r>
              <a:rPr lang="ru-RU" dirty="0"/>
              <a:t> </a:t>
            </a:r>
            <a:r>
              <a:rPr lang="ru-RU" dirty="0" err="1"/>
              <a:t>дипломатичним</a:t>
            </a:r>
            <a:r>
              <a:rPr lang="ru-RU" dirty="0"/>
              <a:t> </a:t>
            </a:r>
            <a:r>
              <a:rPr lang="ru-RU" dirty="0" err="1"/>
              <a:t>службовцям</a:t>
            </a:r>
            <a:r>
              <a:rPr lang="ru-RU" dirty="0" smtClean="0"/>
              <a:t>.</a:t>
            </a:r>
            <a:br>
              <a:rPr lang="ru-RU" dirty="0" smtClean="0"/>
            </a:br>
            <a:r>
              <a:rPr lang="ru-RU" dirty="0"/>
              <a:t/>
            </a:r>
            <a:br>
              <a:rPr lang="ru-RU" dirty="0"/>
            </a:br>
            <a:r>
              <a:rPr lang="ru-RU" dirty="0"/>
              <a:t> </a:t>
            </a:r>
            <a:r>
              <a:rPr lang="ru-RU" b="1" dirty="0" err="1"/>
              <a:t>Встановлюються</a:t>
            </a:r>
            <a:r>
              <a:rPr lang="ru-RU" b="1" dirty="0"/>
              <a:t> </a:t>
            </a:r>
            <a:r>
              <a:rPr lang="ru-RU" b="1" dirty="0" err="1"/>
              <a:t>такі</a:t>
            </a:r>
            <a:r>
              <a:rPr lang="ru-RU" b="1" dirty="0"/>
              <a:t> </a:t>
            </a:r>
            <a:r>
              <a:rPr lang="ru-RU" b="1" dirty="0" err="1"/>
              <a:t>дипломатичні</a:t>
            </a:r>
            <a:r>
              <a:rPr lang="ru-RU" b="1" dirty="0"/>
              <a:t> ранги:</a:t>
            </a:r>
            <a:br>
              <a:rPr lang="ru-RU" b="1" dirty="0"/>
            </a:br>
            <a:r>
              <a:rPr lang="ru-RU" dirty="0" err="1"/>
              <a:t>Надзвичайний</a:t>
            </a:r>
            <a:r>
              <a:rPr lang="ru-RU" dirty="0"/>
              <a:t> і </a:t>
            </a:r>
            <a:r>
              <a:rPr lang="ru-RU" dirty="0" err="1"/>
              <a:t>Повноважний</a:t>
            </a:r>
            <a:r>
              <a:rPr lang="ru-RU" dirty="0"/>
              <a:t> Посол;</a:t>
            </a:r>
            <a:br>
              <a:rPr lang="ru-RU" dirty="0"/>
            </a:br>
            <a:r>
              <a:rPr lang="ru-RU" dirty="0" err="1"/>
              <a:t>Надзвичайний</a:t>
            </a:r>
            <a:r>
              <a:rPr lang="ru-RU" dirty="0"/>
              <a:t> і </a:t>
            </a:r>
            <a:r>
              <a:rPr lang="ru-RU" dirty="0" err="1"/>
              <a:t>Повноважний</a:t>
            </a:r>
            <a:r>
              <a:rPr lang="ru-RU" dirty="0"/>
              <a:t> Посланник </a:t>
            </a:r>
            <a:r>
              <a:rPr lang="ru-RU" dirty="0" err="1"/>
              <a:t>першого</a:t>
            </a:r>
            <a:r>
              <a:rPr lang="ru-RU" dirty="0"/>
              <a:t> </a:t>
            </a:r>
            <a:r>
              <a:rPr lang="ru-RU" dirty="0" err="1"/>
              <a:t>класу</a:t>
            </a:r>
            <a:r>
              <a:rPr lang="ru-RU" dirty="0"/>
              <a:t>;</a:t>
            </a:r>
            <a:br>
              <a:rPr lang="ru-RU" dirty="0"/>
            </a:br>
            <a:r>
              <a:rPr lang="ru-RU" dirty="0" err="1"/>
              <a:t>Надзвичайний</a:t>
            </a:r>
            <a:r>
              <a:rPr lang="ru-RU" dirty="0"/>
              <a:t> і </a:t>
            </a:r>
            <a:r>
              <a:rPr lang="ru-RU" dirty="0" err="1"/>
              <a:t>Повноважний</a:t>
            </a:r>
            <a:r>
              <a:rPr lang="ru-RU" dirty="0"/>
              <a:t> Посланник другого </a:t>
            </a:r>
            <a:r>
              <a:rPr lang="ru-RU" dirty="0" err="1"/>
              <a:t>класу</a:t>
            </a:r>
            <a:r>
              <a:rPr lang="ru-RU" dirty="0"/>
              <a:t>;</a:t>
            </a:r>
            <a:br>
              <a:rPr lang="ru-RU" dirty="0"/>
            </a:br>
            <a:r>
              <a:rPr lang="ru-RU" dirty="0" err="1"/>
              <a:t>радник</a:t>
            </a:r>
            <a:r>
              <a:rPr lang="ru-RU" dirty="0"/>
              <a:t> </a:t>
            </a:r>
            <a:r>
              <a:rPr lang="ru-RU" dirty="0" err="1"/>
              <a:t>першого</a:t>
            </a:r>
            <a:r>
              <a:rPr lang="ru-RU" dirty="0"/>
              <a:t> </a:t>
            </a:r>
            <a:r>
              <a:rPr lang="ru-RU" dirty="0" err="1"/>
              <a:t>класу</a:t>
            </a:r>
            <a:r>
              <a:rPr lang="ru-RU" dirty="0"/>
              <a:t>;</a:t>
            </a:r>
            <a:br>
              <a:rPr lang="ru-RU" dirty="0"/>
            </a:br>
            <a:r>
              <a:rPr lang="ru-RU" dirty="0" err="1"/>
              <a:t>радник</a:t>
            </a:r>
            <a:r>
              <a:rPr lang="ru-RU" dirty="0"/>
              <a:t> другого </a:t>
            </a:r>
            <a:r>
              <a:rPr lang="ru-RU" dirty="0" err="1"/>
              <a:t>класу</a:t>
            </a:r>
            <a:r>
              <a:rPr lang="ru-RU" dirty="0"/>
              <a:t>;</a:t>
            </a:r>
            <a:br>
              <a:rPr lang="ru-RU" dirty="0"/>
            </a:br>
            <a:r>
              <a:rPr lang="ru-RU" dirty="0"/>
              <a:t>перший </a:t>
            </a:r>
            <a:r>
              <a:rPr lang="ru-RU" dirty="0" err="1"/>
              <a:t>секретар</a:t>
            </a:r>
            <a:r>
              <a:rPr lang="ru-RU" dirty="0"/>
              <a:t>;</a:t>
            </a:r>
            <a:br>
              <a:rPr lang="ru-RU" dirty="0"/>
            </a:br>
            <a:r>
              <a:rPr lang="ru-RU" dirty="0" err="1"/>
              <a:t>другий</a:t>
            </a:r>
            <a:r>
              <a:rPr lang="ru-RU" dirty="0"/>
              <a:t> </a:t>
            </a:r>
            <a:r>
              <a:rPr lang="ru-RU" dirty="0" err="1"/>
              <a:t>секретар</a:t>
            </a:r>
            <a:r>
              <a:rPr lang="ru-RU" dirty="0"/>
              <a:t>;</a:t>
            </a:r>
            <a:br>
              <a:rPr lang="ru-RU" dirty="0"/>
            </a:br>
            <a:r>
              <a:rPr lang="ru-RU" dirty="0" err="1"/>
              <a:t>третій</a:t>
            </a:r>
            <a:r>
              <a:rPr lang="ru-RU" dirty="0"/>
              <a:t> </a:t>
            </a:r>
            <a:r>
              <a:rPr lang="ru-RU" dirty="0" err="1"/>
              <a:t>секретар</a:t>
            </a:r>
            <a:r>
              <a:rPr lang="ru-RU" dirty="0"/>
              <a:t>;</a:t>
            </a:r>
            <a:br>
              <a:rPr lang="ru-RU" dirty="0"/>
            </a:br>
            <a:r>
              <a:rPr lang="ru-RU" dirty="0" err="1"/>
              <a:t>аташе</a:t>
            </a:r>
            <a:r>
              <a:rPr lang="ru-RU" dirty="0"/>
              <a:t>.</a:t>
            </a:r>
            <a:br>
              <a:rPr lang="ru-RU" dirty="0"/>
            </a:br>
            <a:endParaRPr lang="ru-RU" dirty="0"/>
          </a:p>
        </p:txBody>
      </p:sp>
    </p:spTree>
    <p:extLst>
      <p:ext uri="{BB962C8B-B14F-4D97-AF65-F5344CB8AC3E}">
        <p14:creationId xmlns:p14="http://schemas.microsoft.com/office/powerpoint/2010/main" val="1035825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293599" cy="6857999"/>
          </a:xfrm>
        </p:spPr>
        <p:txBody>
          <a:bodyPr>
            <a:normAutofit fontScale="90000"/>
          </a:bodyPr>
          <a:lstStyle/>
          <a:p>
            <a:r>
              <a:rPr lang="ru-RU" sz="2700" dirty="0"/>
              <a:t>1. </a:t>
            </a:r>
            <a:r>
              <a:rPr lang="ru-RU" sz="2700" dirty="0" err="1"/>
              <a:t>Дипломатичний</a:t>
            </a:r>
            <a:r>
              <a:rPr lang="ru-RU" sz="2700" dirty="0"/>
              <a:t> ранг </a:t>
            </a:r>
            <a:r>
              <a:rPr lang="ru-RU" sz="2700" dirty="0" err="1"/>
              <a:t>присвоюється</a:t>
            </a:r>
            <a:r>
              <a:rPr lang="ru-RU" sz="2700" dirty="0"/>
              <a:t> </a:t>
            </a:r>
            <a:r>
              <a:rPr lang="ru-RU" sz="2700" dirty="0" err="1"/>
              <a:t>згідно</a:t>
            </a:r>
            <a:r>
              <a:rPr lang="ru-RU" sz="2700" dirty="0"/>
              <a:t> з </a:t>
            </a:r>
            <a:r>
              <a:rPr lang="ru-RU" sz="2700" dirty="0" err="1"/>
              <a:t>посадою</a:t>
            </a:r>
            <a:r>
              <a:rPr lang="ru-RU" sz="2700" dirty="0"/>
              <a:t>, яку </a:t>
            </a:r>
            <a:r>
              <a:rPr lang="ru-RU" sz="2700" dirty="0" err="1"/>
              <a:t>займає</a:t>
            </a:r>
            <a:r>
              <a:rPr lang="ru-RU" sz="2700" dirty="0"/>
              <a:t> </a:t>
            </a:r>
            <a:r>
              <a:rPr lang="ru-RU" sz="2700" dirty="0" err="1"/>
              <a:t>дипломатичний</a:t>
            </a:r>
            <a:r>
              <a:rPr lang="ru-RU" sz="2700" dirty="0"/>
              <a:t> </a:t>
            </a:r>
            <a:r>
              <a:rPr lang="ru-RU" sz="2700" dirty="0" err="1"/>
              <a:t>службовець</a:t>
            </a:r>
            <a:r>
              <a:rPr lang="ru-RU" sz="2700" dirty="0" smtClean="0"/>
              <a:t>.</a:t>
            </a:r>
            <a:br>
              <a:rPr lang="ru-RU" sz="2700" dirty="0" smtClean="0"/>
            </a:br>
            <a:r>
              <a:rPr lang="ru-RU" sz="2700" dirty="0"/>
              <a:t/>
            </a:r>
            <a:br>
              <a:rPr lang="ru-RU" sz="2700" dirty="0"/>
            </a:br>
            <a:r>
              <a:rPr lang="ru-RU" sz="2700" dirty="0"/>
              <a:t>2. </a:t>
            </a:r>
            <a:r>
              <a:rPr lang="ru-RU" sz="2700" dirty="0" err="1"/>
              <a:t>Дипломатичним</a:t>
            </a:r>
            <a:r>
              <a:rPr lang="ru-RU" sz="2700" dirty="0"/>
              <a:t> </a:t>
            </a:r>
            <a:r>
              <a:rPr lang="ru-RU" sz="2700" dirty="0" err="1"/>
              <a:t>службовцям</a:t>
            </a:r>
            <a:r>
              <a:rPr lang="ru-RU" sz="2700" dirty="0"/>
              <a:t>, </a:t>
            </a:r>
            <a:r>
              <a:rPr lang="ru-RU" sz="2700" dirty="0" err="1"/>
              <a:t>які</a:t>
            </a:r>
            <a:r>
              <a:rPr lang="ru-RU" sz="2700" dirty="0"/>
              <a:t> </a:t>
            </a:r>
            <a:r>
              <a:rPr lang="ru-RU" sz="2700" dirty="0" err="1"/>
              <a:t>проходять</a:t>
            </a:r>
            <a:r>
              <a:rPr lang="ru-RU" sz="2700" dirty="0"/>
              <a:t> </a:t>
            </a:r>
            <a:r>
              <a:rPr lang="ru-RU" sz="2700" dirty="0" err="1"/>
              <a:t>дипломатичну</a:t>
            </a:r>
            <a:r>
              <a:rPr lang="ru-RU" sz="2700" dirty="0"/>
              <a:t> службу в органах </a:t>
            </a:r>
            <a:r>
              <a:rPr lang="ru-RU" sz="2700" dirty="0" err="1"/>
              <a:t>дипломатичної</a:t>
            </a:r>
            <a:r>
              <a:rPr lang="ru-RU" sz="2700" dirty="0"/>
              <a:t> </a:t>
            </a:r>
            <a:r>
              <a:rPr lang="ru-RU" sz="2700" dirty="0" err="1"/>
              <a:t>служби</a:t>
            </a:r>
            <a:r>
              <a:rPr lang="ru-RU" sz="2700" dirty="0"/>
              <a:t>, </a:t>
            </a:r>
            <a:r>
              <a:rPr lang="ru-RU" sz="2700" dirty="0" err="1"/>
              <a:t>дипломатичні</a:t>
            </a:r>
            <a:r>
              <a:rPr lang="ru-RU" sz="2700" dirty="0"/>
              <a:t> ранги </a:t>
            </a:r>
            <a:r>
              <a:rPr lang="ru-RU" sz="2700" dirty="0" err="1"/>
              <a:t>аташе</a:t>
            </a:r>
            <a:r>
              <a:rPr lang="ru-RU" sz="2700" dirty="0"/>
              <a:t>, </a:t>
            </a:r>
            <a:r>
              <a:rPr lang="ru-RU" sz="2700" dirty="0" err="1"/>
              <a:t>третього</a:t>
            </a:r>
            <a:r>
              <a:rPr lang="ru-RU" sz="2700" dirty="0"/>
              <a:t> секретаря, другого секретаря, </a:t>
            </a:r>
            <a:r>
              <a:rPr lang="ru-RU" sz="2700" dirty="0" err="1"/>
              <a:t>першого</a:t>
            </a:r>
            <a:r>
              <a:rPr lang="ru-RU" sz="2700" dirty="0"/>
              <a:t> секретаря, </a:t>
            </a:r>
            <a:r>
              <a:rPr lang="ru-RU" sz="2700" dirty="0" err="1"/>
              <a:t>радника</a:t>
            </a:r>
            <a:r>
              <a:rPr lang="ru-RU" sz="2700" dirty="0"/>
              <a:t> другого </a:t>
            </a:r>
            <a:r>
              <a:rPr lang="ru-RU" sz="2700" dirty="0" err="1"/>
              <a:t>класу</a:t>
            </a:r>
            <a:r>
              <a:rPr lang="ru-RU" sz="2700" dirty="0"/>
              <a:t>, </a:t>
            </a:r>
            <a:r>
              <a:rPr lang="ru-RU" sz="2700" dirty="0" err="1"/>
              <a:t>радника</a:t>
            </a:r>
            <a:r>
              <a:rPr lang="ru-RU" sz="2700" dirty="0"/>
              <a:t> </a:t>
            </a:r>
            <a:r>
              <a:rPr lang="ru-RU" sz="2700" dirty="0" err="1"/>
              <a:t>першого</a:t>
            </a:r>
            <a:r>
              <a:rPr lang="ru-RU" sz="2700" dirty="0"/>
              <a:t> </a:t>
            </a:r>
            <a:r>
              <a:rPr lang="ru-RU" sz="2700" dirty="0" err="1"/>
              <a:t>класу</a:t>
            </a:r>
            <a:r>
              <a:rPr lang="ru-RU" sz="2700" dirty="0"/>
              <a:t> </a:t>
            </a:r>
            <a:r>
              <a:rPr lang="ru-RU" sz="2700" dirty="0" err="1"/>
              <a:t>присвоюються</a:t>
            </a:r>
            <a:r>
              <a:rPr lang="ru-RU" sz="2700" dirty="0"/>
              <a:t> </a:t>
            </a:r>
            <a:r>
              <a:rPr lang="ru-RU" sz="2700" dirty="0" err="1"/>
              <a:t>Міністром</a:t>
            </a:r>
            <a:r>
              <a:rPr lang="ru-RU" sz="2700" dirty="0"/>
              <a:t> </a:t>
            </a:r>
            <a:r>
              <a:rPr lang="ru-RU" sz="2700" dirty="0" err="1"/>
              <a:t>закордонних</a:t>
            </a:r>
            <a:r>
              <a:rPr lang="ru-RU" sz="2700" dirty="0"/>
              <a:t> справ </a:t>
            </a:r>
            <a:r>
              <a:rPr lang="ru-RU" sz="2700" dirty="0" err="1"/>
              <a:t>України</a:t>
            </a:r>
            <a:r>
              <a:rPr lang="ru-RU" sz="2700" dirty="0" smtClean="0"/>
              <a:t>.</a:t>
            </a:r>
            <a:br>
              <a:rPr lang="ru-RU" sz="2700" dirty="0" smtClean="0"/>
            </a:br>
            <a:r>
              <a:rPr lang="ru-RU" sz="2700" dirty="0"/>
              <a:t/>
            </a:r>
            <a:br>
              <a:rPr lang="ru-RU" sz="2700" dirty="0"/>
            </a:br>
            <a:r>
              <a:rPr lang="ru-RU" sz="2700" dirty="0"/>
              <a:t>3. Особам, </a:t>
            </a:r>
            <a:r>
              <a:rPr lang="ru-RU" sz="2700" dirty="0" err="1"/>
              <a:t>які</a:t>
            </a:r>
            <a:r>
              <a:rPr lang="ru-RU" sz="2700" dirty="0"/>
              <a:t> не </a:t>
            </a:r>
            <a:r>
              <a:rPr lang="ru-RU" sz="2700" dirty="0" err="1"/>
              <a:t>мають</a:t>
            </a:r>
            <a:r>
              <a:rPr lang="ru-RU" sz="2700" dirty="0"/>
              <a:t> дипломатичного рангу та </a:t>
            </a:r>
            <a:r>
              <a:rPr lang="ru-RU" sz="2700" dirty="0" err="1"/>
              <a:t>прийняті</a:t>
            </a:r>
            <a:r>
              <a:rPr lang="ru-RU" sz="2700" dirty="0"/>
              <a:t> на посади у </a:t>
            </a:r>
            <a:r>
              <a:rPr lang="ru-RU" sz="2700" dirty="0" err="1"/>
              <a:t>структурні</a:t>
            </a:r>
            <a:r>
              <a:rPr lang="ru-RU" sz="2700" dirty="0"/>
              <a:t> </a:t>
            </a:r>
            <a:r>
              <a:rPr lang="ru-RU" sz="2700" dirty="0" err="1"/>
              <a:t>підрозділи</a:t>
            </a:r>
            <a:r>
              <a:rPr lang="ru-RU" sz="2700" dirty="0"/>
              <a:t> </a:t>
            </a:r>
            <a:r>
              <a:rPr lang="ru-RU" sz="2700" dirty="0" err="1"/>
              <a:t>Адміністрації</a:t>
            </a:r>
            <a:r>
              <a:rPr lang="ru-RU" sz="2700" dirty="0"/>
              <a:t> Президента </a:t>
            </a:r>
            <a:r>
              <a:rPr lang="ru-RU" sz="2700" dirty="0" err="1"/>
              <a:t>України</a:t>
            </a:r>
            <a:r>
              <a:rPr lang="ru-RU" sz="2700" dirty="0"/>
              <a:t>, </a:t>
            </a:r>
            <a:r>
              <a:rPr lang="ru-RU" sz="2700" dirty="0" err="1"/>
              <a:t>що</a:t>
            </a:r>
            <a:r>
              <a:rPr lang="ru-RU" sz="2700" dirty="0"/>
              <a:t> </a:t>
            </a:r>
            <a:r>
              <a:rPr lang="ru-RU" sz="2700" dirty="0" err="1"/>
              <a:t>забезпечують</a:t>
            </a:r>
            <a:r>
              <a:rPr lang="ru-RU" sz="2700" dirty="0"/>
              <a:t> </a:t>
            </a:r>
            <a:r>
              <a:rPr lang="ru-RU" sz="2700" dirty="0" err="1"/>
              <a:t>здійснення</a:t>
            </a:r>
            <a:r>
              <a:rPr lang="ru-RU" sz="2700" dirty="0"/>
              <a:t> Президентом </a:t>
            </a:r>
            <a:r>
              <a:rPr lang="ru-RU" sz="2700" dirty="0" err="1"/>
              <a:t>України</a:t>
            </a:r>
            <a:r>
              <a:rPr lang="ru-RU" sz="2700" dirty="0"/>
              <a:t> </a:t>
            </a:r>
            <a:r>
              <a:rPr lang="ru-RU" sz="2700" dirty="0" err="1"/>
              <a:t>повноважень</a:t>
            </a:r>
            <a:r>
              <a:rPr lang="ru-RU" sz="2700" dirty="0"/>
              <a:t> у </a:t>
            </a:r>
            <a:r>
              <a:rPr lang="ru-RU" sz="2700" dirty="0" err="1"/>
              <a:t>зовнішньополітичній</a:t>
            </a:r>
            <a:r>
              <a:rPr lang="ru-RU" sz="2700" dirty="0"/>
              <a:t> </a:t>
            </a:r>
            <a:r>
              <a:rPr lang="ru-RU" sz="2700" dirty="0" err="1"/>
              <a:t>сфері</a:t>
            </a:r>
            <a:r>
              <a:rPr lang="ru-RU" sz="2700" dirty="0"/>
              <a:t>, на посади у </a:t>
            </a:r>
            <a:r>
              <a:rPr lang="ru-RU" sz="2700" dirty="0" err="1"/>
              <a:t>структурні</a:t>
            </a:r>
            <a:r>
              <a:rPr lang="ru-RU" sz="2700" dirty="0"/>
              <a:t> </a:t>
            </a:r>
            <a:r>
              <a:rPr lang="ru-RU" sz="2700" dirty="0" err="1"/>
              <a:t>підрозділи</a:t>
            </a:r>
            <a:r>
              <a:rPr lang="ru-RU" sz="2700" dirty="0"/>
              <a:t> </a:t>
            </a:r>
            <a:r>
              <a:rPr lang="ru-RU" sz="2700" dirty="0" err="1"/>
              <a:t>Апарату</a:t>
            </a:r>
            <a:r>
              <a:rPr lang="ru-RU" sz="2700" dirty="0"/>
              <a:t> </a:t>
            </a:r>
            <a:r>
              <a:rPr lang="ru-RU" sz="2700" dirty="0" err="1"/>
              <a:t>Верховної</a:t>
            </a:r>
            <a:r>
              <a:rPr lang="ru-RU" sz="2700" dirty="0"/>
              <a:t> Ради </a:t>
            </a:r>
            <a:r>
              <a:rPr lang="ru-RU" sz="2700" dirty="0" err="1"/>
              <a:t>України</a:t>
            </a:r>
            <a:r>
              <a:rPr lang="ru-RU" sz="2700" dirty="0"/>
              <a:t> і </a:t>
            </a:r>
            <a:r>
              <a:rPr lang="ru-RU" sz="2700" dirty="0" err="1"/>
              <a:t>Секретаріату</a:t>
            </a:r>
            <a:r>
              <a:rPr lang="ru-RU" sz="2700" dirty="0"/>
              <a:t> </a:t>
            </a:r>
            <a:r>
              <a:rPr lang="ru-RU" sz="2700" dirty="0" err="1"/>
              <a:t>Кабінету</a:t>
            </a:r>
            <a:r>
              <a:rPr lang="ru-RU" sz="2700" dirty="0"/>
              <a:t> </a:t>
            </a:r>
            <a:r>
              <a:rPr lang="ru-RU" sz="2700" dirty="0" err="1"/>
              <a:t>Міністрів</a:t>
            </a:r>
            <a:r>
              <a:rPr lang="ru-RU" sz="2700" dirty="0"/>
              <a:t> </a:t>
            </a:r>
            <a:r>
              <a:rPr lang="ru-RU" sz="2700" dirty="0" err="1"/>
              <a:t>України</a:t>
            </a:r>
            <a:r>
              <a:rPr lang="ru-RU" sz="2700" dirty="0"/>
              <a:t>, </a:t>
            </a:r>
            <a:r>
              <a:rPr lang="ru-RU" sz="2700" dirty="0" err="1"/>
              <a:t>що</a:t>
            </a:r>
            <a:r>
              <a:rPr lang="ru-RU" sz="2700" dirty="0"/>
              <a:t> </a:t>
            </a:r>
            <a:r>
              <a:rPr lang="ru-RU" sz="2700" dirty="0" err="1"/>
              <a:t>забезпечують</a:t>
            </a:r>
            <a:r>
              <a:rPr lang="ru-RU" sz="2700" dirty="0"/>
              <a:t> </a:t>
            </a:r>
            <a:r>
              <a:rPr lang="ru-RU" sz="2700" dirty="0" err="1"/>
              <a:t>представництво</a:t>
            </a:r>
            <a:r>
              <a:rPr lang="ru-RU" sz="2700" dirty="0"/>
              <a:t> </a:t>
            </a:r>
            <a:r>
              <a:rPr lang="ru-RU" sz="2700" dirty="0" err="1"/>
              <a:t>Голови</a:t>
            </a:r>
            <a:r>
              <a:rPr lang="ru-RU" sz="2700" dirty="0"/>
              <a:t> </a:t>
            </a:r>
            <a:r>
              <a:rPr lang="ru-RU" sz="2700" dirty="0" err="1"/>
              <a:t>Верховної</a:t>
            </a:r>
            <a:r>
              <a:rPr lang="ru-RU" sz="2700" dirty="0"/>
              <a:t> Ради </a:t>
            </a:r>
            <a:r>
              <a:rPr lang="ru-RU" sz="2700" dirty="0" err="1"/>
              <a:t>України</a:t>
            </a:r>
            <a:r>
              <a:rPr lang="ru-RU" sz="2700" dirty="0"/>
              <a:t> і </a:t>
            </a:r>
            <a:r>
              <a:rPr lang="ru-RU" sz="2700" dirty="0" err="1"/>
              <a:t>Прем’єр-міністра</a:t>
            </a:r>
            <a:r>
              <a:rPr lang="ru-RU" sz="2700" dirty="0"/>
              <a:t> </a:t>
            </a:r>
            <a:r>
              <a:rPr lang="ru-RU" sz="2700" dirty="0" err="1"/>
              <a:t>України</a:t>
            </a:r>
            <a:r>
              <a:rPr lang="ru-RU" sz="2700" dirty="0"/>
              <a:t> у </a:t>
            </a:r>
            <a:r>
              <a:rPr lang="ru-RU" sz="2700" dirty="0" err="1"/>
              <a:t>зносинах</a:t>
            </a:r>
            <a:r>
              <a:rPr lang="ru-RU" sz="2700" dirty="0"/>
              <a:t> з органами </a:t>
            </a:r>
            <a:r>
              <a:rPr lang="ru-RU" sz="2700" dirty="0" err="1"/>
              <a:t>влади</a:t>
            </a:r>
            <a:r>
              <a:rPr lang="ru-RU" sz="2700" dirty="0"/>
              <a:t> </a:t>
            </a:r>
            <a:r>
              <a:rPr lang="ru-RU" sz="2700" dirty="0" err="1"/>
              <a:t>інших</a:t>
            </a:r>
            <a:r>
              <a:rPr lang="ru-RU" sz="2700" dirty="0"/>
              <a:t> держав та </a:t>
            </a:r>
            <a:r>
              <a:rPr lang="ru-RU" sz="2700" dirty="0" err="1"/>
              <a:t>здійснення</a:t>
            </a:r>
            <a:r>
              <a:rPr lang="ru-RU" sz="2700" dirty="0"/>
              <a:t> </a:t>
            </a:r>
            <a:r>
              <a:rPr lang="ru-RU" sz="2700" dirty="0" err="1"/>
              <a:t>заходів</a:t>
            </a:r>
            <a:r>
              <a:rPr lang="ru-RU" sz="2700" dirty="0"/>
              <a:t> з </a:t>
            </a:r>
            <a:r>
              <a:rPr lang="ru-RU" sz="2700" dirty="0" err="1"/>
              <a:t>міжнародного</a:t>
            </a:r>
            <a:r>
              <a:rPr lang="ru-RU" sz="2700" dirty="0"/>
              <a:t> </a:t>
            </a:r>
            <a:r>
              <a:rPr lang="ru-RU" sz="2700" dirty="0" err="1"/>
              <a:t>співробітництва</a:t>
            </a:r>
            <a:r>
              <a:rPr lang="ru-RU" sz="2700" dirty="0"/>
              <a:t> </a:t>
            </a:r>
            <a:r>
              <a:rPr lang="ru-RU" sz="2700" dirty="0" err="1"/>
              <a:t>Верховної</a:t>
            </a:r>
            <a:r>
              <a:rPr lang="ru-RU" sz="2700" dirty="0"/>
              <a:t> Ради </a:t>
            </a:r>
            <a:r>
              <a:rPr lang="ru-RU" sz="2700" dirty="0" err="1"/>
              <a:t>України</a:t>
            </a:r>
            <a:r>
              <a:rPr lang="ru-RU" sz="2700" dirty="0"/>
              <a:t> і </a:t>
            </a:r>
            <a:r>
              <a:rPr lang="ru-RU" sz="2700" dirty="0" err="1"/>
              <a:t>Кабінету</a:t>
            </a:r>
            <a:r>
              <a:rPr lang="ru-RU" sz="2700" dirty="0"/>
              <a:t> </a:t>
            </a:r>
            <a:r>
              <a:rPr lang="ru-RU" sz="2700" dirty="0" err="1"/>
              <a:t>Міністрів</a:t>
            </a:r>
            <a:r>
              <a:rPr lang="ru-RU" sz="2700" dirty="0"/>
              <a:t> </a:t>
            </a:r>
            <a:r>
              <a:rPr lang="ru-RU" sz="2700" dirty="0" err="1"/>
              <a:t>України</a:t>
            </a:r>
            <a:r>
              <a:rPr lang="ru-RU" sz="2700" dirty="0"/>
              <a:t>, </a:t>
            </a:r>
            <a:r>
              <a:rPr lang="ru-RU" sz="2700" dirty="0" err="1"/>
              <a:t>дипломатичний</a:t>
            </a:r>
            <a:r>
              <a:rPr lang="ru-RU" sz="2700" dirty="0"/>
              <a:t> ранг </a:t>
            </a:r>
            <a:r>
              <a:rPr lang="ru-RU" sz="2700" dirty="0" err="1"/>
              <a:t>присвоюється</a:t>
            </a:r>
            <a:r>
              <a:rPr lang="ru-RU" sz="2700" dirty="0"/>
              <a:t> за </a:t>
            </a:r>
            <a:r>
              <a:rPr lang="ru-RU" sz="2700" dirty="0" err="1"/>
              <a:t>поданням</a:t>
            </a:r>
            <a:r>
              <a:rPr lang="ru-RU" sz="2700" dirty="0"/>
              <a:t> </a:t>
            </a:r>
            <a:r>
              <a:rPr lang="ru-RU" sz="2700" dirty="0" err="1"/>
              <a:t>керівників</a:t>
            </a:r>
            <a:r>
              <a:rPr lang="ru-RU" sz="2700" dirty="0"/>
              <a:t> </a:t>
            </a:r>
            <a:r>
              <a:rPr lang="ru-RU" sz="2700" dirty="0" err="1"/>
              <a:t>цих</a:t>
            </a:r>
            <a:r>
              <a:rPr lang="ru-RU" sz="2700" dirty="0"/>
              <a:t> </a:t>
            </a:r>
            <a:r>
              <a:rPr lang="ru-RU" sz="2700" dirty="0" err="1"/>
              <a:t>органів</a:t>
            </a:r>
            <a:r>
              <a:rPr lang="ru-RU" sz="2700" dirty="0"/>
              <a:t> у порядку, </a:t>
            </a:r>
            <a:r>
              <a:rPr lang="ru-RU" sz="2700" dirty="0" err="1"/>
              <a:t>встановленому</a:t>
            </a:r>
            <a:r>
              <a:rPr lang="ru-RU" sz="2700" dirty="0"/>
              <a:t> </a:t>
            </a:r>
            <a:r>
              <a:rPr lang="ru-RU" sz="2700" dirty="0" err="1"/>
              <a:t>законодавством</a:t>
            </a:r>
            <a:r>
              <a:rPr lang="ru-RU" sz="2700" dirty="0"/>
              <a:t>.</a:t>
            </a:r>
            <a:r>
              <a:rPr lang="ru-RU" dirty="0"/>
              <a:t/>
            </a:r>
            <a:br>
              <a:rPr lang="ru-RU" dirty="0"/>
            </a:br>
            <a:endParaRPr lang="ru-RU" dirty="0"/>
          </a:p>
        </p:txBody>
      </p:sp>
    </p:spTree>
    <p:extLst>
      <p:ext uri="{BB962C8B-B14F-4D97-AF65-F5344CB8AC3E}">
        <p14:creationId xmlns:p14="http://schemas.microsoft.com/office/powerpoint/2010/main" val="3425375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469900"/>
            <a:ext cx="12191999" cy="6857999"/>
          </a:xfrm>
        </p:spPr>
        <p:txBody>
          <a:bodyPr>
            <a:normAutofit/>
          </a:bodyPr>
          <a:lstStyle/>
          <a:p>
            <a:r>
              <a:rPr lang="ru-RU" sz="2400" dirty="0"/>
              <a:t>4. </a:t>
            </a:r>
            <a:r>
              <a:rPr lang="ru-RU" sz="2400" dirty="0" err="1"/>
              <a:t>Дипломатичні</a:t>
            </a:r>
            <a:r>
              <a:rPr lang="ru-RU" sz="2400" dirty="0"/>
              <a:t> ранги </a:t>
            </a:r>
            <a:r>
              <a:rPr lang="ru-RU" sz="2400" dirty="0" err="1"/>
              <a:t>Надзвичайного</a:t>
            </a:r>
            <a:r>
              <a:rPr lang="ru-RU" sz="2400" dirty="0"/>
              <a:t> і </a:t>
            </a:r>
            <a:r>
              <a:rPr lang="ru-RU" sz="2400" dirty="0" err="1"/>
              <a:t>Повноважного</a:t>
            </a:r>
            <a:r>
              <a:rPr lang="ru-RU" sz="2400" dirty="0"/>
              <a:t> Посла, </a:t>
            </a:r>
            <a:r>
              <a:rPr lang="ru-RU" sz="2400" dirty="0" err="1"/>
              <a:t>Надзвичайного</a:t>
            </a:r>
            <a:r>
              <a:rPr lang="ru-RU" sz="2400" dirty="0"/>
              <a:t> і </a:t>
            </a:r>
            <a:r>
              <a:rPr lang="ru-RU" sz="2400" dirty="0" err="1"/>
              <a:t>Повноважного</a:t>
            </a:r>
            <a:r>
              <a:rPr lang="ru-RU" sz="2400" dirty="0"/>
              <a:t> Посланника </a:t>
            </a:r>
            <a:r>
              <a:rPr lang="ru-RU" sz="2400" dirty="0" err="1"/>
              <a:t>першого</a:t>
            </a:r>
            <a:r>
              <a:rPr lang="ru-RU" sz="2400" dirty="0"/>
              <a:t> </a:t>
            </a:r>
            <a:r>
              <a:rPr lang="ru-RU" sz="2400" dirty="0" err="1"/>
              <a:t>класу</a:t>
            </a:r>
            <a:r>
              <a:rPr lang="ru-RU" sz="2400" dirty="0"/>
              <a:t>, </a:t>
            </a:r>
            <a:r>
              <a:rPr lang="ru-RU" sz="2400" dirty="0" err="1"/>
              <a:t>Надзвичайного</a:t>
            </a:r>
            <a:r>
              <a:rPr lang="ru-RU" sz="2400" dirty="0"/>
              <a:t> і </a:t>
            </a:r>
            <a:r>
              <a:rPr lang="ru-RU" sz="2400" dirty="0" err="1"/>
              <a:t>Повноважного</a:t>
            </a:r>
            <a:r>
              <a:rPr lang="ru-RU" sz="2400" dirty="0"/>
              <a:t> Посланника другого </a:t>
            </a:r>
            <a:r>
              <a:rPr lang="ru-RU" sz="2400" dirty="0" err="1"/>
              <a:t>класу</a:t>
            </a:r>
            <a:r>
              <a:rPr lang="ru-RU" sz="2400" dirty="0"/>
              <a:t> </a:t>
            </a:r>
            <a:r>
              <a:rPr lang="ru-RU" sz="2400" dirty="0" err="1"/>
              <a:t>присвоюються</a:t>
            </a:r>
            <a:r>
              <a:rPr lang="ru-RU" sz="2400" dirty="0"/>
              <a:t> </a:t>
            </a:r>
            <a:r>
              <a:rPr lang="ru-RU" sz="2400" dirty="0" err="1"/>
              <a:t>дипломатичним</a:t>
            </a:r>
            <a:r>
              <a:rPr lang="ru-RU" sz="2400" dirty="0"/>
              <a:t> </a:t>
            </a:r>
            <a:r>
              <a:rPr lang="ru-RU" sz="2400" dirty="0" err="1"/>
              <a:t>службовцям</a:t>
            </a:r>
            <a:r>
              <a:rPr lang="ru-RU" sz="2400" dirty="0"/>
              <a:t> Президентом </a:t>
            </a:r>
            <a:r>
              <a:rPr lang="ru-RU" sz="2400" dirty="0" err="1"/>
              <a:t>України</a:t>
            </a:r>
            <a:r>
              <a:rPr lang="ru-RU" sz="2400" dirty="0"/>
              <a:t> за </a:t>
            </a:r>
            <a:r>
              <a:rPr lang="ru-RU" sz="2400" dirty="0" err="1"/>
              <a:t>поданням</a:t>
            </a:r>
            <a:r>
              <a:rPr lang="ru-RU" sz="2400" dirty="0"/>
              <a:t> </a:t>
            </a:r>
            <a:r>
              <a:rPr lang="ru-RU" sz="2400" dirty="0" err="1"/>
              <a:t>Міністра</a:t>
            </a:r>
            <a:r>
              <a:rPr lang="ru-RU" sz="2400" dirty="0"/>
              <a:t> </a:t>
            </a:r>
            <a:r>
              <a:rPr lang="ru-RU" sz="2400" dirty="0" err="1"/>
              <a:t>закордонних</a:t>
            </a:r>
            <a:r>
              <a:rPr lang="ru-RU" sz="2400" dirty="0"/>
              <a:t> справ </a:t>
            </a:r>
            <a:r>
              <a:rPr lang="ru-RU" sz="2400" dirty="0" err="1"/>
              <a:t>України</a:t>
            </a:r>
            <a:r>
              <a:rPr lang="ru-RU" sz="2400" dirty="0"/>
              <a:t>.</a:t>
            </a:r>
            <a:br>
              <a:rPr lang="ru-RU" sz="2400" dirty="0"/>
            </a:br>
            <a:r>
              <a:rPr lang="ru-RU" sz="2400" dirty="0"/>
              <a:t>За особами, </a:t>
            </a:r>
            <a:r>
              <a:rPr lang="ru-RU" sz="2400" dirty="0" err="1"/>
              <a:t>яким</a:t>
            </a:r>
            <a:r>
              <a:rPr lang="ru-RU" sz="2400" dirty="0"/>
              <a:t> </a:t>
            </a:r>
            <a:r>
              <a:rPr lang="ru-RU" sz="2400" dirty="0" err="1"/>
              <a:t>присвоєно</a:t>
            </a:r>
            <a:r>
              <a:rPr lang="ru-RU" sz="2400" dirty="0"/>
              <a:t> </a:t>
            </a:r>
            <a:r>
              <a:rPr lang="ru-RU" sz="2400" dirty="0" err="1"/>
              <a:t>дипломатичний</a:t>
            </a:r>
            <a:r>
              <a:rPr lang="ru-RU" sz="2400" dirty="0"/>
              <a:t> ранг </a:t>
            </a:r>
            <a:r>
              <a:rPr lang="ru-RU" sz="2400" dirty="0" err="1"/>
              <a:t>Надзвичайного</a:t>
            </a:r>
            <a:r>
              <a:rPr lang="ru-RU" sz="2400" dirty="0"/>
              <a:t> і </a:t>
            </a:r>
            <a:r>
              <a:rPr lang="ru-RU" sz="2400" dirty="0" err="1"/>
              <a:t>Повноважного</a:t>
            </a:r>
            <a:r>
              <a:rPr lang="ru-RU" sz="2400" dirty="0"/>
              <a:t> Посла, а </a:t>
            </a:r>
            <a:r>
              <a:rPr lang="ru-RU" sz="2400" dirty="0" err="1"/>
              <a:t>також</a:t>
            </a:r>
            <a:r>
              <a:rPr lang="ru-RU" sz="2400" dirty="0"/>
              <a:t> за </a:t>
            </a:r>
            <a:r>
              <a:rPr lang="ru-RU" sz="2400" dirty="0" err="1"/>
              <a:t>їхніми</a:t>
            </a:r>
            <a:r>
              <a:rPr lang="ru-RU" sz="2400" dirty="0"/>
              <a:t> дружинами (</a:t>
            </a:r>
            <a:r>
              <a:rPr lang="ru-RU" sz="2400" dirty="0" err="1"/>
              <a:t>чоловіками</a:t>
            </a:r>
            <a:r>
              <a:rPr lang="ru-RU" sz="2400" dirty="0"/>
              <a:t>) </a:t>
            </a:r>
            <a:r>
              <a:rPr lang="ru-RU" sz="2400" dirty="0" err="1"/>
              <a:t>зберігається</a:t>
            </a:r>
            <a:r>
              <a:rPr lang="ru-RU" sz="2400" dirty="0"/>
              <a:t> право на </a:t>
            </a:r>
            <a:r>
              <a:rPr lang="ru-RU" sz="2400" dirty="0" err="1"/>
              <a:t>користування</a:t>
            </a:r>
            <a:r>
              <a:rPr lang="ru-RU" sz="2400" dirty="0"/>
              <a:t> </a:t>
            </a:r>
            <a:r>
              <a:rPr lang="ru-RU" sz="2400" dirty="0" err="1"/>
              <a:t>дипломатичним</a:t>
            </a:r>
            <a:r>
              <a:rPr lang="ru-RU" sz="2400" dirty="0"/>
              <a:t> паспортом </a:t>
            </a:r>
            <a:r>
              <a:rPr lang="ru-RU" sz="2400" dirty="0" err="1"/>
              <a:t>довічно</a:t>
            </a:r>
            <a:r>
              <a:rPr lang="ru-RU" sz="2400" dirty="0" smtClean="0"/>
              <a:t>.</a:t>
            </a:r>
            <a:br>
              <a:rPr lang="ru-RU" sz="2400" dirty="0" smtClean="0"/>
            </a:br>
            <a:r>
              <a:rPr lang="ru-RU" sz="2400" b="1" dirty="0"/>
              <a:t/>
            </a:r>
            <a:br>
              <a:rPr lang="ru-RU" sz="2400" b="1" dirty="0"/>
            </a:br>
            <a:r>
              <a:rPr lang="ru-RU" sz="2400" dirty="0"/>
              <a:t>5. </a:t>
            </a:r>
            <a:r>
              <a:rPr lang="ru-RU" sz="2400" dirty="0" err="1"/>
              <a:t>Міністрові</a:t>
            </a:r>
            <a:r>
              <a:rPr lang="ru-RU" sz="2400" dirty="0"/>
              <a:t> </a:t>
            </a:r>
            <a:r>
              <a:rPr lang="ru-RU" sz="2400" dirty="0" err="1"/>
              <a:t>закордонних</a:t>
            </a:r>
            <a:r>
              <a:rPr lang="ru-RU" sz="2400" dirty="0"/>
              <a:t> справ </a:t>
            </a:r>
            <a:r>
              <a:rPr lang="ru-RU" sz="2400" dirty="0" err="1"/>
              <a:t>України</a:t>
            </a:r>
            <a:r>
              <a:rPr lang="ru-RU" sz="2400" dirty="0"/>
              <a:t> </a:t>
            </a:r>
            <a:r>
              <a:rPr lang="ru-RU" sz="2400" dirty="0" err="1"/>
              <a:t>присвоюється</a:t>
            </a:r>
            <a:r>
              <a:rPr lang="ru-RU" sz="2400" dirty="0"/>
              <a:t> </a:t>
            </a:r>
            <a:r>
              <a:rPr lang="ru-RU" sz="2400" dirty="0" err="1"/>
              <a:t>дипломатичний</a:t>
            </a:r>
            <a:r>
              <a:rPr lang="ru-RU" sz="2400" dirty="0"/>
              <a:t> ранг </a:t>
            </a:r>
            <a:r>
              <a:rPr lang="ru-RU" sz="2400" dirty="0" err="1"/>
              <a:t>Надзвичайного</a:t>
            </a:r>
            <a:r>
              <a:rPr lang="ru-RU" sz="2400" dirty="0"/>
              <a:t> і </a:t>
            </a:r>
            <a:r>
              <a:rPr lang="ru-RU" sz="2400" dirty="0" err="1"/>
              <a:t>Повноважного</a:t>
            </a:r>
            <a:r>
              <a:rPr lang="ru-RU" sz="2400" dirty="0"/>
              <a:t> Посла</a:t>
            </a:r>
            <a:r>
              <a:rPr lang="ru-RU" sz="2400" dirty="0" smtClean="0"/>
              <a:t>.</a:t>
            </a:r>
            <a:br>
              <a:rPr lang="ru-RU" sz="2400" dirty="0" smtClean="0"/>
            </a:br>
            <a:r>
              <a:rPr lang="ru-RU" sz="2400" dirty="0"/>
              <a:t/>
            </a:r>
            <a:br>
              <a:rPr lang="ru-RU" sz="2400" dirty="0"/>
            </a:br>
            <a:r>
              <a:rPr lang="ru-RU" sz="2400" dirty="0"/>
              <a:t>6. </a:t>
            </a:r>
            <a:r>
              <a:rPr lang="ru-RU" sz="2400" dirty="0" err="1"/>
              <a:t>Чергові</a:t>
            </a:r>
            <a:r>
              <a:rPr lang="ru-RU" sz="2400" dirty="0"/>
              <a:t> </a:t>
            </a:r>
            <a:r>
              <a:rPr lang="ru-RU" sz="2400" dirty="0" err="1"/>
              <a:t>дипломатичні</a:t>
            </a:r>
            <a:r>
              <a:rPr lang="ru-RU" sz="2400" dirty="0"/>
              <a:t> ранги </a:t>
            </a:r>
            <a:r>
              <a:rPr lang="ru-RU" sz="2400" dirty="0" err="1"/>
              <a:t>дипломатичним</a:t>
            </a:r>
            <a:r>
              <a:rPr lang="ru-RU" sz="2400" dirty="0"/>
              <a:t> </a:t>
            </a:r>
            <a:r>
              <a:rPr lang="ru-RU" sz="2400" dirty="0" err="1"/>
              <a:t>службовцям</a:t>
            </a:r>
            <a:r>
              <a:rPr lang="ru-RU" sz="2400" dirty="0"/>
              <a:t>, </a:t>
            </a:r>
            <a:r>
              <a:rPr lang="ru-RU" sz="2400" dirty="0" err="1"/>
              <a:t>які</a:t>
            </a:r>
            <a:r>
              <a:rPr lang="ru-RU" sz="2400" dirty="0"/>
              <a:t> </a:t>
            </a:r>
            <a:r>
              <a:rPr lang="ru-RU" sz="2400" dirty="0" err="1"/>
              <a:t>переведені</a:t>
            </a:r>
            <a:r>
              <a:rPr lang="ru-RU" sz="2400" dirty="0"/>
              <a:t> для </a:t>
            </a:r>
            <a:r>
              <a:rPr lang="ru-RU" sz="2400" dirty="0" err="1"/>
              <a:t>проходження</a:t>
            </a:r>
            <a:r>
              <a:rPr lang="ru-RU" sz="2400" dirty="0"/>
              <a:t> </a:t>
            </a:r>
            <a:r>
              <a:rPr lang="ru-RU" sz="2400" dirty="0" err="1"/>
              <a:t>дипломатичної</a:t>
            </a:r>
            <a:r>
              <a:rPr lang="ru-RU" sz="2400" dirty="0"/>
              <a:t> </a:t>
            </a:r>
            <a:r>
              <a:rPr lang="ru-RU" sz="2400" dirty="0" err="1"/>
              <a:t>служби</a:t>
            </a:r>
            <a:r>
              <a:rPr lang="ru-RU" sz="2400" dirty="0"/>
              <a:t> до </a:t>
            </a:r>
            <a:r>
              <a:rPr lang="ru-RU" sz="2400" dirty="0" err="1"/>
              <a:t>інших</a:t>
            </a:r>
            <a:r>
              <a:rPr lang="ru-RU" sz="2400" dirty="0"/>
              <a:t> </a:t>
            </a:r>
            <a:r>
              <a:rPr lang="ru-RU" sz="2400" dirty="0" err="1"/>
              <a:t>державних</a:t>
            </a:r>
            <a:r>
              <a:rPr lang="ru-RU" sz="2400" dirty="0"/>
              <a:t> </a:t>
            </a:r>
            <a:r>
              <a:rPr lang="ru-RU" sz="2400" dirty="0" err="1"/>
              <a:t>органів</a:t>
            </a:r>
            <a:r>
              <a:rPr lang="ru-RU" sz="2400" dirty="0"/>
              <a:t>, </a:t>
            </a:r>
            <a:r>
              <a:rPr lang="ru-RU" sz="2400" dirty="0" err="1"/>
              <a:t>присвоюються</a:t>
            </a:r>
            <a:r>
              <a:rPr lang="ru-RU" sz="2400" dirty="0"/>
              <a:t> за </a:t>
            </a:r>
            <a:r>
              <a:rPr lang="ru-RU" sz="2400" dirty="0" err="1"/>
              <a:t>поданням</a:t>
            </a:r>
            <a:r>
              <a:rPr lang="ru-RU" sz="2400" dirty="0"/>
              <a:t> </a:t>
            </a:r>
            <a:r>
              <a:rPr lang="ru-RU" sz="2400" dirty="0" err="1"/>
              <a:t>керівників</a:t>
            </a:r>
            <a:r>
              <a:rPr lang="ru-RU" sz="2400" dirty="0"/>
              <a:t> </a:t>
            </a:r>
            <a:r>
              <a:rPr lang="ru-RU" sz="2400" dirty="0" err="1"/>
              <a:t>цих</a:t>
            </a:r>
            <a:r>
              <a:rPr lang="ru-RU" sz="2400" dirty="0"/>
              <a:t> </a:t>
            </a:r>
            <a:r>
              <a:rPr lang="ru-RU" sz="2400" dirty="0" err="1"/>
              <a:t>органів</a:t>
            </a:r>
            <a:r>
              <a:rPr lang="ru-RU" sz="2400" dirty="0"/>
              <a:t> у порядку, </a:t>
            </a:r>
            <a:r>
              <a:rPr lang="ru-RU" sz="2400" dirty="0" err="1"/>
              <a:t>встановленому</a:t>
            </a:r>
            <a:r>
              <a:rPr lang="ru-RU" sz="2400" dirty="0"/>
              <a:t> </a:t>
            </a:r>
            <a:r>
              <a:rPr lang="ru-RU" sz="2400" dirty="0" err="1"/>
              <a:t>законодавством</a:t>
            </a:r>
            <a:r>
              <a:rPr lang="ru-RU" sz="2400" dirty="0"/>
              <a:t>.</a:t>
            </a:r>
          </a:p>
        </p:txBody>
      </p:sp>
    </p:spTree>
    <p:extLst>
      <p:ext uri="{BB962C8B-B14F-4D97-AF65-F5344CB8AC3E}">
        <p14:creationId xmlns:p14="http://schemas.microsoft.com/office/powerpoint/2010/main" val="1824707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2400" dirty="0"/>
              <a:t>7. </a:t>
            </a:r>
            <a:r>
              <a:rPr lang="ru-RU" sz="2400" dirty="0" err="1"/>
              <a:t>Присвоєння</a:t>
            </a:r>
            <a:r>
              <a:rPr lang="ru-RU" sz="2400" dirty="0"/>
              <a:t> </a:t>
            </a:r>
            <a:r>
              <a:rPr lang="ru-RU" sz="2400" dirty="0" err="1"/>
              <a:t>чергового</a:t>
            </a:r>
            <a:r>
              <a:rPr lang="ru-RU" sz="2400" dirty="0"/>
              <a:t> дипломатичного рангу </a:t>
            </a:r>
            <a:r>
              <a:rPr lang="ru-RU" sz="2400" dirty="0" err="1"/>
              <a:t>здійснюється</a:t>
            </a:r>
            <a:r>
              <a:rPr lang="ru-RU" sz="2400" dirty="0"/>
              <a:t> </a:t>
            </a:r>
            <a:r>
              <a:rPr lang="ru-RU" sz="2400" dirty="0" err="1"/>
              <a:t>згідно</a:t>
            </a:r>
            <a:r>
              <a:rPr lang="ru-RU" sz="2400" dirty="0"/>
              <a:t> з </a:t>
            </a:r>
            <a:r>
              <a:rPr lang="ru-RU" sz="2400" dirty="0" err="1"/>
              <a:t>посадою</a:t>
            </a:r>
            <a:r>
              <a:rPr lang="ru-RU" sz="2400" dirty="0"/>
              <a:t>, яку </a:t>
            </a:r>
            <a:r>
              <a:rPr lang="ru-RU" sz="2400" dirty="0" err="1"/>
              <a:t>займає</a:t>
            </a:r>
            <a:r>
              <a:rPr lang="ru-RU" sz="2400" dirty="0"/>
              <a:t> </a:t>
            </a:r>
            <a:r>
              <a:rPr lang="ru-RU" sz="2400" dirty="0" err="1"/>
              <a:t>дипломатичний</a:t>
            </a:r>
            <a:r>
              <a:rPr lang="ru-RU" sz="2400" dirty="0"/>
              <a:t> </a:t>
            </a:r>
            <a:r>
              <a:rPr lang="ru-RU" sz="2400" dirty="0" err="1"/>
              <a:t>службовець</a:t>
            </a:r>
            <a:r>
              <a:rPr lang="ru-RU" sz="2400" dirty="0"/>
              <a:t>, та з </a:t>
            </a:r>
            <a:r>
              <a:rPr lang="ru-RU" sz="2400" dirty="0" err="1"/>
              <a:t>дотриманням</a:t>
            </a:r>
            <a:r>
              <a:rPr lang="ru-RU" sz="2400" dirty="0"/>
              <a:t> </a:t>
            </a:r>
            <a:r>
              <a:rPr lang="ru-RU" sz="2400" dirty="0" err="1"/>
              <a:t>строків</a:t>
            </a:r>
            <a:r>
              <a:rPr lang="ru-RU" sz="2400" dirty="0"/>
              <a:t> </a:t>
            </a:r>
            <a:r>
              <a:rPr lang="ru-RU" sz="2400" dirty="0" err="1"/>
              <a:t>перебування</a:t>
            </a:r>
            <a:r>
              <a:rPr lang="ru-RU" sz="2400" dirty="0"/>
              <a:t> у </a:t>
            </a:r>
            <a:r>
              <a:rPr lang="ru-RU" sz="2400" dirty="0" err="1"/>
              <a:t>дипломатичних</a:t>
            </a:r>
            <a:r>
              <a:rPr lang="ru-RU" sz="2400" dirty="0"/>
              <a:t> рангах. </a:t>
            </a:r>
            <a:r>
              <a:rPr lang="ru-RU" sz="2400" dirty="0" err="1"/>
              <a:t>Відповідність</a:t>
            </a:r>
            <a:r>
              <a:rPr lang="ru-RU" sz="2400" dirty="0"/>
              <a:t> посад </a:t>
            </a:r>
            <a:r>
              <a:rPr lang="ru-RU" sz="2400" dirty="0" err="1"/>
              <a:t>дипломатичних</a:t>
            </a:r>
            <a:r>
              <a:rPr lang="ru-RU" sz="2400" dirty="0"/>
              <a:t> </a:t>
            </a:r>
            <a:r>
              <a:rPr lang="ru-RU" sz="2400" dirty="0" err="1"/>
              <a:t>службовців</a:t>
            </a:r>
            <a:r>
              <a:rPr lang="ru-RU" sz="2400" dirty="0"/>
              <a:t> </a:t>
            </a:r>
            <a:r>
              <a:rPr lang="ru-RU" sz="2400" dirty="0" err="1"/>
              <a:t>дипломатичним</a:t>
            </a:r>
            <a:r>
              <a:rPr lang="ru-RU" sz="2400" dirty="0"/>
              <a:t> рангам </a:t>
            </a:r>
            <a:r>
              <a:rPr lang="ru-RU" sz="2400" dirty="0" err="1"/>
              <a:t>визначається</a:t>
            </a:r>
            <a:r>
              <a:rPr lang="ru-RU" sz="2400" dirty="0"/>
              <a:t> </a:t>
            </a:r>
            <a:r>
              <a:rPr lang="ru-RU" sz="2400" dirty="0" err="1"/>
              <a:t>Переліком</a:t>
            </a:r>
            <a:r>
              <a:rPr lang="ru-RU" sz="2400" dirty="0"/>
              <a:t> </a:t>
            </a:r>
            <a:r>
              <a:rPr lang="ru-RU" sz="2400" dirty="0" err="1"/>
              <a:t>дипломатичних</a:t>
            </a:r>
            <a:r>
              <a:rPr lang="ru-RU" sz="2400" dirty="0"/>
              <a:t> посад, </a:t>
            </a:r>
            <a:r>
              <a:rPr lang="ru-RU" sz="2400" dirty="0" err="1"/>
              <a:t>приписаних</a:t>
            </a:r>
            <a:r>
              <a:rPr lang="ru-RU" sz="2400" dirty="0"/>
              <a:t> до </a:t>
            </a:r>
            <a:r>
              <a:rPr lang="ru-RU" sz="2400" dirty="0" err="1"/>
              <a:t>дипломатичних</a:t>
            </a:r>
            <a:r>
              <a:rPr lang="ru-RU" sz="2400" dirty="0"/>
              <a:t> </a:t>
            </a:r>
            <a:r>
              <a:rPr lang="ru-RU" sz="2400" dirty="0" err="1"/>
              <a:t>рангів</a:t>
            </a:r>
            <a:r>
              <a:rPr lang="ru-RU" sz="2400" dirty="0"/>
              <a:t>, </a:t>
            </a:r>
            <a:r>
              <a:rPr lang="ru-RU" sz="2400" dirty="0" err="1"/>
              <a:t>який</a:t>
            </a:r>
            <a:r>
              <a:rPr lang="ru-RU" sz="2400" dirty="0"/>
              <a:t> </a:t>
            </a:r>
            <a:r>
              <a:rPr lang="ru-RU" sz="2400" dirty="0" err="1"/>
              <a:t>затверджується</a:t>
            </a:r>
            <a:r>
              <a:rPr lang="ru-RU" sz="2400" dirty="0"/>
              <a:t> Президентом </a:t>
            </a:r>
            <a:r>
              <a:rPr lang="ru-RU" sz="2400" dirty="0" err="1"/>
              <a:t>України</a:t>
            </a:r>
            <a:r>
              <a:rPr lang="ru-RU" sz="2400" dirty="0"/>
              <a:t>.</a:t>
            </a:r>
            <a:br>
              <a:rPr lang="ru-RU" sz="2400" dirty="0"/>
            </a:br>
            <a:r>
              <a:rPr lang="ru-RU" sz="2400" dirty="0"/>
              <a:t>8. </a:t>
            </a:r>
            <a:r>
              <a:rPr lang="ru-RU" sz="2400" dirty="0" err="1"/>
              <a:t>Особі</a:t>
            </a:r>
            <a:r>
              <a:rPr lang="ru-RU" sz="2400" dirty="0"/>
              <a:t>, яка </a:t>
            </a:r>
            <a:r>
              <a:rPr lang="ru-RU" sz="2400" dirty="0" err="1"/>
              <a:t>вперше</a:t>
            </a:r>
            <a:r>
              <a:rPr lang="ru-RU" sz="2400" dirty="0"/>
              <a:t> </a:t>
            </a:r>
            <a:r>
              <a:rPr lang="ru-RU" sz="2400" dirty="0" err="1"/>
              <a:t>призначена</a:t>
            </a:r>
            <a:r>
              <a:rPr lang="ru-RU" sz="2400" dirty="0"/>
              <a:t> на </a:t>
            </a:r>
            <a:r>
              <a:rPr lang="ru-RU" sz="2400" dirty="0" err="1"/>
              <a:t>дипломатичну</a:t>
            </a:r>
            <a:r>
              <a:rPr lang="ru-RU" sz="2400" dirty="0"/>
              <a:t> посаду, </a:t>
            </a:r>
            <a:r>
              <a:rPr lang="ru-RU" sz="2400" dirty="0" err="1"/>
              <a:t>присвоюється</a:t>
            </a:r>
            <a:r>
              <a:rPr lang="ru-RU" sz="2400" dirty="0"/>
              <a:t> </a:t>
            </a:r>
            <a:r>
              <a:rPr lang="ru-RU" sz="2400" dirty="0" err="1"/>
              <a:t>найнижчий</a:t>
            </a:r>
            <a:r>
              <a:rPr lang="ru-RU" sz="2400" dirty="0"/>
              <a:t> </a:t>
            </a:r>
            <a:r>
              <a:rPr lang="ru-RU" sz="2400" dirty="0" err="1"/>
              <a:t>дипломатичний</a:t>
            </a:r>
            <a:r>
              <a:rPr lang="ru-RU" sz="2400" dirty="0"/>
              <a:t> ранг, до </a:t>
            </a:r>
            <a:r>
              <a:rPr lang="ru-RU" sz="2400" dirty="0" err="1"/>
              <a:t>якого</a:t>
            </a:r>
            <a:r>
              <a:rPr lang="ru-RU" sz="2400" dirty="0"/>
              <a:t> приписана </a:t>
            </a:r>
            <a:r>
              <a:rPr lang="ru-RU" sz="2400" dirty="0" err="1"/>
              <a:t>її</a:t>
            </a:r>
            <a:r>
              <a:rPr lang="ru-RU" sz="2400" dirty="0"/>
              <a:t> посада.</a:t>
            </a:r>
            <a:br>
              <a:rPr lang="ru-RU" sz="2400" dirty="0"/>
            </a:br>
            <a:r>
              <a:rPr lang="ru-RU" sz="2400" dirty="0"/>
              <a:t>9. </a:t>
            </a:r>
            <a:r>
              <a:rPr lang="ru-RU" sz="2400" dirty="0" err="1"/>
              <a:t>Дипломатичні</a:t>
            </a:r>
            <a:r>
              <a:rPr lang="ru-RU" sz="2400" dirty="0"/>
              <a:t> ранги </a:t>
            </a:r>
            <a:r>
              <a:rPr lang="ru-RU" sz="2400" dirty="0" err="1"/>
              <a:t>присвоюються</a:t>
            </a:r>
            <a:r>
              <a:rPr lang="ru-RU" sz="2400" dirty="0"/>
              <a:t> </a:t>
            </a:r>
            <a:r>
              <a:rPr lang="ru-RU" sz="2400" dirty="0" err="1"/>
              <a:t>дипломатичним</a:t>
            </a:r>
            <a:r>
              <a:rPr lang="ru-RU" sz="2400" dirty="0"/>
              <a:t> </a:t>
            </a:r>
            <a:r>
              <a:rPr lang="ru-RU" sz="2400" dirty="0" err="1"/>
              <a:t>службовцям</a:t>
            </a:r>
            <a:r>
              <a:rPr lang="ru-RU" sz="2400" dirty="0"/>
              <a:t> </a:t>
            </a:r>
            <a:r>
              <a:rPr lang="ru-RU" sz="2400" dirty="0" err="1"/>
              <a:t>після</a:t>
            </a:r>
            <a:r>
              <a:rPr lang="ru-RU" sz="2400" dirty="0"/>
              <a:t> </a:t>
            </a:r>
            <a:r>
              <a:rPr lang="ru-RU" sz="2400" dirty="0" err="1"/>
              <a:t>призначення</a:t>
            </a:r>
            <a:r>
              <a:rPr lang="ru-RU" sz="2400" dirty="0"/>
              <a:t> на </a:t>
            </a:r>
            <a:r>
              <a:rPr lang="ru-RU" sz="2400" dirty="0" err="1"/>
              <a:t>дипломатичну</a:t>
            </a:r>
            <a:r>
              <a:rPr lang="ru-RU" sz="2400" dirty="0"/>
              <a:t> посаду, а в </a:t>
            </a:r>
            <a:r>
              <a:rPr lang="ru-RU" sz="2400" dirty="0" err="1"/>
              <a:t>разі</a:t>
            </a:r>
            <a:r>
              <a:rPr lang="ru-RU" sz="2400" dirty="0"/>
              <a:t> </a:t>
            </a:r>
            <a:r>
              <a:rPr lang="ru-RU" sz="2400" dirty="0" err="1"/>
              <a:t>встановлення</a:t>
            </a:r>
            <a:r>
              <a:rPr lang="ru-RU" sz="2400" dirty="0"/>
              <a:t> </a:t>
            </a:r>
            <a:r>
              <a:rPr lang="ru-RU" sz="2400" dirty="0" err="1"/>
              <a:t>випробування</a:t>
            </a:r>
            <a:r>
              <a:rPr lang="ru-RU" sz="2400" dirty="0"/>
              <a:t> - </a:t>
            </a:r>
            <a:r>
              <a:rPr lang="ru-RU" sz="2400" dirty="0" err="1"/>
              <a:t>після</a:t>
            </a:r>
            <a:r>
              <a:rPr lang="ru-RU" sz="2400" dirty="0"/>
              <a:t> </a:t>
            </a:r>
            <a:r>
              <a:rPr lang="ru-RU" sz="2400" dirty="0" err="1"/>
              <a:t>закінчення</a:t>
            </a:r>
            <a:r>
              <a:rPr lang="ru-RU" sz="2400" dirty="0"/>
              <a:t> </a:t>
            </a:r>
            <a:r>
              <a:rPr lang="ru-RU" sz="2400" dirty="0" err="1"/>
              <a:t>його</a:t>
            </a:r>
            <a:r>
              <a:rPr lang="ru-RU" sz="2400" dirty="0"/>
              <a:t> строку.</a:t>
            </a:r>
            <a:br>
              <a:rPr lang="ru-RU" sz="2400" dirty="0"/>
            </a:br>
            <a:r>
              <a:rPr lang="ru-RU" sz="2400" dirty="0"/>
              <a:t>10. </a:t>
            </a:r>
            <a:r>
              <a:rPr lang="ru-RU" sz="2400" dirty="0" err="1"/>
              <a:t>Протягом</a:t>
            </a:r>
            <a:r>
              <a:rPr lang="ru-RU" sz="2400" dirty="0"/>
              <a:t> строку </a:t>
            </a:r>
            <a:r>
              <a:rPr lang="ru-RU" sz="2400" dirty="0" err="1"/>
              <a:t>застосування</a:t>
            </a:r>
            <a:r>
              <a:rPr lang="ru-RU" sz="2400" dirty="0"/>
              <a:t> </a:t>
            </a:r>
            <a:r>
              <a:rPr lang="ru-RU" sz="2400" dirty="0" err="1"/>
              <a:t>дисциплінарного</a:t>
            </a:r>
            <a:r>
              <a:rPr lang="ru-RU" sz="2400" dirty="0"/>
              <a:t> </a:t>
            </a:r>
            <a:r>
              <a:rPr lang="ru-RU" sz="2400" dirty="0" err="1"/>
              <a:t>стягнення</a:t>
            </a:r>
            <a:r>
              <a:rPr lang="ru-RU" sz="2400" dirty="0"/>
              <a:t>, а </a:t>
            </a:r>
            <a:r>
              <a:rPr lang="ru-RU" sz="2400" dirty="0" err="1"/>
              <a:t>також</a:t>
            </a:r>
            <a:r>
              <a:rPr lang="ru-RU" sz="2400" dirty="0"/>
              <a:t> </a:t>
            </a:r>
            <a:r>
              <a:rPr lang="ru-RU" sz="2400" dirty="0" err="1"/>
              <a:t>протягом</a:t>
            </a:r>
            <a:r>
              <a:rPr lang="ru-RU" sz="2400" dirty="0"/>
              <a:t> шести </a:t>
            </a:r>
            <a:r>
              <a:rPr lang="ru-RU" sz="2400" dirty="0" err="1"/>
              <a:t>місяців</a:t>
            </a:r>
            <a:r>
              <a:rPr lang="ru-RU" sz="2400" dirty="0"/>
              <a:t> з дня </a:t>
            </a:r>
            <a:r>
              <a:rPr lang="ru-RU" sz="2400" dirty="0" err="1"/>
              <a:t>отримання</a:t>
            </a:r>
            <a:r>
              <a:rPr lang="ru-RU" sz="2400" dirty="0"/>
              <a:t> </a:t>
            </a:r>
            <a:r>
              <a:rPr lang="ru-RU" sz="2400" dirty="0" err="1"/>
              <a:t>дипломатичним</a:t>
            </a:r>
            <a:r>
              <a:rPr lang="ru-RU" sz="2400" dirty="0"/>
              <a:t> </a:t>
            </a:r>
            <a:r>
              <a:rPr lang="ru-RU" sz="2400" dirty="0" err="1"/>
              <a:t>службовцем</a:t>
            </a:r>
            <a:r>
              <a:rPr lang="ru-RU" sz="2400" dirty="0"/>
              <a:t> </a:t>
            </a:r>
            <a:r>
              <a:rPr lang="ru-RU" sz="2400" dirty="0" err="1"/>
              <a:t>негативної</a:t>
            </a:r>
            <a:r>
              <a:rPr lang="ru-RU" sz="2400" dirty="0"/>
              <a:t> </a:t>
            </a:r>
            <a:r>
              <a:rPr lang="ru-RU" sz="2400" dirty="0" err="1"/>
              <a:t>оцінки</a:t>
            </a:r>
            <a:r>
              <a:rPr lang="ru-RU" sz="2400" dirty="0"/>
              <a:t> за результатами </a:t>
            </a:r>
            <a:r>
              <a:rPr lang="ru-RU" sz="2400" dirty="0" err="1"/>
              <a:t>оцінювання</a:t>
            </a:r>
            <a:r>
              <a:rPr lang="ru-RU" sz="2400" dirty="0"/>
              <a:t> </a:t>
            </a:r>
            <a:r>
              <a:rPr lang="ru-RU" sz="2400" dirty="0" err="1"/>
              <a:t>його</a:t>
            </a:r>
            <a:r>
              <a:rPr lang="ru-RU" sz="2400" dirty="0"/>
              <a:t> </a:t>
            </a:r>
            <a:r>
              <a:rPr lang="ru-RU" sz="2400" dirty="0" err="1"/>
              <a:t>службової</a:t>
            </a:r>
            <a:r>
              <a:rPr lang="ru-RU" sz="2400" dirty="0"/>
              <a:t> </a:t>
            </a:r>
            <a:r>
              <a:rPr lang="ru-RU" sz="2400" dirty="0" err="1"/>
              <a:t>діяльності</a:t>
            </a:r>
            <a:r>
              <a:rPr lang="ru-RU" sz="2400" dirty="0"/>
              <a:t> </a:t>
            </a:r>
            <a:r>
              <a:rPr lang="ru-RU" sz="2400" dirty="0" err="1"/>
              <a:t>черговий</a:t>
            </a:r>
            <a:r>
              <a:rPr lang="ru-RU" sz="2400" dirty="0"/>
              <a:t> </a:t>
            </a:r>
            <a:r>
              <a:rPr lang="ru-RU" sz="2400" dirty="0" err="1"/>
              <a:t>дипломатичний</a:t>
            </a:r>
            <a:r>
              <a:rPr lang="ru-RU" sz="2400" dirty="0"/>
              <a:t> ранг такому дипломатичному </a:t>
            </a:r>
            <a:r>
              <a:rPr lang="ru-RU" sz="2400" dirty="0" err="1"/>
              <a:t>службовцю</a:t>
            </a:r>
            <a:r>
              <a:rPr lang="ru-RU" sz="2400" dirty="0"/>
              <a:t> не </a:t>
            </a:r>
            <a:r>
              <a:rPr lang="ru-RU" sz="2400" dirty="0" err="1"/>
              <a:t>присвоюється</a:t>
            </a:r>
            <a:r>
              <a:rPr lang="ru-RU" sz="2400" dirty="0"/>
              <a:t>.</a:t>
            </a:r>
            <a:br>
              <a:rPr lang="ru-RU" sz="2400" dirty="0"/>
            </a:br>
            <a:endParaRPr lang="ru-RU" sz="2400" dirty="0"/>
          </a:p>
        </p:txBody>
      </p:sp>
    </p:spTree>
    <p:extLst>
      <p:ext uri="{BB962C8B-B14F-4D97-AF65-F5344CB8AC3E}">
        <p14:creationId xmlns:p14="http://schemas.microsoft.com/office/powerpoint/2010/main" val="3900177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2000" b="1" dirty="0">
                <a:solidFill>
                  <a:srgbClr val="FF0000"/>
                </a:solidFill>
              </a:rPr>
              <a:t>Дипломатична служба </a:t>
            </a:r>
            <a:r>
              <a:rPr lang="ru-RU" sz="2000" b="1" dirty="0" err="1">
                <a:solidFill>
                  <a:srgbClr val="FF0000"/>
                </a:solidFill>
              </a:rPr>
              <a:t>припиняється</a:t>
            </a:r>
            <a:r>
              <a:rPr lang="ru-RU" sz="2000" b="1" dirty="0">
                <a:solidFill>
                  <a:srgbClr val="FF0000"/>
                </a:solidFill>
              </a:rPr>
              <a:t> </a:t>
            </a:r>
            <a:r>
              <a:rPr lang="ru-RU" sz="2000" b="1" dirty="0" err="1">
                <a:solidFill>
                  <a:srgbClr val="FF0000"/>
                </a:solidFill>
              </a:rPr>
              <a:t>також</a:t>
            </a:r>
            <a:r>
              <a:rPr lang="ru-RU" sz="2000" b="1" dirty="0">
                <a:solidFill>
                  <a:srgbClr val="FF0000"/>
                </a:solidFill>
              </a:rPr>
              <a:t> з таких </a:t>
            </a:r>
            <a:r>
              <a:rPr lang="ru-RU" sz="2000" b="1" dirty="0" err="1">
                <a:solidFill>
                  <a:srgbClr val="FF0000"/>
                </a:solidFill>
              </a:rPr>
              <a:t>підстав</a:t>
            </a:r>
            <a:r>
              <a:rPr lang="ru-RU" sz="2000" b="1" dirty="0">
                <a:solidFill>
                  <a:srgbClr val="FF0000"/>
                </a:solidFill>
              </a:rPr>
              <a:t>:</a:t>
            </a:r>
            <a:br>
              <a:rPr lang="ru-RU" sz="2000" b="1" dirty="0">
                <a:solidFill>
                  <a:srgbClr val="FF0000"/>
                </a:solidFill>
              </a:rPr>
            </a:br>
            <a:r>
              <a:rPr lang="ru-RU" sz="2000" dirty="0"/>
              <a:t>1) </a:t>
            </a:r>
            <a:r>
              <a:rPr lang="ru-RU" sz="2000" dirty="0" err="1"/>
              <a:t>закінчення</a:t>
            </a:r>
            <a:r>
              <a:rPr lang="ru-RU" sz="2000" dirty="0"/>
              <a:t> строку контракту про </a:t>
            </a:r>
            <a:r>
              <a:rPr lang="ru-RU" sz="2000" dirty="0" err="1"/>
              <a:t>проходження</a:t>
            </a:r>
            <a:r>
              <a:rPr lang="ru-RU" sz="2000" dirty="0"/>
              <a:t> </a:t>
            </a:r>
            <a:r>
              <a:rPr lang="ru-RU" sz="2000" dirty="0" err="1"/>
              <a:t>дипломатичної</a:t>
            </a:r>
            <a:r>
              <a:rPr lang="ru-RU" sz="2000" dirty="0"/>
              <a:t> </a:t>
            </a:r>
            <a:r>
              <a:rPr lang="ru-RU" sz="2000" dirty="0" err="1"/>
              <a:t>служби</a:t>
            </a:r>
            <a:r>
              <a:rPr lang="ru-RU" sz="2000" dirty="0"/>
              <a:t> </a:t>
            </a:r>
            <a:r>
              <a:rPr lang="ru-RU" sz="2000" dirty="0" err="1"/>
              <a:t>або</a:t>
            </a:r>
            <a:r>
              <a:rPr lang="ru-RU" sz="2000" dirty="0"/>
              <a:t> </a:t>
            </a:r>
            <a:r>
              <a:rPr lang="ru-RU" sz="2000" dirty="0" err="1"/>
              <a:t>порушення</a:t>
            </a:r>
            <a:r>
              <a:rPr lang="ru-RU" sz="2000" dirty="0"/>
              <a:t> </a:t>
            </a:r>
            <a:r>
              <a:rPr lang="ru-RU" sz="2000" dirty="0" err="1"/>
              <a:t>його</a:t>
            </a:r>
            <a:r>
              <a:rPr lang="ru-RU" sz="2000" dirty="0"/>
              <a:t> умов;</a:t>
            </a:r>
            <a:br>
              <a:rPr lang="ru-RU" sz="2000" dirty="0"/>
            </a:br>
            <a:r>
              <a:rPr lang="ru-RU" sz="2000" dirty="0"/>
              <a:t>2) </a:t>
            </a:r>
            <a:r>
              <a:rPr lang="ru-RU" sz="2000" dirty="0" err="1"/>
              <a:t>відмова</a:t>
            </a:r>
            <a:r>
              <a:rPr lang="ru-RU" sz="2000" dirty="0"/>
              <a:t> без </a:t>
            </a:r>
            <a:r>
              <a:rPr lang="ru-RU" sz="2000" dirty="0" err="1"/>
              <a:t>поважних</a:t>
            </a:r>
            <a:r>
              <a:rPr lang="ru-RU" sz="2000" dirty="0"/>
              <a:t> причин </a:t>
            </a:r>
            <a:r>
              <a:rPr lang="ru-RU" sz="2000" dirty="0" err="1"/>
              <a:t>посадової</a:t>
            </a:r>
            <a:r>
              <a:rPr lang="ru-RU" sz="2000" dirty="0"/>
              <a:t> особи </a:t>
            </a:r>
            <a:r>
              <a:rPr lang="ru-RU" sz="2000" dirty="0" err="1"/>
              <a:t>дипломатичної</a:t>
            </a:r>
            <a:r>
              <a:rPr lang="ru-RU" sz="2000" dirty="0"/>
              <a:t> </a:t>
            </a:r>
            <a:r>
              <a:rPr lang="ru-RU" sz="2000" dirty="0" err="1"/>
              <a:t>служби</a:t>
            </a:r>
            <a:r>
              <a:rPr lang="ru-RU" sz="2000" dirty="0"/>
              <a:t>, яка </a:t>
            </a:r>
            <a:r>
              <a:rPr lang="ru-RU" sz="2000" dirty="0" err="1"/>
              <a:t>займає</a:t>
            </a:r>
            <a:r>
              <a:rPr lang="ru-RU" sz="2000" dirty="0"/>
              <a:t> посаду </a:t>
            </a:r>
            <a:r>
              <a:rPr lang="ru-RU" sz="2000" u="sng" dirty="0" err="1">
                <a:hlinkClick r:id="rId2"/>
              </a:rPr>
              <a:t>категорії</a:t>
            </a:r>
            <a:r>
              <a:rPr lang="ru-RU" sz="2000" u="sng" dirty="0">
                <a:hlinkClick r:id="rId2"/>
              </a:rPr>
              <a:t> "Б"</a:t>
            </a:r>
            <a:r>
              <a:rPr lang="ru-RU" sz="2000" dirty="0"/>
              <a:t>, </a:t>
            </a:r>
            <a:r>
              <a:rPr lang="ru-RU" sz="2000" dirty="0" err="1"/>
              <a:t>від</a:t>
            </a:r>
            <a:r>
              <a:rPr lang="ru-RU" sz="2000" dirty="0"/>
              <a:t> </a:t>
            </a:r>
            <a:r>
              <a:rPr lang="ru-RU" sz="2000" dirty="0" err="1"/>
              <a:t>третьої</a:t>
            </a:r>
            <a:r>
              <a:rPr lang="ru-RU" sz="2000" dirty="0"/>
              <a:t> </a:t>
            </a:r>
            <a:r>
              <a:rPr lang="ru-RU" sz="2000" dirty="0" err="1"/>
              <a:t>поспіль</a:t>
            </a:r>
            <a:r>
              <a:rPr lang="ru-RU" sz="2000" dirty="0"/>
              <a:t> </a:t>
            </a:r>
            <a:r>
              <a:rPr lang="ru-RU" sz="2000" dirty="0" err="1"/>
              <a:t>пропозиції</a:t>
            </a:r>
            <a:r>
              <a:rPr lang="ru-RU" sz="2000" dirty="0"/>
              <a:t> про участь у </a:t>
            </a:r>
            <a:r>
              <a:rPr lang="ru-RU" sz="2000" dirty="0" err="1"/>
              <a:t>ротації</a:t>
            </a:r>
            <a:r>
              <a:rPr lang="ru-RU" sz="2000" dirty="0"/>
              <a:t> </a:t>
            </a:r>
            <a:br>
              <a:rPr lang="ru-RU" sz="2000" dirty="0"/>
            </a:br>
            <a:r>
              <a:rPr lang="ru-RU" sz="2000" dirty="0"/>
              <a:t>3) </a:t>
            </a:r>
            <a:r>
              <a:rPr lang="ru-RU" sz="2000" dirty="0" err="1"/>
              <a:t>відмова</a:t>
            </a:r>
            <a:r>
              <a:rPr lang="ru-RU" sz="2000" dirty="0"/>
              <a:t> без </a:t>
            </a:r>
            <a:r>
              <a:rPr lang="ru-RU" sz="2000" dirty="0" err="1"/>
              <a:t>поважних</a:t>
            </a:r>
            <a:r>
              <a:rPr lang="ru-RU" sz="2000" dirty="0"/>
              <a:t> причин </a:t>
            </a:r>
            <a:r>
              <a:rPr lang="ru-RU" sz="2000" dirty="0" err="1"/>
              <a:t>посадової</a:t>
            </a:r>
            <a:r>
              <a:rPr lang="ru-RU" sz="2000" dirty="0"/>
              <a:t> особи </a:t>
            </a:r>
            <a:r>
              <a:rPr lang="ru-RU" sz="2000" dirty="0" err="1"/>
              <a:t>дипломатичної</a:t>
            </a:r>
            <a:r>
              <a:rPr lang="ru-RU" sz="2000" dirty="0"/>
              <a:t> </a:t>
            </a:r>
            <a:r>
              <a:rPr lang="ru-RU" sz="2000" dirty="0" err="1"/>
              <a:t>служби</a:t>
            </a:r>
            <a:r>
              <a:rPr lang="ru-RU" sz="2000" dirty="0"/>
              <a:t>, яка </a:t>
            </a:r>
            <a:r>
              <a:rPr lang="ru-RU" sz="2000" dirty="0" err="1"/>
              <a:t>займає</a:t>
            </a:r>
            <a:r>
              <a:rPr lang="ru-RU" sz="2000" dirty="0"/>
              <a:t> посаду </a:t>
            </a:r>
            <a:r>
              <a:rPr lang="ru-RU" sz="2000" u="sng" dirty="0" err="1">
                <a:hlinkClick r:id="rId3"/>
              </a:rPr>
              <a:t>категорії</a:t>
            </a:r>
            <a:r>
              <a:rPr lang="ru-RU" sz="2000" u="sng" dirty="0">
                <a:hlinkClick r:id="rId3"/>
              </a:rPr>
              <a:t> "В"</a:t>
            </a:r>
            <a:r>
              <a:rPr lang="ru-RU" sz="2000" dirty="0"/>
              <a:t>, </a:t>
            </a:r>
            <a:r>
              <a:rPr lang="ru-RU" sz="2000" dirty="0" err="1"/>
              <a:t>від</a:t>
            </a:r>
            <a:r>
              <a:rPr lang="ru-RU" sz="2000" dirty="0"/>
              <a:t> </a:t>
            </a:r>
            <a:r>
              <a:rPr lang="ru-RU" sz="2000" dirty="0" err="1"/>
              <a:t>другої</a:t>
            </a:r>
            <a:r>
              <a:rPr lang="ru-RU" sz="2000" dirty="0"/>
              <a:t> </a:t>
            </a:r>
            <a:r>
              <a:rPr lang="ru-RU" sz="2000" dirty="0" err="1"/>
              <a:t>поспіль</a:t>
            </a:r>
            <a:r>
              <a:rPr lang="ru-RU" sz="2000" dirty="0"/>
              <a:t> </a:t>
            </a:r>
            <a:r>
              <a:rPr lang="ru-RU" sz="2000" dirty="0" err="1"/>
              <a:t>пропозиції</a:t>
            </a:r>
            <a:r>
              <a:rPr lang="ru-RU" sz="2000" dirty="0"/>
              <a:t> про участь у </a:t>
            </a:r>
            <a:r>
              <a:rPr lang="ru-RU" sz="2000" dirty="0" err="1"/>
              <a:t>ротації</a:t>
            </a:r>
            <a:r>
              <a:rPr lang="ru-RU" sz="2000" dirty="0"/>
              <a:t> </a:t>
            </a:r>
            <a:br>
              <a:rPr lang="ru-RU" sz="2000" dirty="0"/>
            </a:br>
            <a:r>
              <a:rPr lang="ru-RU" sz="2000" dirty="0"/>
              <a:t>4) </a:t>
            </a:r>
            <a:r>
              <a:rPr lang="ru-RU" sz="2000" dirty="0" err="1"/>
              <a:t>відмова</a:t>
            </a:r>
            <a:r>
              <a:rPr lang="ru-RU" sz="2000" dirty="0"/>
              <a:t> </a:t>
            </a:r>
            <a:r>
              <a:rPr lang="ru-RU" sz="2000" dirty="0" err="1"/>
              <a:t>посадової</a:t>
            </a:r>
            <a:r>
              <a:rPr lang="ru-RU" sz="2000" dirty="0"/>
              <a:t> особи </a:t>
            </a:r>
            <a:r>
              <a:rPr lang="ru-RU" sz="2000" dirty="0" err="1"/>
              <a:t>дипломатичної</a:t>
            </a:r>
            <a:r>
              <a:rPr lang="ru-RU" sz="2000" dirty="0"/>
              <a:t> </a:t>
            </a:r>
            <a:r>
              <a:rPr lang="ru-RU" sz="2000" dirty="0" err="1"/>
              <a:t>служби</a:t>
            </a:r>
            <a:r>
              <a:rPr lang="ru-RU" sz="2000" dirty="0"/>
              <a:t>, яка </a:t>
            </a:r>
            <a:r>
              <a:rPr lang="ru-RU" sz="2000" dirty="0" err="1"/>
              <a:t>зарахована</a:t>
            </a:r>
            <a:r>
              <a:rPr lang="ru-RU" sz="2000" dirty="0"/>
              <a:t> в </a:t>
            </a:r>
            <a:r>
              <a:rPr lang="ru-RU" sz="2000" dirty="0" err="1"/>
              <a:t>розпорядження</a:t>
            </a:r>
            <a:r>
              <a:rPr lang="ru-RU" sz="2000" dirty="0"/>
              <a:t> </a:t>
            </a:r>
            <a:r>
              <a:rPr lang="ru-RU" sz="2000" dirty="0" err="1"/>
              <a:t>Міністерства</a:t>
            </a:r>
            <a:r>
              <a:rPr lang="ru-RU" sz="2000" dirty="0"/>
              <a:t> </a:t>
            </a:r>
            <a:r>
              <a:rPr lang="ru-RU" sz="2000" dirty="0" err="1"/>
              <a:t>закордонних</a:t>
            </a:r>
            <a:r>
              <a:rPr lang="ru-RU" sz="2000" dirty="0"/>
              <a:t> справ </a:t>
            </a:r>
            <a:r>
              <a:rPr lang="ru-RU" sz="2000" dirty="0" err="1"/>
              <a:t>України</a:t>
            </a:r>
            <a:r>
              <a:rPr lang="ru-RU" sz="2000" dirty="0"/>
              <a:t>, </a:t>
            </a:r>
            <a:r>
              <a:rPr lang="ru-RU" sz="2000" dirty="0" err="1"/>
              <a:t>від</a:t>
            </a:r>
            <a:r>
              <a:rPr lang="ru-RU" sz="2000" dirty="0"/>
              <a:t> </a:t>
            </a:r>
            <a:r>
              <a:rPr lang="ru-RU" sz="2000" dirty="0" err="1"/>
              <a:t>третьої</a:t>
            </a:r>
            <a:r>
              <a:rPr lang="ru-RU" sz="2000" dirty="0"/>
              <a:t> </a:t>
            </a:r>
            <a:r>
              <a:rPr lang="ru-RU" sz="2000" dirty="0" err="1"/>
              <a:t>поспіль</a:t>
            </a:r>
            <a:r>
              <a:rPr lang="ru-RU" sz="2000" dirty="0"/>
              <a:t> </a:t>
            </a:r>
            <a:r>
              <a:rPr lang="ru-RU" sz="2000" dirty="0" err="1"/>
              <a:t>пропозиції</a:t>
            </a:r>
            <a:r>
              <a:rPr lang="ru-RU" sz="2000" dirty="0"/>
              <a:t> про </a:t>
            </a:r>
            <a:r>
              <a:rPr lang="ru-RU" sz="2000" dirty="0" err="1"/>
              <a:t>переведення</a:t>
            </a:r>
            <a:r>
              <a:rPr lang="ru-RU" sz="2000" dirty="0"/>
              <a:t> в </a:t>
            </a:r>
            <a:r>
              <a:rPr lang="ru-RU" sz="2000" dirty="0" err="1"/>
              <a:t>системі</a:t>
            </a:r>
            <a:r>
              <a:rPr lang="ru-RU" sz="2000" dirty="0"/>
              <a:t> </a:t>
            </a:r>
            <a:r>
              <a:rPr lang="ru-RU" sz="2000" dirty="0" err="1"/>
              <a:t>органів</a:t>
            </a:r>
            <a:r>
              <a:rPr lang="ru-RU" sz="2000" dirty="0"/>
              <a:t> </a:t>
            </a:r>
            <a:r>
              <a:rPr lang="ru-RU" sz="2000" dirty="0" err="1"/>
              <a:t>дипломатичної</a:t>
            </a:r>
            <a:r>
              <a:rPr lang="ru-RU" sz="2000" dirty="0"/>
              <a:t> </a:t>
            </a:r>
            <a:r>
              <a:rPr lang="ru-RU" sz="2000" dirty="0" err="1"/>
              <a:t>служби</a:t>
            </a:r>
            <a:r>
              <a:rPr lang="ru-RU" sz="2000" dirty="0"/>
              <a:t> </a:t>
            </a:r>
            <a:br>
              <a:rPr lang="ru-RU" sz="2000" dirty="0"/>
            </a:br>
            <a:r>
              <a:rPr lang="ru-RU" sz="2000" dirty="0"/>
              <a:t>5) </a:t>
            </a:r>
            <a:r>
              <a:rPr lang="ru-RU" sz="2000" dirty="0" err="1"/>
              <a:t>відставка</a:t>
            </a:r>
            <a:r>
              <a:rPr lang="ru-RU" sz="2000" dirty="0"/>
              <a:t> дипломатичного </a:t>
            </a:r>
            <a:r>
              <a:rPr lang="ru-RU" sz="2000" dirty="0" err="1"/>
              <a:t>службовця</a:t>
            </a:r>
            <a:r>
              <a:rPr lang="ru-RU" sz="2000" dirty="0"/>
              <a:t> </a:t>
            </a:r>
            <a:br>
              <a:rPr lang="ru-RU" sz="2000" dirty="0"/>
            </a:br>
            <a:r>
              <a:rPr lang="ru-RU" sz="2000" dirty="0"/>
              <a:t>6) </a:t>
            </a:r>
            <a:r>
              <a:rPr lang="ru-RU" sz="2000" dirty="0" err="1"/>
              <a:t>одноразове</a:t>
            </a:r>
            <a:r>
              <a:rPr lang="ru-RU" sz="2000" dirty="0"/>
              <a:t> </a:t>
            </a:r>
            <a:r>
              <a:rPr lang="ru-RU" sz="2000" dirty="0" err="1"/>
              <a:t>грубе</a:t>
            </a:r>
            <a:r>
              <a:rPr lang="ru-RU" sz="2000" dirty="0"/>
              <a:t> </a:t>
            </a:r>
            <a:r>
              <a:rPr lang="ru-RU" sz="2000" dirty="0" err="1"/>
              <a:t>порушення</a:t>
            </a:r>
            <a:r>
              <a:rPr lang="ru-RU" sz="2000" dirty="0"/>
              <a:t> </a:t>
            </a:r>
            <a:r>
              <a:rPr lang="ru-RU" sz="2000" dirty="0" err="1"/>
              <a:t>посадових</a:t>
            </a:r>
            <a:r>
              <a:rPr lang="ru-RU" sz="2000" dirty="0"/>
              <a:t> </a:t>
            </a:r>
            <a:r>
              <a:rPr lang="ru-RU" sz="2000" dirty="0" err="1"/>
              <a:t>обов’язків</a:t>
            </a:r>
            <a:r>
              <a:rPr lang="ru-RU" sz="2000" dirty="0"/>
              <a:t> </a:t>
            </a:r>
            <a:r>
              <a:rPr lang="ru-RU" sz="2000" dirty="0" err="1"/>
              <a:t>посадовою</a:t>
            </a:r>
            <a:r>
              <a:rPr lang="ru-RU" sz="2000" dirty="0"/>
              <a:t> особою </a:t>
            </a:r>
            <a:r>
              <a:rPr lang="ru-RU" sz="2000" dirty="0" err="1"/>
              <a:t>дипломатичної</a:t>
            </a:r>
            <a:r>
              <a:rPr lang="ru-RU" sz="2000" dirty="0"/>
              <a:t> </a:t>
            </a:r>
            <a:r>
              <a:rPr lang="ru-RU" sz="2000" dirty="0" err="1"/>
              <a:t>служби</a:t>
            </a:r>
            <a:r>
              <a:rPr lang="ru-RU" sz="2000" dirty="0"/>
              <a:t>, </a:t>
            </a:r>
            <a:r>
              <a:rPr lang="ru-RU" sz="2000" dirty="0" err="1"/>
              <a:t>що</a:t>
            </a:r>
            <a:r>
              <a:rPr lang="ru-RU" sz="2000" dirty="0"/>
              <a:t> </a:t>
            </a:r>
            <a:r>
              <a:rPr lang="ru-RU" sz="2000" dirty="0" err="1"/>
              <a:t>завдало</a:t>
            </a:r>
            <a:r>
              <a:rPr lang="ru-RU" sz="2000" dirty="0"/>
              <a:t> </a:t>
            </a:r>
            <a:r>
              <a:rPr lang="ru-RU" sz="2000" dirty="0" err="1"/>
              <a:t>шкоди</a:t>
            </a:r>
            <a:r>
              <a:rPr lang="ru-RU" sz="2000" dirty="0"/>
              <a:t> </a:t>
            </a:r>
            <a:r>
              <a:rPr lang="ru-RU" sz="2000" dirty="0" err="1"/>
              <a:t>іміджу</a:t>
            </a:r>
            <a:r>
              <a:rPr lang="ru-RU" sz="2000" dirty="0"/>
              <a:t> </a:t>
            </a:r>
            <a:r>
              <a:rPr lang="ru-RU" sz="2000" dirty="0" err="1"/>
              <a:t>України</a:t>
            </a:r>
            <a:r>
              <a:rPr lang="ru-RU" sz="2000" dirty="0"/>
              <a:t> за кордоном </a:t>
            </a:r>
            <a:r>
              <a:rPr lang="ru-RU" sz="2000" dirty="0" err="1"/>
              <a:t>або</a:t>
            </a:r>
            <a:r>
              <a:rPr lang="ru-RU" sz="2000" dirty="0"/>
              <a:t> </a:t>
            </a:r>
            <a:r>
              <a:rPr lang="ru-RU" sz="2000" dirty="0" err="1"/>
              <a:t>розвитку</a:t>
            </a:r>
            <a:r>
              <a:rPr lang="ru-RU" sz="2000" dirty="0"/>
              <a:t> </a:t>
            </a:r>
            <a:r>
              <a:rPr lang="ru-RU" sz="2000" dirty="0" err="1"/>
              <a:t>відносин</a:t>
            </a:r>
            <a:r>
              <a:rPr lang="ru-RU" sz="2000" dirty="0"/>
              <a:t> з </a:t>
            </a:r>
            <a:r>
              <a:rPr lang="ru-RU" sz="2000" dirty="0" err="1"/>
              <a:t>відповідною</a:t>
            </a:r>
            <a:r>
              <a:rPr lang="ru-RU" sz="2000" dirty="0"/>
              <a:t> державою </a:t>
            </a:r>
            <a:r>
              <a:rPr lang="ru-RU" sz="2000" dirty="0" err="1"/>
              <a:t>чи</a:t>
            </a:r>
            <a:r>
              <a:rPr lang="ru-RU" sz="2000" dirty="0"/>
              <a:t> </a:t>
            </a:r>
            <a:r>
              <a:rPr lang="ru-RU" sz="2000" dirty="0" err="1"/>
              <a:t>міжнародною</a:t>
            </a:r>
            <a:r>
              <a:rPr lang="ru-RU" sz="2000" dirty="0"/>
              <a:t> </a:t>
            </a:r>
            <a:r>
              <a:rPr lang="ru-RU" sz="2000" dirty="0" err="1"/>
              <a:t>організацією</a:t>
            </a:r>
            <a:r>
              <a:rPr lang="ru-RU" sz="2000" dirty="0"/>
              <a:t>, </a:t>
            </a:r>
            <a:r>
              <a:rPr lang="ru-RU" sz="2000" dirty="0" err="1"/>
              <a:t>встановлене</a:t>
            </a:r>
            <a:r>
              <a:rPr lang="ru-RU" sz="2000" dirty="0"/>
              <a:t> за результатами </a:t>
            </a:r>
            <a:r>
              <a:rPr lang="ru-RU" sz="2000" dirty="0" err="1"/>
              <a:t>дисциплінарного</a:t>
            </a:r>
            <a:r>
              <a:rPr lang="ru-RU" sz="2000" dirty="0"/>
              <a:t> </a:t>
            </a:r>
            <a:r>
              <a:rPr lang="ru-RU" sz="2000" dirty="0" err="1"/>
              <a:t>провадження</a:t>
            </a:r>
            <a:r>
              <a:rPr lang="ru-RU" sz="2000" dirty="0"/>
              <a:t>, </a:t>
            </a:r>
            <a:r>
              <a:rPr lang="ru-RU" sz="2000" dirty="0" err="1"/>
              <a:t>проведеного</a:t>
            </a:r>
            <a:r>
              <a:rPr lang="ru-RU" sz="2000" dirty="0"/>
              <a:t> </a:t>
            </a:r>
            <a:r>
              <a:rPr lang="ru-RU" sz="2000" dirty="0" err="1"/>
              <a:t>дисциплінарною</a:t>
            </a:r>
            <a:r>
              <a:rPr lang="ru-RU" sz="2000" dirty="0"/>
              <a:t> </a:t>
            </a:r>
            <a:r>
              <a:rPr lang="ru-RU" sz="2000" dirty="0" err="1"/>
              <a:t>комісією</a:t>
            </a:r>
            <a:r>
              <a:rPr lang="ru-RU" sz="2000" dirty="0"/>
              <a:t> </a:t>
            </a:r>
            <a:r>
              <a:rPr lang="ru-RU" sz="2000" dirty="0" err="1"/>
              <a:t>Міністерства</a:t>
            </a:r>
            <a:r>
              <a:rPr lang="ru-RU" sz="2000" dirty="0"/>
              <a:t> </a:t>
            </a:r>
            <a:r>
              <a:rPr lang="ru-RU" sz="2000" dirty="0" err="1"/>
              <a:t>закордонних</a:t>
            </a:r>
            <a:r>
              <a:rPr lang="ru-RU" sz="2000" dirty="0"/>
              <a:t> справ </a:t>
            </a:r>
            <a:r>
              <a:rPr lang="ru-RU" sz="2000" dirty="0" err="1"/>
              <a:t>України</a:t>
            </a:r>
            <a:r>
              <a:rPr lang="ru-RU" sz="2000" dirty="0"/>
              <a:t> </a:t>
            </a:r>
            <a:r>
              <a:rPr lang="ru-RU" sz="2000" dirty="0" err="1"/>
              <a:t>відповідно</a:t>
            </a:r>
            <a:r>
              <a:rPr lang="ru-RU" sz="2000" dirty="0"/>
              <a:t> до </a:t>
            </a:r>
            <a:r>
              <a:rPr lang="ru-RU" sz="2000" dirty="0" err="1"/>
              <a:t>законодавства</a:t>
            </a:r>
            <a:r>
              <a:rPr lang="ru-RU" sz="2000" dirty="0"/>
              <a:t> про </a:t>
            </a:r>
            <a:r>
              <a:rPr lang="ru-RU" sz="2000" dirty="0" err="1"/>
              <a:t>державну</a:t>
            </a:r>
            <a:r>
              <a:rPr lang="ru-RU" sz="2000" dirty="0"/>
              <a:t> службу.</a:t>
            </a:r>
          </a:p>
        </p:txBody>
      </p:sp>
    </p:spTree>
    <p:extLst>
      <p:ext uri="{BB962C8B-B14F-4D97-AF65-F5344CB8AC3E}">
        <p14:creationId xmlns:p14="http://schemas.microsoft.com/office/powerpoint/2010/main" val="2492601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2000" b="1" dirty="0" err="1">
                <a:solidFill>
                  <a:srgbClr val="FF0000"/>
                </a:solidFill>
              </a:rPr>
              <a:t>Відставкою</a:t>
            </a:r>
            <a:r>
              <a:rPr lang="ru-RU" sz="2000" b="1" dirty="0">
                <a:solidFill>
                  <a:srgbClr val="FF0000"/>
                </a:solidFill>
              </a:rPr>
              <a:t> є</a:t>
            </a:r>
            <a:r>
              <a:rPr lang="ru-RU" sz="2000" dirty="0"/>
              <a:t> </a:t>
            </a:r>
            <a:r>
              <a:rPr lang="ru-RU" sz="2000" dirty="0" err="1"/>
              <a:t>припинення</a:t>
            </a:r>
            <a:r>
              <a:rPr lang="ru-RU" sz="2000" dirty="0"/>
              <a:t> </a:t>
            </a:r>
            <a:r>
              <a:rPr lang="ru-RU" sz="2000" dirty="0" err="1"/>
              <a:t>дипломатичної</a:t>
            </a:r>
            <a:r>
              <a:rPr lang="ru-RU" sz="2000" dirty="0"/>
              <a:t> </a:t>
            </a:r>
            <a:r>
              <a:rPr lang="ru-RU" sz="2000" dirty="0" err="1"/>
              <a:t>служби</a:t>
            </a:r>
            <a:r>
              <a:rPr lang="ru-RU" sz="2000" dirty="0"/>
              <a:t> </a:t>
            </a:r>
            <a:r>
              <a:rPr lang="ru-RU" sz="2000" dirty="0" err="1"/>
              <a:t>дипломатичним</a:t>
            </a:r>
            <a:r>
              <a:rPr lang="ru-RU" sz="2000" dirty="0"/>
              <a:t> </a:t>
            </a:r>
            <a:r>
              <a:rPr lang="ru-RU" sz="2000" dirty="0" err="1"/>
              <a:t>службовцем</a:t>
            </a:r>
            <a:r>
              <a:rPr lang="ru-RU" sz="2000" dirty="0"/>
              <a:t>, </a:t>
            </a:r>
            <a:r>
              <a:rPr lang="ru-RU" sz="2000" dirty="0" err="1"/>
              <a:t>який</a:t>
            </a:r>
            <a:r>
              <a:rPr lang="ru-RU" sz="2000" dirty="0"/>
              <a:t> </a:t>
            </a:r>
            <a:r>
              <a:rPr lang="ru-RU" sz="2000" dirty="0" err="1"/>
              <a:t>займає</a:t>
            </a:r>
            <a:r>
              <a:rPr lang="ru-RU" sz="2000" dirty="0"/>
              <a:t> </a:t>
            </a:r>
            <a:r>
              <a:rPr lang="ru-RU" sz="2000" dirty="0" err="1"/>
              <a:t>дипломатичну</a:t>
            </a:r>
            <a:r>
              <a:rPr lang="ru-RU" sz="2000" dirty="0"/>
              <a:t> посаду </a:t>
            </a:r>
            <a:r>
              <a:rPr lang="ru-RU" sz="2000" u="sng" dirty="0" err="1">
                <a:hlinkClick r:id="rId2"/>
              </a:rPr>
              <a:t>категорії</a:t>
            </a:r>
            <a:r>
              <a:rPr lang="ru-RU" sz="2000" u="sng" dirty="0">
                <a:hlinkClick r:id="rId2"/>
              </a:rPr>
              <a:t> "А"</a:t>
            </a:r>
            <a:r>
              <a:rPr lang="ru-RU" sz="2000" dirty="0"/>
              <a:t> та </a:t>
            </a:r>
            <a:r>
              <a:rPr lang="ru-RU" sz="2000" dirty="0" err="1"/>
              <a:t>має</a:t>
            </a:r>
            <a:r>
              <a:rPr lang="ru-RU" sz="2000" dirty="0"/>
              <a:t> </a:t>
            </a:r>
            <a:r>
              <a:rPr lang="ru-RU" sz="2000" dirty="0" err="1"/>
              <a:t>дипломатичний</a:t>
            </a:r>
            <a:r>
              <a:rPr lang="ru-RU" sz="2000" dirty="0"/>
              <a:t> ранг </a:t>
            </a:r>
            <a:r>
              <a:rPr lang="ru-RU" sz="2000" dirty="0" err="1"/>
              <a:t>Надзвичайного</a:t>
            </a:r>
            <a:r>
              <a:rPr lang="ru-RU" sz="2000" dirty="0"/>
              <a:t> і </a:t>
            </a:r>
            <a:r>
              <a:rPr lang="ru-RU" sz="2000" dirty="0" err="1"/>
              <a:t>Повноважного</a:t>
            </a:r>
            <a:r>
              <a:rPr lang="ru-RU" sz="2000" dirty="0"/>
              <a:t> Посла.</a:t>
            </a:r>
            <a:br>
              <a:rPr lang="ru-RU" sz="2000" dirty="0"/>
            </a:br>
            <a:r>
              <a:rPr lang="ru-RU" sz="2000" b="1" dirty="0" err="1">
                <a:solidFill>
                  <a:srgbClr val="FF0000"/>
                </a:solidFill>
              </a:rPr>
              <a:t>Підставами</a:t>
            </a:r>
            <a:r>
              <a:rPr lang="ru-RU" sz="2000" b="1" dirty="0">
                <a:solidFill>
                  <a:srgbClr val="FF0000"/>
                </a:solidFill>
              </a:rPr>
              <a:t> для </a:t>
            </a:r>
            <a:r>
              <a:rPr lang="ru-RU" sz="2000" b="1" dirty="0" err="1">
                <a:solidFill>
                  <a:srgbClr val="FF0000"/>
                </a:solidFill>
              </a:rPr>
              <a:t>відставки</a:t>
            </a:r>
            <a:r>
              <a:rPr lang="ru-RU" sz="2000" b="1" dirty="0">
                <a:solidFill>
                  <a:srgbClr val="FF0000"/>
                </a:solidFill>
              </a:rPr>
              <a:t> є:</a:t>
            </a:r>
            <a:br>
              <a:rPr lang="ru-RU" sz="2000" b="1" dirty="0">
                <a:solidFill>
                  <a:srgbClr val="FF0000"/>
                </a:solidFill>
              </a:rPr>
            </a:br>
            <a:r>
              <a:rPr lang="ru-RU" sz="2000" dirty="0"/>
              <a:t>1) </a:t>
            </a:r>
            <a:r>
              <a:rPr lang="ru-RU" sz="2000" dirty="0" err="1"/>
              <a:t>принципова</a:t>
            </a:r>
            <a:r>
              <a:rPr lang="ru-RU" sz="2000" dirty="0"/>
              <a:t> </a:t>
            </a:r>
            <a:r>
              <a:rPr lang="ru-RU" sz="2000" dirty="0" err="1"/>
              <a:t>незгода</a:t>
            </a:r>
            <a:r>
              <a:rPr lang="ru-RU" sz="2000" dirty="0"/>
              <a:t> з </a:t>
            </a:r>
            <a:r>
              <a:rPr lang="ru-RU" sz="2000" dirty="0" err="1"/>
              <a:t>рішенням</a:t>
            </a:r>
            <a:r>
              <a:rPr lang="ru-RU" sz="2000" dirty="0"/>
              <a:t> </a:t>
            </a:r>
            <a:r>
              <a:rPr lang="ru-RU" sz="2000" dirty="0" err="1"/>
              <a:t>відповідного</a:t>
            </a:r>
            <a:r>
              <a:rPr lang="ru-RU" sz="2000" dirty="0"/>
              <a:t> державного органу </a:t>
            </a:r>
            <a:r>
              <a:rPr lang="ru-RU" sz="2000" dirty="0" err="1"/>
              <a:t>або</a:t>
            </a:r>
            <a:r>
              <a:rPr lang="ru-RU" sz="2000" dirty="0"/>
              <a:t> </a:t>
            </a:r>
            <a:r>
              <a:rPr lang="ru-RU" sz="2000" dirty="0" err="1"/>
              <a:t>посадової</a:t>
            </a:r>
            <a:r>
              <a:rPr lang="ru-RU" sz="2000" dirty="0"/>
              <a:t> особи;</a:t>
            </a:r>
            <a:br>
              <a:rPr lang="ru-RU" sz="2000" dirty="0"/>
            </a:br>
            <a:r>
              <a:rPr lang="ru-RU" sz="2000" dirty="0"/>
              <a:t>2) </a:t>
            </a:r>
            <a:r>
              <a:rPr lang="ru-RU" sz="2000" dirty="0" err="1"/>
              <a:t>примушування</a:t>
            </a:r>
            <a:r>
              <a:rPr lang="ru-RU" sz="2000" dirty="0"/>
              <a:t> дипломатичного </a:t>
            </a:r>
            <a:r>
              <a:rPr lang="ru-RU" sz="2000" dirty="0" err="1"/>
              <a:t>службовця</a:t>
            </a:r>
            <a:r>
              <a:rPr lang="ru-RU" sz="2000" dirty="0"/>
              <a:t> до </a:t>
            </a:r>
            <a:r>
              <a:rPr lang="ru-RU" sz="2000" dirty="0" err="1"/>
              <a:t>виконання</a:t>
            </a:r>
            <a:r>
              <a:rPr lang="ru-RU" sz="2000" dirty="0"/>
              <a:t> </a:t>
            </a:r>
            <a:r>
              <a:rPr lang="ru-RU" sz="2000" dirty="0" err="1"/>
              <a:t>рішення</a:t>
            </a:r>
            <a:r>
              <a:rPr lang="ru-RU" sz="2000" dirty="0"/>
              <a:t> державного органу </a:t>
            </a:r>
            <a:r>
              <a:rPr lang="ru-RU" sz="2000" dirty="0" err="1"/>
              <a:t>або</a:t>
            </a:r>
            <a:r>
              <a:rPr lang="ru-RU" sz="2000" dirty="0"/>
              <a:t> </a:t>
            </a:r>
            <a:r>
              <a:rPr lang="ru-RU" sz="2000" dirty="0" err="1"/>
              <a:t>посадової</a:t>
            </a:r>
            <a:r>
              <a:rPr lang="ru-RU" sz="2000" dirty="0"/>
              <a:t> особи, яке </a:t>
            </a:r>
            <a:r>
              <a:rPr lang="ru-RU" sz="2000" dirty="0" err="1"/>
              <a:t>суперечить</a:t>
            </a:r>
            <a:r>
              <a:rPr lang="ru-RU" sz="2000" dirty="0"/>
              <a:t> </a:t>
            </a:r>
            <a:r>
              <a:rPr lang="ru-RU" sz="2000" dirty="0" err="1"/>
              <a:t>законодавству</a:t>
            </a:r>
            <a:r>
              <a:rPr lang="ru-RU" sz="2000" dirty="0"/>
              <a:t> </a:t>
            </a:r>
            <a:r>
              <a:rPr lang="ru-RU" sz="2000" dirty="0" err="1"/>
              <a:t>України</a:t>
            </a:r>
            <a:r>
              <a:rPr lang="ru-RU" sz="2000" dirty="0"/>
              <a:t> </a:t>
            </a:r>
            <a:r>
              <a:rPr lang="ru-RU" sz="2000" dirty="0" err="1"/>
              <a:t>або</a:t>
            </a:r>
            <a:r>
              <a:rPr lang="ru-RU" sz="2000" dirty="0"/>
              <a:t> </a:t>
            </a:r>
            <a:r>
              <a:rPr lang="ru-RU" sz="2000" dirty="0" err="1"/>
              <a:t>може</a:t>
            </a:r>
            <a:r>
              <a:rPr lang="ru-RU" sz="2000" dirty="0"/>
              <a:t> </a:t>
            </a:r>
            <a:r>
              <a:rPr lang="ru-RU" sz="2000" dirty="0" err="1"/>
              <a:t>завдати</a:t>
            </a:r>
            <a:r>
              <a:rPr lang="ru-RU" sz="2000" dirty="0"/>
              <a:t> </a:t>
            </a:r>
            <a:r>
              <a:rPr lang="ru-RU" sz="2000" dirty="0" err="1"/>
              <a:t>значної</a:t>
            </a:r>
            <a:r>
              <a:rPr lang="ru-RU" sz="2000" dirty="0"/>
              <a:t> </a:t>
            </a:r>
            <a:r>
              <a:rPr lang="ru-RU" sz="2000" dirty="0" err="1"/>
              <a:t>шкоди</a:t>
            </a:r>
            <a:r>
              <a:rPr lang="ru-RU" sz="2000" dirty="0"/>
              <a:t> </a:t>
            </a:r>
            <a:r>
              <a:rPr lang="ru-RU" sz="2000" dirty="0" err="1"/>
              <a:t>державі</a:t>
            </a:r>
            <a:r>
              <a:rPr lang="ru-RU" sz="2000" dirty="0"/>
              <a:t>, </a:t>
            </a:r>
            <a:r>
              <a:rPr lang="ru-RU" sz="2000" dirty="0" err="1"/>
              <a:t>підприємствам</a:t>
            </a:r>
            <a:r>
              <a:rPr lang="ru-RU" sz="2000" dirty="0"/>
              <a:t>, </a:t>
            </a:r>
            <a:r>
              <a:rPr lang="ru-RU" sz="2000" dirty="0" err="1"/>
              <a:t>установам</a:t>
            </a:r>
            <a:r>
              <a:rPr lang="ru-RU" sz="2000" dirty="0"/>
              <a:t>, </a:t>
            </a:r>
            <a:r>
              <a:rPr lang="ru-RU" sz="2000" dirty="0" err="1"/>
              <a:t>організаціям</a:t>
            </a:r>
            <a:r>
              <a:rPr lang="ru-RU" sz="2000" dirty="0"/>
              <a:t>, </a:t>
            </a:r>
            <a:r>
              <a:rPr lang="ru-RU" sz="2000" dirty="0" err="1"/>
              <a:t>окремим</a:t>
            </a:r>
            <a:r>
              <a:rPr lang="ru-RU" sz="2000" dirty="0"/>
              <a:t> </a:t>
            </a:r>
            <a:r>
              <a:rPr lang="ru-RU" sz="2000" dirty="0" err="1"/>
              <a:t>громадянам</a:t>
            </a:r>
            <a:r>
              <a:rPr lang="ru-RU" sz="2000" dirty="0"/>
              <a:t>;</a:t>
            </a:r>
            <a:br>
              <a:rPr lang="ru-RU" sz="2000" dirty="0"/>
            </a:br>
            <a:r>
              <a:rPr lang="ru-RU" sz="2000" dirty="0"/>
              <a:t>3) стан </a:t>
            </a:r>
            <a:r>
              <a:rPr lang="ru-RU" sz="2000" dirty="0" err="1"/>
              <a:t>здоров’я</a:t>
            </a:r>
            <a:r>
              <a:rPr lang="ru-RU" sz="2000" dirty="0"/>
              <a:t>, </a:t>
            </a:r>
            <a:r>
              <a:rPr lang="ru-RU" sz="2000" dirty="0" err="1"/>
              <a:t>що</a:t>
            </a:r>
            <a:r>
              <a:rPr lang="ru-RU" sz="2000" dirty="0"/>
              <a:t> </a:t>
            </a:r>
            <a:r>
              <a:rPr lang="ru-RU" sz="2000" dirty="0" err="1"/>
              <a:t>перешкоджає</a:t>
            </a:r>
            <a:r>
              <a:rPr lang="ru-RU" sz="2000" dirty="0"/>
              <a:t> </a:t>
            </a:r>
            <a:r>
              <a:rPr lang="ru-RU" sz="2000" dirty="0" err="1"/>
              <a:t>виконанню</a:t>
            </a:r>
            <a:r>
              <a:rPr lang="ru-RU" sz="2000" dirty="0"/>
              <a:t> </a:t>
            </a:r>
            <a:r>
              <a:rPr lang="ru-RU" sz="2000" dirty="0" err="1"/>
              <a:t>посадових</a:t>
            </a:r>
            <a:r>
              <a:rPr lang="ru-RU" sz="2000" dirty="0"/>
              <a:t> </a:t>
            </a:r>
            <a:r>
              <a:rPr lang="ru-RU" sz="2000" dirty="0" err="1"/>
              <a:t>повноважень</a:t>
            </a:r>
            <a:r>
              <a:rPr lang="ru-RU" sz="2000" dirty="0"/>
              <a:t> (за </a:t>
            </a:r>
            <a:r>
              <a:rPr lang="ru-RU" sz="2000" dirty="0" err="1"/>
              <a:t>наявності</a:t>
            </a:r>
            <a:r>
              <a:rPr lang="ru-RU" sz="2000" dirty="0"/>
              <a:t> </a:t>
            </a:r>
            <a:r>
              <a:rPr lang="ru-RU" sz="2000" dirty="0" err="1"/>
              <a:t>медичного</a:t>
            </a:r>
            <a:r>
              <a:rPr lang="ru-RU" sz="2000" dirty="0"/>
              <a:t> </a:t>
            </a:r>
            <a:r>
              <a:rPr lang="ru-RU" sz="2000" dirty="0" err="1"/>
              <a:t>висновку</a:t>
            </a:r>
            <a:r>
              <a:rPr lang="ru-RU" sz="2000" dirty="0"/>
              <a:t>).</a:t>
            </a:r>
            <a:br>
              <a:rPr lang="ru-RU" sz="2000" dirty="0"/>
            </a:br>
            <a:r>
              <a:rPr lang="ru-RU" sz="2000" dirty="0"/>
              <a:t>2. </a:t>
            </a:r>
            <a:r>
              <a:rPr lang="ru-RU" sz="2000" dirty="0" err="1"/>
              <a:t>Приймає</a:t>
            </a:r>
            <a:r>
              <a:rPr lang="ru-RU" sz="2000" dirty="0"/>
              <a:t> </a:t>
            </a:r>
            <a:r>
              <a:rPr lang="ru-RU" sz="2000" dirty="0" err="1"/>
              <a:t>відставку</a:t>
            </a:r>
            <a:r>
              <a:rPr lang="ru-RU" sz="2000" dirty="0"/>
              <a:t> дипломатичного </a:t>
            </a:r>
            <a:r>
              <a:rPr lang="ru-RU" sz="2000" dirty="0" err="1"/>
              <a:t>службовця</a:t>
            </a:r>
            <a:r>
              <a:rPr lang="ru-RU" sz="2000" dirty="0"/>
              <a:t>, </a:t>
            </a:r>
            <a:r>
              <a:rPr lang="ru-RU" sz="2000" dirty="0" err="1"/>
              <a:t>який</a:t>
            </a:r>
            <a:r>
              <a:rPr lang="ru-RU" sz="2000" dirty="0"/>
              <a:t> </a:t>
            </a:r>
            <a:r>
              <a:rPr lang="ru-RU" sz="2000" dirty="0" err="1"/>
              <a:t>займає</a:t>
            </a:r>
            <a:r>
              <a:rPr lang="ru-RU" sz="2000" dirty="0"/>
              <a:t> </a:t>
            </a:r>
            <a:r>
              <a:rPr lang="ru-RU" sz="2000" dirty="0" err="1"/>
              <a:t>дипломатичну</a:t>
            </a:r>
            <a:r>
              <a:rPr lang="ru-RU" sz="2000" dirty="0"/>
              <a:t> посаду </a:t>
            </a:r>
            <a:r>
              <a:rPr lang="ru-RU" sz="2000" u="sng" dirty="0" err="1">
                <a:hlinkClick r:id="rId2"/>
              </a:rPr>
              <a:t>категорії</a:t>
            </a:r>
            <a:r>
              <a:rPr lang="ru-RU" sz="2000" u="sng" dirty="0">
                <a:hlinkClick r:id="rId2"/>
              </a:rPr>
              <a:t> "А"</a:t>
            </a:r>
            <a:r>
              <a:rPr lang="ru-RU" sz="2000" dirty="0"/>
              <a:t> та </a:t>
            </a:r>
            <a:r>
              <a:rPr lang="ru-RU" sz="2000" dirty="0" err="1"/>
              <a:t>має</a:t>
            </a:r>
            <a:r>
              <a:rPr lang="ru-RU" sz="2000" dirty="0"/>
              <a:t> </a:t>
            </a:r>
            <a:r>
              <a:rPr lang="ru-RU" sz="2000" dirty="0" err="1"/>
              <a:t>дипломатичний</a:t>
            </a:r>
            <a:r>
              <a:rPr lang="ru-RU" sz="2000" dirty="0"/>
              <a:t> ранг </a:t>
            </a:r>
            <a:r>
              <a:rPr lang="ru-RU" sz="2000" dirty="0" err="1"/>
              <a:t>Надзвичайного</a:t>
            </a:r>
            <a:r>
              <a:rPr lang="ru-RU" sz="2000" dirty="0"/>
              <a:t> і </a:t>
            </a:r>
            <a:r>
              <a:rPr lang="ru-RU" sz="2000" dirty="0" err="1"/>
              <a:t>Повноважного</a:t>
            </a:r>
            <a:r>
              <a:rPr lang="ru-RU" sz="2000" dirty="0"/>
              <a:t> Посла, </a:t>
            </a:r>
            <a:r>
              <a:rPr lang="ru-RU" sz="2000" dirty="0" err="1"/>
              <a:t>або</a:t>
            </a:r>
            <a:r>
              <a:rPr lang="ru-RU" sz="2000" dirty="0"/>
              <a:t> </a:t>
            </a:r>
            <a:r>
              <a:rPr lang="ru-RU" sz="2000" dirty="0" err="1"/>
              <a:t>надає</a:t>
            </a:r>
            <a:r>
              <a:rPr lang="ru-RU" sz="2000" dirty="0"/>
              <a:t> </a:t>
            </a:r>
            <a:r>
              <a:rPr lang="ru-RU" sz="2000" dirty="0" err="1"/>
              <a:t>мотивовану</a:t>
            </a:r>
            <a:r>
              <a:rPr lang="ru-RU" sz="2000" dirty="0"/>
              <a:t> </a:t>
            </a:r>
            <a:r>
              <a:rPr lang="ru-RU" sz="2000" dirty="0" err="1"/>
              <a:t>відмову</a:t>
            </a:r>
            <a:r>
              <a:rPr lang="ru-RU" sz="2000" dirty="0"/>
              <a:t> у </a:t>
            </a:r>
            <a:r>
              <a:rPr lang="ru-RU" sz="2000" dirty="0" err="1"/>
              <a:t>відставці</a:t>
            </a:r>
            <a:r>
              <a:rPr lang="ru-RU" sz="2000" dirty="0"/>
              <a:t> </a:t>
            </a:r>
            <a:r>
              <a:rPr lang="ru-RU" sz="2000" dirty="0" err="1"/>
              <a:t>відповідний</a:t>
            </a:r>
            <a:r>
              <a:rPr lang="ru-RU" sz="2000" dirty="0"/>
              <a:t> </a:t>
            </a:r>
            <a:r>
              <a:rPr lang="ru-RU" sz="2000" dirty="0" err="1"/>
              <a:t>державний</a:t>
            </a:r>
            <a:r>
              <a:rPr lang="ru-RU" sz="2000" dirty="0"/>
              <a:t> орган </a:t>
            </a:r>
            <a:r>
              <a:rPr lang="ru-RU" sz="2000" dirty="0" err="1"/>
              <a:t>або</a:t>
            </a:r>
            <a:r>
              <a:rPr lang="ru-RU" sz="2000" dirty="0"/>
              <a:t> </a:t>
            </a:r>
            <a:r>
              <a:rPr lang="ru-RU" sz="2000" dirty="0" err="1"/>
              <a:t>посадова</a:t>
            </a:r>
            <a:r>
              <a:rPr lang="ru-RU" sz="2000" dirty="0"/>
              <a:t> особа, </a:t>
            </a:r>
            <a:r>
              <a:rPr lang="ru-RU" sz="2000" dirty="0" err="1"/>
              <a:t>які</a:t>
            </a:r>
            <a:r>
              <a:rPr lang="ru-RU" sz="2000" dirty="0"/>
              <a:t> </a:t>
            </a:r>
            <a:r>
              <a:rPr lang="ru-RU" sz="2000" dirty="0" err="1"/>
              <a:t>призначали</a:t>
            </a:r>
            <a:r>
              <a:rPr lang="ru-RU" sz="2000" dirty="0"/>
              <a:t> такого дипломатичного </a:t>
            </a:r>
            <a:r>
              <a:rPr lang="ru-RU" sz="2000" dirty="0" err="1"/>
              <a:t>службовця</a:t>
            </a:r>
            <a:r>
              <a:rPr lang="ru-RU" sz="2000" dirty="0"/>
              <a:t> на </a:t>
            </a:r>
            <a:r>
              <a:rPr lang="ru-RU" sz="2000" dirty="0" err="1"/>
              <a:t>дипломатичну</a:t>
            </a:r>
            <a:r>
              <a:rPr lang="ru-RU" sz="2000" dirty="0"/>
              <a:t> посаду. </a:t>
            </a:r>
            <a:r>
              <a:rPr lang="ru-RU" sz="2000" dirty="0" err="1"/>
              <a:t>Рішення</a:t>
            </a:r>
            <a:r>
              <a:rPr lang="ru-RU" sz="2000" dirty="0"/>
              <a:t> про </a:t>
            </a:r>
            <a:r>
              <a:rPr lang="ru-RU" sz="2000" dirty="0" err="1"/>
              <a:t>прийняття</a:t>
            </a:r>
            <a:r>
              <a:rPr lang="ru-RU" sz="2000" dirty="0"/>
              <a:t> </a:t>
            </a:r>
            <a:r>
              <a:rPr lang="ru-RU" sz="2000" dirty="0" err="1"/>
              <a:t>відставки</a:t>
            </a:r>
            <a:r>
              <a:rPr lang="ru-RU" sz="2000" dirty="0"/>
              <a:t> </a:t>
            </a:r>
            <a:r>
              <a:rPr lang="ru-RU" sz="2000" dirty="0" err="1"/>
              <a:t>або</a:t>
            </a:r>
            <a:r>
              <a:rPr lang="ru-RU" sz="2000" dirty="0"/>
              <a:t> </a:t>
            </a:r>
            <a:r>
              <a:rPr lang="ru-RU" sz="2000" dirty="0" err="1"/>
              <a:t>надання</a:t>
            </a:r>
            <a:r>
              <a:rPr lang="ru-RU" sz="2000" dirty="0"/>
              <a:t> </a:t>
            </a:r>
            <a:r>
              <a:rPr lang="ru-RU" sz="2000" dirty="0" err="1"/>
              <a:t>відмови</a:t>
            </a:r>
            <a:r>
              <a:rPr lang="ru-RU" sz="2000" dirty="0"/>
              <a:t> у </a:t>
            </a:r>
            <a:r>
              <a:rPr lang="ru-RU" sz="2000" dirty="0" err="1"/>
              <a:t>відставці</a:t>
            </a:r>
            <a:r>
              <a:rPr lang="ru-RU" sz="2000" dirty="0"/>
              <a:t> </a:t>
            </a:r>
            <a:r>
              <a:rPr lang="ru-RU" sz="2000" dirty="0" err="1"/>
              <a:t>приймається</a:t>
            </a:r>
            <a:r>
              <a:rPr lang="ru-RU" sz="2000" dirty="0"/>
              <a:t> у </a:t>
            </a:r>
            <a:r>
              <a:rPr lang="ru-RU" sz="2000" dirty="0" err="1"/>
              <a:t>місячний</a:t>
            </a:r>
            <a:r>
              <a:rPr lang="ru-RU" sz="2000" dirty="0"/>
              <a:t> строк. У </a:t>
            </a:r>
            <a:r>
              <a:rPr lang="ru-RU" sz="2000" dirty="0" err="1"/>
              <a:t>разі</a:t>
            </a:r>
            <a:r>
              <a:rPr lang="ru-RU" sz="2000" dirty="0"/>
              <a:t> </a:t>
            </a:r>
            <a:r>
              <a:rPr lang="ru-RU" sz="2000" dirty="0" err="1"/>
              <a:t>відмови</a:t>
            </a:r>
            <a:r>
              <a:rPr lang="ru-RU" sz="2000" dirty="0"/>
              <a:t> у </a:t>
            </a:r>
            <a:r>
              <a:rPr lang="ru-RU" sz="2000" dirty="0" err="1"/>
              <a:t>відставці</a:t>
            </a:r>
            <a:r>
              <a:rPr lang="ru-RU" sz="2000" dirty="0"/>
              <a:t> </a:t>
            </a:r>
            <a:r>
              <a:rPr lang="ru-RU" sz="2000" dirty="0" err="1"/>
              <a:t>дипломатичний</a:t>
            </a:r>
            <a:r>
              <a:rPr lang="ru-RU" sz="2000" dirty="0"/>
              <a:t> </a:t>
            </a:r>
            <a:r>
              <a:rPr lang="ru-RU" sz="2000" dirty="0" err="1"/>
              <a:t>службовець</a:t>
            </a:r>
            <a:r>
              <a:rPr lang="ru-RU" sz="2000" dirty="0"/>
              <a:t> </a:t>
            </a:r>
            <a:r>
              <a:rPr lang="ru-RU" sz="2000" dirty="0" err="1"/>
              <a:t>продовжує</a:t>
            </a:r>
            <a:r>
              <a:rPr lang="ru-RU" sz="2000" dirty="0"/>
              <a:t> </a:t>
            </a:r>
            <a:r>
              <a:rPr lang="ru-RU" sz="2000" dirty="0" err="1"/>
              <a:t>виконувати</a:t>
            </a:r>
            <a:r>
              <a:rPr lang="ru-RU" sz="2000" dirty="0"/>
              <a:t> </a:t>
            </a:r>
            <a:r>
              <a:rPr lang="ru-RU" sz="2000" dirty="0" err="1"/>
              <a:t>посадові</a:t>
            </a:r>
            <a:r>
              <a:rPr lang="ru-RU" sz="2000" dirty="0"/>
              <a:t> </a:t>
            </a:r>
            <a:r>
              <a:rPr lang="ru-RU" sz="2000" dirty="0" err="1"/>
              <a:t>обов’язки</a:t>
            </a:r>
            <a:r>
              <a:rPr lang="ru-RU" sz="2000" dirty="0"/>
              <a:t> і </a:t>
            </a:r>
            <a:r>
              <a:rPr lang="ru-RU" sz="2000" dirty="0" err="1"/>
              <a:t>має</a:t>
            </a:r>
            <a:r>
              <a:rPr lang="ru-RU" sz="2000" dirty="0"/>
              <a:t> право на </a:t>
            </a:r>
            <a:r>
              <a:rPr lang="ru-RU" sz="2000" dirty="0" err="1"/>
              <a:t>звільнення</a:t>
            </a:r>
            <a:r>
              <a:rPr lang="ru-RU" sz="2000" dirty="0"/>
              <a:t> з </a:t>
            </a:r>
            <a:r>
              <a:rPr lang="ru-RU" sz="2000" dirty="0" err="1"/>
              <a:t>підстав</a:t>
            </a:r>
            <a:r>
              <a:rPr lang="ru-RU" sz="2000" dirty="0"/>
              <a:t>, </a:t>
            </a:r>
            <a:r>
              <a:rPr lang="ru-RU" sz="2000" dirty="0" err="1"/>
              <a:t>передбачених</a:t>
            </a:r>
            <a:r>
              <a:rPr lang="ru-RU" sz="2000" dirty="0"/>
              <a:t> </a:t>
            </a:r>
            <a:r>
              <a:rPr lang="ru-RU" sz="2000" u="sng" dirty="0">
                <a:hlinkClick r:id="rId3"/>
              </a:rPr>
              <a:t>Законом </a:t>
            </a:r>
            <a:r>
              <a:rPr lang="ru-RU" sz="2000" u="sng" dirty="0" err="1">
                <a:hlinkClick r:id="rId3"/>
              </a:rPr>
              <a:t>України</a:t>
            </a:r>
            <a:r>
              <a:rPr lang="ru-RU" sz="2000" dirty="0"/>
              <a:t> "Про </a:t>
            </a:r>
            <a:r>
              <a:rPr lang="ru-RU" sz="2000" dirty="0" err="1"/>
              <a:t>державну</a:t>
            </a:r>
            <a:r>
              <a:rPr lang="ru-RU" sz="2000" dirty="0"/>
              <a:t> службу".</a:t>
            </a:r>
            <a:br>
              <a:rPr lang="ru-RU" sz="2000" dirty="0"/>
            </a:br>
            <a:endParaRPr lang="ru-RU" sz="2000" dirty="0"/>
          </a:p>
        </p:txBody>
      </p:sp>
    </p:spTree>
    <p:extLst>
      <p:ext uri="{BB962C8B-B14F-4D97-AF65-F5344CB8AC3E}">
        <p14:creationId xmlns:p14="http://schemas.microsoft.com/office/powerpoint/2010/main" val="1039416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0"/>
            <a:ext cx="10364451" cy="6857999"/>
          </a:xfrm>
        </p:spPr>
        <p:txBody>
          <a:bodyPr/>
          <a:lstStyle/>
          <a:p>
            <a:r>
              <a:rPr lang="ru-RU" dirty="0"/>
              <a:t>1. </a:t>
            </a:r>
            <a:r>
              <a:rPr lang="ru-RU" dirty="0" err="1"/>
              <a:t>Граничний</a:t>
            </a:r>
            <a:r>
              <a:rPr lang="ru-RU" dirty="0"/>
              <a:t> </a:t>
            </a:r>
            <a:r>
              <a:rPr lang="ru-RU" dirty="0" err="1"/>
              <a:t>вік</a:t>
            </a:r>
            <a:r>
              <a:rPr lang="ru-RU" dirty="0"/>
              <a:t> </a:t>
            </a:r>
            <a:r>
              <a:rPr lang="ru-RU" dirty="0" err="1"/>
              <a:t>перебування</a:t>
            </a:r>
            <a:r>
              <a:rPr lang="ru-RU" dirty="0"/>
              <a:t> на </a:t>
            </a:r>
            <a:r>
              <a:rPr lang="ru-RU" dirty="0" err="1"/>
              <a:t>дипломатичній</a:t>
            </a:r>
            <a:r>
              <a:rPr lang="ru-RU" dirty="0"/>
              <a:t> </a:t>
            </a:r>
            <a:r>
              <a:rPr lang="ru-RU" dirty="0" err="1"/>
              <a:t>службі</a:t>
            </a:r>
            <a:r>
              <a:rPr lang="ru-RU" dirty="0"/>
              <a:t> становить 65 </a:t>
            </a:r>
            <a:r>
              <a:rPr lang="ru-RU" dirty="0" err="1"/>
              <a:t>років</a:t>
            </a:r>
            <a:r>
              <a:rPr lang="ru-RU" smtClean="0"/>
              <a:t>.</a:t>
            </a:r>
            <a:br>
              <a:rPr lang="ru-RU" smtClean="0"/>
            </a:br>
            <a:r>
              <a:rPr lang="ru-RU" dirty="0"/>
              <a:t/>
            </a:r>
            <a:br>
              <a:rPr lang="ru-RU" dirty="0"/>
            </a:br>
            <a:r>
              <a:rPr lang="ru-RU" dirty="0"/>
              <a:t>2. </a:t>
            </a:r>
            <a:r>
              <a:rPr lang="ru-RU" dirty="0" err="1"/>
              <a:t>Після</a:t>
            </a:r>
            <a:r>
              <a:rPr lang="ru-RU" dirty="0"/>
              <a:t> </a:t>
            </a:r>
            <a:r>
              <a:rPr lang="ru-RU" dirty="0" err="1"/>
              <a:t>досягнення</a:t>
            </a:r>
            <a:r>
              <a:rPr lang="ru-RU" dirty="0"/>
              <a:t> 65-річного </a:t>
            </a:r>
            <a:r>
              <a:rPr lang="ru-RU" dirty="0" err="1"/>
              <a:t>віку</a:t>
            </a:r>
            <a:r>
              <a:rPr lang="ru-RU" dirty="0"/>
              <a:t> особи, </a:t>
            </a:r>
            <a:r>
              <a:rPr lang="ru-RU" dirty="0" err="1"/>
              <a:t>яким</a:t>
            </a:r>
            <a:r>
              <a:rPr lang="ru-RU" dirty="0"/>
              <a:t> </a:t>
            </a:r>
            <a:r>
              <a:rPr lang="ru-RU" dirty="0" err="1"/>
              <a:t>присвоєно</a:t>
            </a:r>
            <a:r>
              <a:rPr lang="ru-RU" dirty="0"/>
              <a:t> </a:t>
            </a:r>
            <a:r>
              <a:rPr lang="ru-RU" dirty="0" err="1"/>
              <a:t>дипломатичний</a:t>
            </a:r>
            <a:r>
              <a:rPr lang="ru-RU" dirty="0"/>
              <a:t> ранг </a:t>
            </a:r>
            <a:r>
              <a:rPr lang="ru-RU" dirty="0" err="1"/>
              <a:t>Надзвичайного</a:t>
            </a:r>
            <a:r>
              <a:rPr lang="ru-RU" dirty="0"/>
              <a:t> і </a:t>
            </a:r>
            <a:r>
              <a:rPr lang="ru-RU" dirty="0" err="1"/>
              <a:t>Повноважного</a:t>
            </a:r>
            <a:r>
              <a:rPr lang="ru-RU" dirty="0"/>
              <a:t> Посла, </a:t>
            </a:r>
            <a:r>
              <a:rPr lang="ru-RU" dirty="0" err="1"/>
              <a:t>можуть</a:t>
            </a:r>
            <a:r>
              <a:rPr lang="ru-RU" dirty="0"/>
              <a:t> </a:t>
            </a:r>
            <a:r>
              <a:rPr lang="ru-RU" dirty="0" err="1"/>
              <a:t>перебувати</a:t>
            </a:r>
            <a:r>
              <a:rPr lang="ru-RU" dirty="0"/>
              <a:t> на </a:t>
            </a:r>
            <a:r>
              <a:rPr lang="ru-RU" dirty="0" err="1"/>
              <a:t>дипломатичних</a:t>
            </a:r>
            <a:r>
              <a:rPr lang="ru-RU" dirty="0"/>
              <a:t> посадах, </a:t>
            </a:r>
            <a:r>
              <a:rPr lang="ru-RU" dirty="0" err="1"/>
              <a:t>призначення</a:t>
            </a:r>
            <a:r>
              <a:rPr lang="ru-RU" dirty="0"/>
              <a:t> на </a:t>
            </a:r>
            <a:r>
              <a:rPr lang="ru-RU" dirty="0" err="1"/>
              <a:t>які</a:t>
            </a:r>
            <a:r>
              <a:rPr lang="ru-RU" dirty="0"/>
              <a:t> </a:t>
            </a:r>
            <a:r>
              <a:rPr lang="ru-RU" dirty="0" err="1"/>
              <a:t>здійснює</a:t>
            </a:r>
            <a:r>
              <a:rPr lang="ru-RU" dirty="0"/>
              <a:t> Президент </a:t>
            </a:r>
            <a:r>
              <a:rPr lang="ru-RU" dirty="0" err="1"/>
              <a:t>України</a:t>
            </a:r>
            <a:r>
              <a:rPr lang="ru-RU" dirty="0"/>
              <a:t>.</a:t>
            </a:r>
            <a:br>
              <a:rPr lang="ru-RU" dirty="0"/>
            </a:br>
            <a:endParaRPr lang="ru-RU" dirty="0"/>
          </a:p>
        </p:txBody>
      </p:sp>
    </p:spTree>
    <p:extLst>
      <p:ext uri="{BB962C8B-B14F-4D97-AF65-F5344CB8AC3E}">
        <p14:creationId xmlns:p14="http://schemas.microsoft.com/office/powerpoint/2010/main" val="2788667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lstStyle/>
          <a:p>
            <a:r>
              <a:rPr lang="ru-RU" b="1" dirty="0">
                <a:solidFill>
                  <a:srgbClr val="FF0000"/>
                </a:solidFill>
              </a:rPr>
              <a:t>Дипломатична служба </a:t>
            </a:r>
            <a:r>
              <a:rPr lang="ru-RU" dirty="0"/>
              <a:t>- </a:t>
            </a:r>
            <a:r>
              <a:rPr lang="ru-RU" dirty="0" err="1"/>
              <a:t>це</a:t>
            </a:r>
            <a:r>
              <a:rPr lang="ru-RU" dirty="0"/>
              <a:t> </a:t>
            </a:r>
            <a:r>
              <a:rPr lang="ru-RU" dirty="0" err="1"/>
              <a:t>державна</a:t>
            </a:r>
            <a:r>
              <a:rPr lang="ru-RU" dirty="0"/>
              <a:t> служба особливого характеру, яка </a:t>
            </a:r>
            <a:r>
              <a:rPr lang="ru-RU" dirty="0" err="1"/>
              <a:t>полягає</a:t>
            </a:r>
            <a:r>
              <a:rPr lang="ru-RU" dirty="0"/>
              <a:t> у </a:t>
            </a:r>
            <a:r>
              <a:rPr lang="ru-RU" dirty="0" err="1"/>
              <a:t>професійній</a:t>
            </a:r>
            <a:r>
              <a:rPr lang="ru-RU" dirty="0"/>
              <a:t> </a:t>
            </a:r>
            <a:r>
              <a:rPr lang="ru-RU" dirty="0" err="1"/>
              <a:t>діяльності</a:t>
            </a:r>
            <a:r>
              <a:rPr lang="ru-RU" dirty="0"/>
              <a:t> </a:t>
            </a:r>
            <a:r>
              <a:rPr lang="ru-RU" dirty="0" err="1"/>
              <a:t>посадових</a:t>
            </a:r>
            <a:r>
              <a:rPr lang="ru-RU" dirty="0"/>
              <a:t> </a:t>
            </a:r>
            <a:r>
              <a:rPr lang="ru-RU" dirty="0" err="1"/>
              <a:t>осіб</a:t>
            </a:r>
            <a:r>
              <a:rPr lang="ru-RU" dirty="0"/>
              <a:t> </a:t>
            </a:r>
            <a:r>
              <a:rPr lang="ru-RU" dirty="0" err="1"/>
              <a:t>дипломатичної</a:t>
            </a:r>
            <a:r>
              <a:rPr lang="ru-RU" dirty="0"/>
              <a:t> </a:t>
            </a:r>
            <a:r>
              <a:rPr lang="ru-RU" dirty="0" err="1"/>
              <a:t>служби</a:t>
            </a:r>
            <a:r>
              <a:rPr lang="ru-RU" dirty="0"/>
              <a:t>, </a:t>
            </a:r>
            <a:r>
              <a:rPr lang="ru-RU" dirty="0" err="1"/>
              <a:t>пов’язаній</a:t>
            </a:r>
            <a:r>
              <a:rPr lang="ru-RU" dirty="0"/>
              <a:t> з </a:t>
            </a:r>
            <a:r>
              <a:rPr lang="ru-RU" dirty="0" err="1"/>
              <a:t>реалізацією</a:t>
            </a:r>
            <a:r>
              <a:rPr lang="ru-RU" dirty="0"/>
              <a:t> </a:t>
            </a:r>
            <a:r>
              <a:rPr lang="ru-RU" dirty="0" err="1"/>
              <a:t>зовнішньої</a:t>
            </a:r>
            <a:r>
              <a:rPr lang="ru-RU" dirty="0"/>
              <a:t> </a:t>
            </a:r>
            <a:r>
              <a:rPr lang="ru-RU" dirty="0" err="1"/>
              <a:t>політики</a:t>
            </a:r>
            <a:r>
              <a:rPr lang="ru-RU" dirty="0"/>
              <a:t> </a:t>
            </a:r>
            <a:r>
              <a:rPr lang="ru-RU" dirty="0" err="1"/>
              <a:t>України</a:t>
            </a:r>
            <a:r>
              <a:rPr lang="ru-RU" dirty="0"/>
              <a:t>, </a:t>
            </a:r>
            <a:r>
              <a:rPr lang="ru-RU" dirty="0" err="1"/>
              <a:t>захистом</a:t>
            </a:r>
            <a:r>
              <a:rPr lang="ru-RU" dirty="0"/>
              <a:t> </a:t>
            </a:r>
            <a:r>
              <a:rPr lang="ru-RU" dirty="0" err="1"/>
              <a:t>національних</a:t>
            </a:r>
            <a:r>
              <a:rPr lang="ru-RU" dirty="0"/>
              <a:t> </a:t>
            </a:r>
            <a:r>
              <a:rPr lang="ru-RU" dirty="0" err="1"/>
              <a:t>інтересів</a:t>
            </a:r>
            <a:r>
              <a:rPr lang="ru-RU" dirty="0"/>
              <a:t> </a:t>
            </a:r>
            <a:r>
              <a:rPr lang="ru-RU" dirty="0" err="1"/>
              <a:t>України</a:t>
            </a:r>
            <a:r>
              <a:rPr lang="ru-RU" dirty="0"/>
              <a:t> у </a:t>
            </a:r>
            <a:r>
              <a:rPr lang="ru-RU" dirty="0" err="1"/>
              <a:t>сфері</a:t>
            </a:r>
            <a:r>
              <a:rPr lang="ru-RU" dirty="0"/>
              <a:t> </a:t>
            </a:r>
            <a:r>
              <a:rPr lang="ru-RU" dirty="0" err="1"/>
              <a:t>міжнародних</a:t>
            </a:r>
            <a:r>
              <a:rPr lang="ru-RU" dirty="0"/>
              <a:t> </a:t>
            </a:r>
            <a:r>
              <a:rPr lang="ru-RU" dirty="0" err="1"/>
              <a:t>відносин</a:t>
            </a:r>
            <a:r>
              <a:rPr lang="ru-RU" dirty="0"/>
              <a:t>, а </a:t>
            </a:r>
            <a:r>
              <a:rPr lang="ru-RU" dirty="0" err="1"/>
              <a:t>також</a:t>
            </a:r>
            <a:r>
              <a:rPr lang="ru-RU" dirty="0"/>
              <a:t> прав та </a:t>
            </a:r>
            <a:r>
              <a:rPr lang="ru-RU" dirty="0" err="1"/>
              <a:t>інтересів</a:t>
            </a:r>
            <a:r>
              <a:rPr lang="ru-RU" dirty="0"/>
              <a:t> </a:t>
            </a:r>
            <a:r>
              <a:rPr lang="ru-RU" dirty="0" err="1"/>
              <a:t>громадян</a:t>
            </a:r>
            <a:r>
              <a:rPr lang="ru-RU" dirty="0"/>
              <a:t> і </a:t>
            </a:r>
            <a:r>
              <a:rPr lang="ru-RU" dirty="0" err="1"/>
              <a:t>юридичних</a:t>
            </a:r>
            <a:r>
              <a:rPr lang="ru-RU" dirty="0"/>
              <a:t> </a:t>
            </a:r>
            <a:r>
              <a:rPr lang="ru-RU" dirty="0" err="1"/>
              <a:t>осіб</a:t>
            </a:r>
            <a:r>
              <a:rPr lang="ru-RU" dirty="0"/>
              <a:t> </a:t>
            </a:r>
            <a:r>
              <a:rPr lang="ru-RU" dirty="0" err="1"/>
              <a:t>України</a:t>
            </a:r>
            <a:r>
              <a:rPr lang="ru-RU" dirty="0"/>
              <a:t> за кордоном.</a:t>
            </a:r>
            <a:br>
              <a:rPr lang="ru-RU" dirty="0"/>
            </a:br>
            <a:endParaRPr lang="ru-RU" dirty="0"/>
          </a:p>
        </p:txBody>
      </p:sp>
    </p:spTree>
    <p:extLst>
      <p:ext uri="{BB962C8B-B14F-4D97-AF65-F5344CB8AC3E}">
        <p14:creationId xmlns:p14="http://schemas.microsoft.com/office/powerpoint/2010/main" val="284081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lstStyle/>
          <a:p>
            <a:r>
              <a:rPr lang="uk-UA" b="1" dirty="0"/>
              <a:t>Д</a:t>
            </a:r>
            <a:r>
              <a:rPr lang="ru-RU" b="1" dirty="0" err="1"/>
              <a:t>ипломатичний</a:t>
            </a:r>
            <a:r>
              <a:rPr lang="ru-RU" b="1" dirty="0"/>
              <a:t> </a:t>
            </a:r>
            <a:r>
              <a:rPr lang="ru-RU" b="1" dirty="0" err="1"/>
              <a:t>службовець</a:t>
            </a:r>
            <a:r>
              <a:rPr lang="ru-RU" b="1" dirty="0"/>
              <a:t> </a:t>
            </a:r>
            <a:r>
              <a:rPr lang="ru-RU" dirty="0"/>
              <a:t>- </a:t>
            </a:r>
            <a:r>
              <a:rPr lang="ru-RU" dirty="0" err="1"/>
              <a:t>громадянин</a:t>
            </a:r>
            <a:r>
              <a:rPr lang="ru-RU" dirty="0"/>
              <a:t> </a:t>
            </a:r>
            <a:r>
              <a:rPr lang="ru-RU" dirty="0" err="1"/>
              <a:t>України</a:t>
            </a:r>
            <a:r>
              <a:rPr lang="ru-RU" dirty="0"/>
              <a:t>, </a:t>
            </a:r>
            <a:r>
              <a:rPr lang="ru-RU" dirty="0" err="1"/>
              <a:t>який</a:t>
            </a:r>
            <a:r>
              <a:rPr lang="ru-RU" dirty="0"/>
              <a:t> </a:t>
            </a:r>
            <a:r>
              <a:rPr lang="ru-RU" dirty="0" err="1"/>
              <a:t>займає</a:t>
            </a:r>
            <a:r>
              <a:rPr lang="ru-RU" dirty="0"/>
              <a:t> </a:t>
            </a:r>
            <a:r>
              <a:rPr lang="ru-RU" dirty="0" err="1"/>
              <a:t>дипломатичну</a:t>
            </a:r>
            <a:r>
              <a:rPr lang="ru-RU" dirty="0"/>
              <a:t> посаду в </a:t>
            </a:r>
            <a:r>
              <a:rPr lang="ru-RU" dirty="0" err="1"/>
              <a:t>органі</a:t>
            </a:r>
            <a:r>
              <a:rPr lang="ru-RU" dirty="0"/>
              <a:t> </a:t>
            </a:r>
            <a:r>
              <a:rPr lang="ru-RU" dirty="0" err="1"/>
              <a:t>дипломатичної</a:t>
            </a:r>
            <a:r>
              <a:rPr lang="ru-RU" dirty="0"/>
              <a:t> </a:t>
            </a:r>
            <a:r>
              <a:rPr lang="ru-RU" dirty="0" err="1"/>
              <a:t>служби</a:t>
            </a:r>
            <a:r>
              <a:rPr lang="ru-RU" dirty="0"/>
              <a:t>, </a:t>
            </a:r>
            <a:r>
              <a:rPr lang="ru-RU" dirty="0" err="1"/>
              <a:t>одержує</a:t>
            </a:r>
            <a:r>
              <a:rPr lang="ru-RU" dirty="0"/>
              <a:t> </a:t>
            </a:r>
            <a:r>
              <a:rPr lang="ru-RU" dirty="0" err="1"/>
              <a:t>заробітну</a:t>
            </a:r>
            <a:r>
              <a:rPr lang="ru-RU" dirty="0"/>
              <a:t> плату за </a:t>
            </a:r>
            <a:r>
              <a:rPr lang="ru-RU" dirty="0" err="1"/>
              <a:t>рахунок</a:t>
            </a:r>
            <a:r>
              <a:rPr lang="ru-RU" dirty="0"/>
              <a:t> </a:t>
            </a:r>
            <a:r>
              <a:rPr lang="ru-RU" dirty="0" err="1"/>
              <a:t>коштів</a:t>
            </a:r>
            <a:r>
              <a:rPr lang="ru-RU" dirty="0"/>
              <a:t> державного бюджету та </a:t>
            </a:r>
            <a:r>
              <a:rPr lang="ru-RU" dirty="0" err="1"/>
              <a:t>здійснює</a:t>
            </a:r>
            <a:r>
              <a:rPr lang="ru-RU" dirty="0"/>
              <a:t> </a:t>
            </a:r>
            <a:r>
              <a:rPr lang="ru-RU" dirty="0" err="1"/>
              <a:t>встановлені</a:t>
            </a:r>
            <a:r>
              <a:rPr lang="ru-RU" dirty="0"/>
              <a:t> для </a:t>
            </a:r>
            <a:r>
              <a:rPr lang="ru-RU" dirty="0" err="1"/>
              <a:t>цієї</a:t>
            </a:r>
            <a:r>
              <a:rPr lang="ru-RU" dirty="0"/>
              <a:t> посади </a:t>
            </a:r>
            <a:r>
              <a:rPr lang="ru-RU" dirty="0" err="1"/>
              <a:t>повноваження</a:t>
            </a:r>
            <a:r>
              <a:rPr lang="ru-RU" dirty="0"/>
              <a:t>, </a:t>
            </a:r>
            <a:r>
              <a:rPr lang="ru-RU" dirty="0" err="1"/>
              <a:t>безпосередньо</a:t>
            </a:r>
            <a:r>
              <a:rPr lang="ru-RU" dirty="0"/>
              <a:t> </a:t>
            </a:r>
            <a:r>
              <a:rPr lang="ru-RU" dirty="0" err="1"/>
              <a:t>пов’язані</a:t>
            </a:r>
            <a:r>
              <a:rPr lang="ru-RU" dirty="0"/>
              <a:t> з </a:t>
            </a:r>
            <a:r>
              <a:rPr lang="ru-RU" dirty="0" err="1"/>
              <a:t>виконанням</a:t>
            </a:r>
            <a:r>
              <a:rPr lang="ru-RU" dirty="0"/>
              <a:t> </a:t>
            </a:r>
            <a:r>
              <a:rPr lang="ru-RU" dirty="0" err="1"/>
              <a:t>дипломатичних</a:t>
            </a:r>
            <a:r>
              <a:rPr lang="ru-RU" dirty="0"/>
              <a:t> </a:t>
            </a:r>
            <a:r>
              <a:rPr lang="ru-RU" dirty="0" err="1"/>
              <a:t>або</a:t>
            </a:r>
            <a:r>
              <a:rPr lang="ru-RU" dirty="0"/>
              <a:t> </a:t>
            </a:r>
            <a:r>
              <a:rPr lang="ru-RU" dirty="0" err="1"/>
              <a:t>консульських</a:t>
            </a:r>
            <a:r>
              <a:rPr lang="ru-RU" dirty="0"/>
              <a:t> </a:t>
            </a:r>
            <a:r>
              <a:rPr lang="ru-RU" dirty="0" err="1"/>
              <a:t>функцій</a:t>
            </a:r>
            <a:r>
              <a:rPr lang="ru-RU" dirty="0"/>
              <a:t>, а </a:t>
            </a:r>
            <a:r>
              <a:rPr lang="ru-RU" dirty="0" err="1"/>
              <a:t>також</a:t>
            </a:r>
            <a:r>
              <a:rPr lang="ru-RU" dirty="0"/>
              <a:t> </a:t>
            </a:r>
            <a:r>
              <a:rPr lang="ru-RU" dirty="0" err="1"/>
              <a:t>дотримується</a:t>
            </a:r>
            <a:r>
              <a:rPr lang="ru-RU" dirty="0"/>
              <a:t> </a:t>
            </a:r>
            <a:r>
              <a:rPr lang="ru-RU" dirty="0" err="1"/>
              <a:t>принципів</a:t>
            </a:r>
            <a:r>
              <a:rPr lang="ru-RU" dirty="0"/>
              <a:t> </a:t>
            </a:r>
            <a:r>
              <a:rPr lang="ru-RU" dirty="0" err="1"/>
              <a:t>дипломатичної</a:t>
            </a:r>
            <a:r>
              <a:rPr lang="ru-RU" dirty="0"/>
              <a:t> </a:t>
            </a:r>
            <a:r>
              <a:rPr lang="ru-RU" dirty="0" err="1"/>
              <a:t>служби</a:t>
            </a:r>
            <a:endParaRPr lang="ru-RU" dirty="0"/>
          </a:p>
        </p:txBody>
      </p:sp>
    </p:spTree>
    <p:extLst>
      <p:ext uri="{BB962C8B-B14F-4D97-AF65-F5344CB8AC3E}">
        <p14:creationId xmlns:p14="http://schemas.microsoft.com/office/powerpoint/2010/main" val="2226809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2675" y="723900"/>
            <a:ext cx="10364451" cy="787399"/>
          </a:xfrm>
        </p:spPr>
        <p:txBody>
          <a:bodyPr>
            <a:normAutofit fontScale="90000"/>
          </a:bodyPr>
          <a:lstStyle/>
          <a:p>
            <a:r>
              <a:rPr lang="ru-RU" sz="2700" b="1" dirty="0"/>
              <a:t>Систему </a:t>
            </a:r>
            <a:r>
              <a:rPr lang="ru-RU" sz="2700" b="1" dirty="0" err="1"/>
              <a:t>органів</a:t>
            </a:r>
            <a:r>
              <a:rPr lang="ru-RU" sz="2700" b="1" dirty="0"/>
              <a:t> </a:t>
            </a:r>
            <a:r>
              <a:rPr lang="ru-RU" sz="2700" b="1" dirty="0" err="1"/>
              <a:t>дипломатичної</a:t>
            </a:r>
            <a:r>
              <a:rPr lang="ru-RU" sz="2700" b="1" dirty="0"/>
              <a:t> </a:t>
            </a:r>
            <a:r>
              <a:rPr lang="ru-RU" sz="2700" b="1" dirty="0" err="1"/>
              <a:t>служби</a:t>
            </a:r>
            <a:r>
              <a:rPr lang="ru-RU" sz="2700" b="1" dirty="0"/>
              <a:t> </a:t>
            </a:r>
            <a:r>
              <a:rPr lang="ru-RU" sz="2700" b="1" dirty="0" err="1"/>
              <a:t>складають</a:t>
            </a:r>
            <a:r>
              <a:rPr lang="ru-RU" sz="2700" b="1" dirty="0"/>
              <a:t>:</a:t>
            </a:r>
            <a:r>
              <a:rPr lang="ru-RU" b="1" dirty="0"/>
              <a:t/>
            </a:r>
            <a:br>
              <a:rPr lang="ru-RU" b="1" dirty="0"/>
            </a:br>
            <a:endParaRPr lang="ru-RU" b="1" dirty="0"/>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3182318150"/>
              </p:ext>
            </p:extLst>
          </p:nvPr>
        </p:nvGraphicFramePr>
        <p:xfrm>
          <a:off x="0" y="1117600"/>
          <a:ext cx="12192000" cy="5829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40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6775" y="165100"/>
            <a:ext cx="10364451" cy="952499"/>
          </a:xfrm>
        </p:spPr>
        <p:txBody>
          <a:bodyPr>
            <a:normAutofit fontScale="90000"/>
          </a:bodyPr>
          <a:lstStyle/>
          <a:p>
            <a:r>
              <a:rPr lang="ru-RU" b="1" dirty="0" err="1"/>
              <a:t>Закордонними</a:t>
            </a:r>
            <a:r>
              <a:rPr lang="ru-RU" b="1" dirty="0"/>
              <a:t> </a:t>
            </a:r>
            <a:r>
              <a:rPr lang="ru-RU" b="1" dirty="0" err="1"/>
              <a:t>дипломатичними</a:t>
            </a:r>
            <a:r>
              <a:rPr lang="ru-RU" b="1" dirty="0"/>
              <a:t> </a:t>
            </a:r>
            <a:r>
              <a:rPr lang="ru-RU" b="1" dirty="0" err="1"/>
              <a:t>установами</a:t>
            </a:r>
            <a:r>
              <a:rPr lang="ru-RU" b="1" dirty="0"/>
              <a:t> </a:t>
            </a:r>
            <a:r>
              <a:rPr lang="ru-RU" b="1" dirty="0" err="1"/>
              <a:t>України</a:t>
            </a:r>
            <a:r>
              <a:rPr lang="ru-RU" b="1" dirty="0"/>
              <a:t> є:</a:t>
            </a:r>
            <a:br>
              <a:rPr lang="ru-RU" b="1" dirty="0"/>
            </a:br>
            <a:endParaRPr lang="ru-RU" b="1" dirty="0"/>
          </a:p>
        </p:txBody>
      </p:sp>
      <p:sp>
        <p:nvSpPr>
          <p:cNvPr id="3" name="Объект 2"/>
          <p:cNvSpPr>
            <a:spLocks noGrp="1"/>
          </p:cNvSpPr>
          <p:nvPr>
            <p:ph sz="quarter" idx="13"/>
          </p:nvPr>
        </p:nvSpPr>
        <p:spPr>
          <a:xfrm>
            <a:off x="0" y="1231900"/>
            <a:ext cx="12192000" cy="5626100"/>
          </a:xfrm>
        </p:spPr>
        <p:txBody>
          <a:bodyPr/>
          <a:lstStyle/>
          <a:p>
            <a:r>
              <a:rPr lang="ru-RU" dirty="0"/>
              <a:t>1) Посольство </a:t>
            </a:r>
            <a:r>
              <a:rPr lang="ru-RU" dirty="0" err="1"/>
              <a:t>України</a:t>
            </a:r>
            <a:r>
              <a:rPr lang="ru-RU" dirty="0"/>
              <a:t>;</a:t>
            </a:r>
          </a:p>
          <a:p>
            <a:r>
              <a:rPr lang="ru-RU" dirty="0"/>
              <a:t>2) Посольство </a:t>
            </a:r>
            <a:r>
              <a:rPr lang="ru-RU" dirty="0" err="1"/>
              <a:t>України</a:t>
            </a:r>
            <a:r>
              <a:rPr lang="ru-RU" dirty="0"/>
              <a:t> з </a:t>
            </a:r>
            <a:r>
              <a:rPr lang="ru-RU" dirty="0" err="1"/>
              <a:t>резиденцією</a:t>
            </a:r>
            <a:r>
              <a:rPr lang="ru-RU" dirty="0"/>
              <a:t> </a:t>
            </a:r>
            <a:r>
              <a:rPr lang="ru-RU" dirty="0" err="1"/>
              <a:t>Надзвичайного</a:t>
            </a:r>
            <a:r>
              <a:rPr lang="ru-RU" dirty="0"/>
              <a:t> і </a:t>
            </a:r>
            <a:r>
              <a:rPr lang="ru-RU" dirty="0" err="1"/>
              <a:t>Повноважного</a:t>
            </a:r>
            <a:r>
              <a:rPr lang="ru-RU" dirty="0"/>
              <a:t> Посла </a:t>
            </a:r>
            <a:r>
              <a:rPr lang="ru-RU" dirty="0" err="1"/>
              <a:t>України</a:t>
            </a:r>
            <a:r>
              <a:rPr lang="ru-RU" dirty="0"/>
              <a:t> в </a:t>
            </a:r>
            <a:r>
              <a:rPr lang="ru-RU" dirty="0" err="1"/>
              <a:t>Києві</a:t>
            </a:r>
            <a:r>
              <a:rPr lang="ru-RU" dirty="0"/>
              <a:t>;</a:t>
            </a:r>
          </a:p>
          <a:p>
            <a:r>
              <a:rPr lang="ru-RU" dirty="0"/>
              <a:t>3) </a:t>
            </a:r>
            <a:r>
              <a:rPr lang="ru-RU" dirty="0" err="1"/>
              <a:t>Постійне</a:t>
            </a:r>
            <a:r>
              <a:rPr lang="ru-RU" dirty="0"/>
              <a:t> </a:t>
            </a:r>
            <a:r>
              <a:rPr lang="ru-RU" dirty="0" err="1"/>
              <a:t>представництво</a:t>
            </a:r>
            <a:r>
              <a:rPr lang="ru-RU" dirty="0"/>
              <a:t> </a:t>
            </a:r>
            <a:r>
              <a:rPr lang="ru-RU" dirty="0" err="1"/>
              <a:t>України</a:t>
            </a:r>
            <a:r>
              <a:rPr lang="ru-RU" dirty="0"/>
              <a:t> при </a:t>
            </a:r>
            <a:r>
              <a:rPr lang="ru-RU" dirty="0" err="1"/>
              <a:t>міжнародній</a:t>
            </a:r>
            <a:r>
              <a:rPr lang="ru-RU" dirty="0"/>
              <a:t> </a:t>
            </a:r>
            <a:r>
              <a:rPr lang="ru-RU" dirty="0" err="1"/>
              <a:t>організації</a:t>
            </a:r>
            <a:r>
              <a:rPr lang="ru-RU" dirty="0"/>
              <a:t>;</a:t>
            </a:r>
          </a:p>
          <a:p>
            <a:r>
              <a:rPr lang="ru-RU" dirty="0"/>
              <a:t>4) </a:t>
            </a:r>
            <a:r>
              <a:rPr lang="ru-RU" dirty="0" err="1"/>
              <a:t>Представництво</a:t>
            </a:r>
            <a:r>
              <a:rPr lang="ru-RU" dirty="0"/>
              <a:t> </a:t>
            </a:r>
            <a:r>
              <a:rPr lang="ru-RU" dirty="0" err="1"/>
              <a:t>України</a:t>
            </a:r>
            <a:r>
              <a:rPr lang="ru-RU" dirty="0"/>
              <a:t> при </a:t>
            </a:r>
            <a:r>
              <a:rPr lang="ru-RU" dirty="0" err="1"/>
              <a:t>міжнародній</a:t>
            </a:r>
            <a:r>
              <a:rPr lang="ru-RU" dirty="0"/>
              <a:t> </a:t>
            </a:r>
            <a:r>
              <a:rPr lang="ru-RU" dirty="0" err="1"/>
              <a:t>організації</a:t>
            </a:r>
            <a:r>
              <a:rPr lang="ru-RU" dirty="0"/>
              <a:t>;</a:t>
            </a:r>
          </a:p>
          <a:p>
            <a:r>
              <a:rPr lang="ru-RU" dirty="0"/>
              <a:t>5) </a:t>
            </a:r>
            <a:r>
              <a:rPr lang="ru-RU" dirty="0" err="1"/>
              <a:t>Місія</a:t>
            </a:r>
            <a:r>
              <a:rPr lang="ru-RU" dirty="0"/>
              <a:t> </a:t>
            </a:r>
            <a:r>
              <a:rPr lang="ru-RU" dirty="0" err="1"/>
              <a:t>України</a:t>
            </a:r>
            <a:r>
              <a:rPr lang="ru-RU" dirty="0"/>
              <a:t> при </a:t>
            </a:r>
            <a:r>
              <a:rPr lang="ru-RU" dirty="0" err="1"/>
              <a:t>міжнародній</a:t>
            </a:r>
            <a:r>
              <a:rPr lang="ru-RU" dirty="0"/>
              <a:t> </a:t>
            </a:r>
            <a:r>
              <a:rPr lang="ru-RU" dirty="0" err="1"/>
              <a:t>організації</a:t>
            </a:r>
            <a:r>
              <a:rPr lang="ru-RU" dirty="0"/>
              <a:t>;</a:t>
            </a:r>
          </a:p>
          <a:p>
            <a:r>
              <a:rPr lang="ru-RU" dirty="0"/>
              <a:t>6) </a:t>
            </a:r>
            <a:r>
              <a:rPr lang="ru-RU" dirty="0" err="1"/>
              <a:t>консульська</a:t>
            </a:r>
            <a:r>
              <a:rPr lang="ru-RU" dirty="0"/>
              <a:t> </a:t>
            </a:r>
            <a:r>
              <a:rPr lang="ru-RU" dirty="0" err="1"/>
              <a:t>установа</a:t>
            </a:r>
            <a:r>
              <a:rPr lang="ru-RU" dirty="0"/>
              <a:t> </a:t>
            </a:r>
            <a:r>
              <a:rPr lang="ru-RU" dirty="0" err="1"/>
              <a:t>України</a:t>
            </a:r>
            <a:r>
              <a:rPr lang="ru-RU" dirty="0"/>
              <a:t> (</a:t>
            </a:r>
            <a:r>
              <a:rPr lang="ru-RU" dirty="0" err="1"/>
              <a:t>Генеральне</a:t>
            </a:r>
            <a:r>
              <a:rPr lang="ru-RU" dirty="0"/>
              <a:t> консульство </a:t>
            </a:r>
            <a:r>
              <a:rPr lang="ru-RU" dirty="0" err="1"/>
              <a:t>України</a:t>
            </a:r>
            <a:r>
              <a:rPr lang="ru-RU" dirty="0"/>
              <a:t>, Консульство </a:t>
            </a:r>
            <a:r>
              <a:rPr lang="ru-RU" dirty="0" err="1"/>
              <a:t>України</a:t>
            </a:r>
            <a:r>
              <a:rPr lang="ru-RU" dirty="0"/>
              <a:t>, </a:t>
            </a:r>
            <a:r>
              <a:rPr lang="ru-RU" dirty="0" err="1"/>
              <a:t>Віце</a:t>
            </a:r>
            <a:r>
              <a:rPr lang="ru-RU" dirty="0"/>
              <a:t>-консульство </a:t>
            </a:r>
            <a:r>
              <a:rPr lang="ru-RU" dirty="0" err="1"/>
              <a:t>України</a:t>
            </a:r>
            <a:r>
              <a:rPr lang="ru-RU" dirty="0"/>
              <a:t> та </a:t>
            </a:r>
            <a:r>
              <a:rPr lang="ru-RU" dirty="0" err="1"/>
              <a:t>Консульське</a:t>
            </a:r>
            <a:r>
              <a:rPr lang="ru-RU" dirty="0"/>
              <a:t> агентство </a:t>
            </a:r>
            <a:r>
              <a:rPr lang="ru-RU" dirty="0" err="1"/>
              <a:t>України</a:t>
            </a:r>
            <a:r>
              <a:rPr lang="ru-RU" dirty="0"/>
              <a:t>).</a:t>
            </a:r>
          </a:p>
          <a:p>
            <a:endParaRPr lang="ru-RU" dirty="0"/>
          </a:p>
        </p:txBody>
      </p:sp>
    </p:spTree>
    <p:extLst>
      <p:ext uri="{BB962C8B-B14F-4D97-AF65-F5344CB8AC3E}">
        <p14:creationId xmlns:p14="http://schemas.microsoft.com/office/powerpoint/2010/main" val="2100188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1"/>
            <a:ext cx="10364451" cy="761999"/>
          </a:xfrm>
        </p:spPr>
        <p:txBody>
          <a:bodyPr>
            <a:normAutofit fontScale="90000"/>
          </a:bodyPr>
          <a:lstStyle/>
          <a:p>
            <a:r>
              <a:rPr lang="ru-RU" dirty="0" err="1"/>
              <a:t>Дипломатичними</a:t>
            </a:r>
            <a:r>
              <a:rPr lang="ru-RU" dirty="0"/>
              <a:t> посадами є </a:t>
            </a:r>
            <a:r>
              <a:rPr lang="ru-RU" dirty="0" err="1"/>
              <a:t>такі</a:t>
            </a:r>
            <a:r>
              <a:rPr lang="ru-RU" dirty="0"/>
              <a:t> посади:</a:t>
            </a:r>
            <a:br>
              <a:rPr lang="ru-RU" dirty="0"/>
            </a:br>
            <a:endParaRPr lang="ru-RU" dirty="0"/>
          </a:p>
        </p:txBody>
      </p:sp>
      <p:sp>
        <p:nvSpPr>
          <p:cNvPr id="3" name="Объект 2"/>
          <p:cNvSpPr>
            <a:spLocks noGrp="1"/>
          </p:cNvSpPr>
          <p:nvPr>
            <p:ph sz="quarter" idx="13"/>
          </p:nvPr>
        </p:nvSpPr>
        <p:spPr>
          <a:xfrm>
            <a:off x="-12074" y="457200"/>
            <a:ext cx="12204074" cy="6400800"/>
          </a:xfrm>
        </p:spPr>
        <p:txBody>
          <a:bodyPr>
            <a:normAutofit fontScale="47500" lnSpcReduction="20000"/>
          </a:bodyPr>
          <a:lstStyle/>
          <a:p>
            <a:r>
              <a:rPr lang="ru-RU" b="1" dirty="0"/>
              <a:t>1) </a:t>
            </a:r>
            <a:r>
              <a:rPr lang="ru-RU" b="1" dirty="0" err="1"/>
              <a:t>Державний</a:t>
            </a:r>
            <a:r>
              <a:rPr lang="ru-RU" b="1" dirty="0"/>
              <a:t> </a:t>
            </a:r>
            <a:r>
              <a:rPr lang="ru-RU" b="1" dirty="0" err="1"/>
              <a:t>секретар</a:t>
            </a:r>
            <a:r>
              <a:rPr lang="ru-RU" b="1" dirty="0"/>
              <a:t> </a:t>
            </a:r>
            <a:r>
              <a:rPr lang="ru-RU" b="1" dirty="0" err="1"/>
              <a:t>Міністерства</a:t>
            </a:r>
            <a:r>
              <a:rPr lang="ru-RU" b="1" dirty="0"/>
              <a:t> </a:t>
            </a:r>
            <a:r>
              <a:rPr lang="ru-RU" b="1" dirty="0" err="1"/>
              <a:t>закордонних</a:t>
            </a:r>
            <a:r>
              <a:rPr lang="ru-RU" b="1" dirty="0"/>
              <a:t> справ </a:t>
            </a:r>
            <a:r>
              <a:rPr lang="ru-RU" b="1" dirty="0" err="1"/>
              <a:t>України</a:t>
            </a:r>
            <a:r>
              <a:rPr lang="ru-RU" b="1" dirty="0"/>
              <a:t>;</a:t>
            </a:r>
          </a:p>
          <a:p>
            <a:r>
              <a:rPr lang="ru-RU" b="1" dirty="0"/>
              <a:t>2) </a:t>
            </a:r>
            <a:r>
              <a:rPr lang="ru-RU" b="1" dirty="0" err="1"/>
              <a:t>Надзвичайний</a:t>
            </a:r>
            <a:r>
              <a:rPr lang="ru-RU" b="1" dirty="0"/>
              <a:t> і </a:t>
            </a:r>
            <a:r>
              <a:rPr lang="ru-RU" b="1" dirty="0" err="1"/>
              <a:t>Повноважний</a:t>
            </a:r>
            <a:r>
              <a:rPr lang="ru-RU" b="1" dirty="0"/>
              <a:t> Посол </a:t>
            </a:r>
            <a:r>
              <a:rPr lang="ru-RU" b="1" dirty="0" err="1"/>
              <a:t>України</a:t>
            </a:r>
            <a:r>
              <a:rPr lang="ru-RU" b="1" dirty="0"/>
              <a:t>;</a:t>
            </a:r>
          </a:p>
          <a:p>
            <a:r>
              <a:rPr lang="ru-RU" b="1" dirty="0"/>
              <a:t>3) </a:t>
            </a:r>
            <a:r>
              <a:rPr lang="ru-RU" b="1" dirty="0" err="1"/>
              <a:t>Надзвичайний</a:t>
            </a:r>
            <a:r>
              <a:rPr lang="ru-RU" b="1" dirty="0"/>
              <a:t> і </a:t>
            </a:r>
            <a:r>
              <a:rPr lang="ru-RU" b="1" dirty="0" err="1"/>
              <a:t>Повноважний</a:t>
            </a:r>
            <a:r>
              <a:rPr lang="ru-RU" b="1" dirty="0"/>
              <a:t> Посол </a:t>
            </a:r>
            <a:r>
              <a:rPr lang="ru-RU" b="1" dirty="0" err="1"/>
              <a:t>України</a:t>
            </a:r>
            <a:r>
              <a:rPr lang="ru-RU" b="1" dirty="0"/>
              <a:t> з </a:t>
            </a:r>
            <a:r>
              <a:rPr lang="ru-RU" b="1" dirty="0" err="1"/>
              <a:t>резиденцією</a:t>
            </a:r>
            <a:r>
              <a:rPr lang="ru-RU" b="1" dirty="0"/>
              <a:t> в </a:t>
            </a:r>
            <a:r>
              <a:rPr lang="ru-RU" b="1" dirty="0" err="1"/>
              <a:t>Києві</a:t>
            </a:r>
            <a:r>
              <a:rPr lang="ru-RU" b="1" dirty="0"/>
              <a:t>;</a:t>
            </a:r>
          </a:p>
          <a:p>
            <a:r>
              <a:rPr lang="ru-RU" b="1" dirty="0"/>
              <a:t>4) </a:t>
            </a:r>
            <a:r>
              <a:rPr lang="ru-RU" b="1" dirty="0" err="1"/>
              <a:t>Постійний</a:t>
            </a:r>
            <a:r>
              <a:rPr lang="ru-RU" b="1" dirty="0"/>
              <a:t> </a:t>
            </a:r>
            <a:r>
              <a:rPr lang="ru-RU" b="1" dirty="0" err="1"/>
              <a:t>представник</a:t>
            </a:r>
            <a:r>
              <a:rPr lang="ru-RU" b="1" dirty="0"/>
              <a:t> </a:t>
            </a:r>
            <a:r>
              <a:rPr lang="ru-RU" b="1" dirty="0" err="1"/>
              <a:t>України</a:t>
            </a:r>
            <a:r>
              <a:rPr lang="ru-RU" b="1" dirty="0"/>
              <a:t> при </a:t>
            </a:r>
            <a:r>
              <a:rPr lang="ru-RU" b="1" dirty="0" err="1"/>
              <a:t>міжнародній</a:t>
            </a:r>
            <a:r>
              <a:rPr lang="ru-RU" b="1" dirty="0"/>
              <a:t> </a:t>
            </a:r>
            <a:r>
              <a:rPr lang="ru-RU" b="1" dirty="0" err="1"/>
              <a:t>організації</a:t>
            </a:r>
            <a:r>
              <a:rPr lang="ru-RU" b="1" dirty="0"/>
              <a:t>;</a:t>
            </a:r>
          </a:p>
          <a:p>
            <a:r>
              <a:rPr lang="ru-RU" b="1" dirty="0"/>
              <a:t>5) </a:t>
            </a:r>
            <a:r>
              <a:rPr lang="ru-RU" b="1" dirty="0" err="1"/>
              <a:t>Представник</a:t>
            </a:r>
            <a:r>
              <a:rPr lang="ru-RU" b="1" dirty="0"/>
              <a:t> </a:t>
            </a:r>
            <a:r>
              <a:rPr lang="ru-RU" b="1" dirty="0" err="1"/>
              <a:t>України</a:t>
            </a:r>
            <a:r>
              <a:rPr lang="ru-RU" b="1" dirty="0"/>
              <a:t> при </a:t>
            </a:r>
            <a:r>
              <a:rPr lang="ru-RU" b="1" dirty="0" err="1"/>
              <a:t>міжнародній</a:t>
            </a:r>
            <a:r>
              <a:rPr lang="ru-RU" b="1" dirty="0"/>
              <a:t> </a:t>
            </a:r>
            <a:r>
              <a:rPr lang="ru-RU" b="1" dirty="0" err="1"/>
              <a:t>організації</a:t>
            </a:r>
            <a:r>
              <a:rPr lang="ru-RU" b="1" dirty="0"/>
              <a:t>;</a:t>
            </a:r>
          </a:p>
          <a:p>
            <a:r>
              <a:rPr lang="ru-RU" b="1" dirty="0"/>
              <a:t>6) Глава </a:t>
            </a:r>
            <a:r>
              <a:rPr lang="ru-RU" b="1" dirty="0" err="1"/>
              <a:t>Місії</a:t>
            </a:r>
            <a:r>
              <a:rPr lang="ru-RU" b="1" dirty="0"/>
              <a:t> </a:t>
            </a:r>
            <a:r>
              <a:rPr lang="ru-RU" b="1" dirty="0" err="1"/>
              <a:t>України</a:t>
            </a:r>
            <a:r>
              <a:rPr lang="ru-RU" b="1" dirty="0"/>
              <a:t> при </a:t>
            </a:r>
            <a:r>
              <a:rPr lang="ru-RU" b="1" dirty="0" err="1"/>
              <a:t>міжнародній</a:t>
            </a:r>
            <a:r>
              <a:rPr lang="ru-RU" b="1" dirty="0"/>
              <a:t> </a:t>
            </a:r>
            <a:r>
              <a:rPr lang="ru-RU" b="1" dirty="0" err="1"/>
              <a:t>організації</a:t>
            </a:r>
            <a:r>
              <a:rPr lang="ru-RU" b="1" dirty="0"/>
              <a:t>;</a:t>
            </a:r>
          </a:p>
          <a:p>
            <a:r>
              <a:rPr lang="ru-RU" b="1" dirty="0"/>
              <a:t>7) </a:t>
            </a:r>
            <a:r>
              <a:rPr lang="ru-RU" b="1" dirty="0" err="1"/>
              <a:t>Генеральний</a:t>
            </a:r>
            <a:r>
              <a:rPr lang="ru-RU" b="1" dirty="0"/>
              <a:t> консул </a:t>
            </a:r>
            <a:r>
              <a:rPr lang="ru-RU" b="1" dirty="0" err="1"/>
              <a:t>України</a:t>
            </a:r>
            <a:r>
              <a:rPr lang="ru-RU" b="1" dirty="0"/>
              <a:t>;</a:t>
            </a:r>
          </a:p>
          <a:p>
            <a:r>
              <a:rPr lang="ru-RU" b="1" dirty="0"/>
              <a:t>8) заступник </a:t>
            </a:r>
            <a:r>
              <a:rPr lang="ru-RU" b="1" dirty="0" err="1"/>
              <a:t>Постійного</a:t>
            </a:r>
            <a:r>
              <a:rPr lang="ru-RU" b="1" dirty="0"/>
              <a:t> </a:t>
            </a:r>
            <a:r>
              <a:rPr lang="ru-RU" b="1" dirty="0" err="1"/>
              <a:t>представника</a:t>
            </a:r>
            <a:r>
              <a:rPr lang="ru-RU" b="1" dirty="0"/>
              <a:t> </a:t>
            </a:r>
            <a:r>
              <a:rPr lang="ru-RU" b="1" dirty="0" err="1"/>
              <a:t>України</a:t>
            </a:r>
            <a:r>
              <a:rPr lang="ru-RU" b="1" dirty="0"/>
              <a:t> при </a:t>
            </a:r>
            <a:r>
              <a:rPr lang="ru-RU" b="1" dirty="0" err="1"/>
              <a:t>міжнародній</a:t>
            </a:r>
            <a:r>
              <a:rPr lang="ru-RU" b="1" dirty="0"/>
              <a:t> </a:t>
            </a:r>
            <a:r>
              <a:rPr lang="ru-RU" b="1" dirty="0" err="1"/>
              <a:t>організації</a:t>
            </a:r>
            <a:r>
              <a:rPr lang="ru-RU" b="1" dirty="0"/>
              <a:t>;</a:t>
            </a:r>
          </a:p>
          <a:p>
            <a:r>
              <a:rPr lang="ru-RU" b="1" dirty="0"/>
              <a:t>9) заступник </a:t>
            </a:r>
            <a:r>
              <a:rPr lang="ru-RU" b="1" dirty="0" err="1"/>
              <a:t>Представника</a:t>
            </a:r>
            <a:r>
              <a:rPr lang="ru-RU" b="1" dirty="0"/>
              <a:t> </a:t>
            </a:r>
            <a:r>
              <a:rPr lang="ru-RU" b="1" dirty="0" err="1"/>
              <a:t>України</a:t>
            </a:r>
            <a:r>
              <a:rPr lang="ru-RU" b="1" dirty="0"/>
              <a:t> при </a:t>
            </a:r>
            <a:r>
              <a:rPr lang="ru-RU" b="1" dirty="0" err="1"/>
              <a:t>міжнародній</a:t>
            </a:r>
            <a:r>
              <a:rPr lang="ru-RU" b="1" dirty="0"/>
              <a:t> </a:t>
            </a:r>
            <a:r>
              <a:rPr lang="ru-RU" b="1" dirty="0" err="1"/>
              <a:t>організації</a:t>
            </a:r>
            <a:r>
              <a:rPr lang="ru-RU" b="1" dirty="0"/>
              <a:t>;</a:t>
            </a:r>
          </a:p>
          <a:p>
            <a:r>
              <a:rPr lang="ru-RU" b="1" dirty="0"/>
              <a:t>10) заступник </a:t>
            </a:r>
            <a:r>
              <a:rPr lang="ru-RU" b="1" dirty="0" err="1"/>
              <a:t>Глави</a:t>
            </a:r>
            <a:r>
              <a:rPr lang="ru-RU" b="1" dirty="0"/>
              <a:t> </a:t>
            </a:r>
            <a:r>
              <a:rPr lang="ru-RU" b="1" dirty="0" err="1"/>
              <a:t>Місії</a:t>
            </a:r>
            <a:r>
              <a:rPr lang="ru-RU" b="1" dirty="0"/>
              <a:t> </a:t>
            </a:r>
            <a:r>
              <a:rPr lang="ru-RU" b="1" dirty="0" err="1"/>
              <a:t>України</a:t>
            </a:r>
            <a:r>
              <a:rPr lang="ru-RU" b="1" dirty="0"/>
              <a:t> при </a:t>
            </a:r>
            <a:r>
              <a:rPr lang="ru-RU" b="1" dirty="0" err="1"/>
              <a:t>міжнародній</a:t>
            </a:r>
            <a:r>
              <a:rPr lang="ru-RU" b="1" dirty="0"/>
              <a:t> </a:t>
            </a:r>
            <a:r>
              <a:rPr lang="ru-RU" b="1" dirty="0" err="1"/>
              <a:t>організації</a:t>
            </a:r>
            <a:r>
              <a:rPr lang="ru-RU" b="1" dirty="0"/>
              <a:t>;</a:t>
            </a:r>
          </a:p>
          <a:p>
            <a:r>
              <a:rPr lang="ru-RU" b="1" dirty="0"/>
              <a:t>11) </a:t>
            </a:r>
            <a:r>
              <a:rPr lang="ru-RU" b="1" dirty="0" err="1"/>
              <a:t>радник</a:t>
            </a:r>
            <a:r>
              <a:rPr lang="ru-RU" b="1" dirty="0"/>
              <a:t>-посланник;</a:t>
            </a:r>
          </a:p>
          <a:p>
            <a:r>
              <a:rPr lang="ru-RU" b="1" dirty="0"/>
              <a:t>12) Посол з </a:t>
            </a:r>
            <a:r>
              <a:rPr lang="ru-RU" b="1" dirty="0" err="1"/>
              <a:t>особливих</a:t>
            </a:r>
            <a:r>
              <a:rPr lang="ru-RU" b="1" dirty="0"/>
              <a:t> </a:t>
            </a:r>
            <a:r>
              <a:rPr lang="ru-RU" b="1" dirty="0" err="1"/>
              <a:t>доручень</a:t>
            </a:r>
            <a:r>
              <a:rPr lang="ru-RU" b="1" dirty="0"/>
              <a:t>;</a:t>
            </a:r>
          </a:p>
          <a:p>
            <a:r>
              <a:rPr lang="ru-RU" b="1" dirty="0"/>
              <a:t>13) </a:t>
            </a:r>
            <a:r>
              <a:rPr lang="ru-RU" b="1" dirty="0" err="1"/>
              <a:t>дипломатичний</a:t>
            </a:r>
            <a:r>
              <a:rPr lang="ru-RU" b="1" dirty="0"/>
              <a:t> </a:t>
            </a:r>
            <a:r>
              <a:rPr lang="ru-RU" b="1" dirty="0" err="1"/>
              <a:t>радник</a:t>
            </a:r>
            <a:r>
              <a:rPr lang="ru-RU" b="1" dirty="0"/>
              <a:t>;</a:t>
            </a:r>
          </a:p>
          <a:p>
            <a:r>
              <a:rPr lang="ru-RU" b="1" dirty="0"/>
              <a:t>14) Консул </a:t>
            </a:r>
            <a:r>
              <a:rPr lang="ru-RU" b="1" dirty="0" err="1"/>
              <a:t>України</a:t>
            </a:r>
            <a:r>
              <a:rPr lang="ru-RU" b="1" dirty="0"/>
              <a:t>;</a:t>
            </a:r>
          </a:p>
          <a:p>
            <a:r>
              <a:rPr lang="ru-RU" b="1" dirty="0"/>
              <a:t>15) </a:t>
            </a:r>
            <a:r>
              <a:rPr lang="ru-RU" b="1" dirty="0" err="1"/>
              <a:t>Представник</a:t>
            </a:r>
            <a:r>
              <a:rPr lang="ru-RU" b="1" dirty="0"/>
              <a:t> </a:t>
            </a:r>
            <a:r>
              <a:rPr lang="ru-RU" b="1" dirty="0" err="1"/>
              <a:t>Міністерства</a:t>
            </a:r>
            <a:r>
              <a:rPr lang="ru-RU" b="1" dirty="0"/>
              <a:t> </a:t>
            </a:r>
            <a:r>
              <a:rPr lang="ru-RU" b="1" dirty="0" err="1"/>
              <a:t>закордонних</a:t>
            </a:r>
            <a:r>
              <a:rPr lang="ru-RU" b="1" dirty="0"/>
              <a:t> справ </a:t>
            </a:r>
            <a:r>
              <a:rPr lang="ru-RU" b="1" dirty="0" err="1"/>
              <a:t>України</a:t>
            </a:r>
            <a:r>
              <a:rPr lang="ru-RU" b="1" dirty="0"/>
              <a:t> на </a:t>
            </a:r>
            <a:r>
              <a:rPr lang="ru-RU" b="1" dirty="0" err="1"/>
              <a:t>території</a:t>
            </a:r>
            <a:r>
              <a:rPr lang="ru-RU" b="1" dirty="0"/>
              <a:t> </a:t>
            </a:r>
            <a:r>
              <a:rPr lang="ru-RU" b="1" dirty="0" err="1"/>
              <a:t>України</a:t>
            </a:r>
            <a:r>
              <a:rPr lang="ru-RU" b="1" dirty="0"/>
              <a:t>;</a:t>
            </a:r>
          </a:p>
          <a:p>
            <a:r>
              <a:rPr lang="ru-RU" b="1" dirty="0"/>
              <a:t>16) </a:t>
            </a:r>
            <a:r>
              <a:rPr lang="ru-RU" b="1" dirty="0" err="1"/>
              <a:t>радник</a:t>
            </a:r>
            <a:r>
              <a:rPr lang="ru-RU" b="1" dirty="0"/>
              <a:t>;</a:t>
            </a:r>
          </a:p>
          <a:p>
            <a:r>
              <a:rPr lang="ru-RU" b="1" dirty="0"/>
              <a:t>17) консул у </a:t>
            </a:r>
            <a:r>
              <a:rPr lang="ru-RU" b="1" dirty="0" err="1"/>
              <a:t>консульській</a:t>
            </a:r>
            <a:r>
              <a:rPr lang="ru-RU" b="1" dirty="0"/>
              <a:t> </a:t>
            </a:r>
            <a:r>
              <a:rPr lang="ru-RU" b="1" dirty="0" err="1"/>
              <a:t>установі</a:t>
            </a:r>
            <a:r>
              <a:rPr lang="ru-RU" b="1" dirty="0"/>
              <a:t> </a:t>
            </a:r>
            <a:r>
              <a:rPr lang="ru-RU" b="1" dirty="0" err="1"/>
              <a:t>України</a:t>
            </a:r>
            <a:r>
              <a:rPr lang="ru-RU" b="1" dirty="0"/>
              <a:t>;</a:t>
            </a:r>
          </a:p>
          <a:p>
            <a:r>
              <a:rPr lang="ru-RU" b="1" dirty="0"/>
              <a:t>18) перший </a:t>
            </a:r>
            <a:r>
              <a:rPr lang="ru-RU" b="1" dirty="0" err="1"/>
              <a:t>секретар</a:t>
            </a:r>
            <a:r>
              <a:rPr lang="ru-RU" b="1" dirty="0"/>
              <a:t>;</a:t>
            </a:r>
          </a:p>
          <a:p>
            <a:r>
              <a:rPr lang="ru-RU" b="1" dirty="0"/>
              <a:t>19) </a:t>
            </a:r>
            <a:r>
              <a:rPr lang="ru-RU" b="1" dirty="0" err="1"/>
              <a:t>другий</a:t>
            </a:r>
            <a:r>
              <a:rPr lang="ru-RU" b="1" dirty="0"/>
              <a:t> </a:t>
            </a:r>
            <a:r>
              <a:rPr lang="ru-RU" b="1" dirty="0" err="1"/>
              <a:t>секретар</a:t>
            </a:r>
            <a:r>
              <a:rPr lang="ru-RU" b="1" dirty="0"/>
              <a:t>;</a:t>
            </a:r>
          </a:p>
          <a:p>
            <a:r>
              <a:rPr lang="ru-RU" b="1" dirty="0"/>
              <a:t>20) </a:t>
            </a:r>
            <a:r>
              <a:rPr lang="ru-RU" b="1" dirty="0" err="1"/>
              <a:t>віце</a:t>
            </a:r>
            <a:r>
              <a:rPr lang="ru-RU" b="1" dirty="0"/>
              <a:t>-консул у </a:t>
            </a:r>
            <a:r>
              <a:rPr lang="ru-RU" b="1" dirty="0" err="1"/>
              <a:t>консульській</a:t>
            </a:r>
            <a:r>
              <a:rPr lang="ru-RU" b="1" dirty="0"/>
              <a:t> </a:t>
            </a:r>
            <a:r>
              <a:rPr lang="ru-RU" b="1" dirty="0" err="1"/>
              <a:t>установі</a:t>
            </a:r>
            <a:r>
              <a:rPr lang="ru-RU" b="1" dirty="0"/>
              <a:t> </a:t>
            </a:r>
            <a:r>
              <a:rPr lang="ru-RU" b="1" dirty="0" err="1"/>
              <a:t>України</a:t>
            </a:r>
            <a:r>
              <a:rPr lang="ru-RU" b="1" dirty="0"/>
              <a:t>;</a:t>
            </a:r>
          </a:p>
          <a:p>
            <a:r>
              <a:rPr lang="ru-RU" b="1" dirty="0"/>
              <a:t>21) </a:t>
            </a:r>
            <a:r>
              <a:rPr lang="ru-RU" b="1" dirty="0" err="1"/>
              <a:t>третій</a:t>
            </a:r>
            <a:r>
              <a:rPr lang="ru-RU" b="1" dirty="0"/>
              <a:t> </a:t>
            </a:r>
            <a:r>
              <a:rPr lang="ru-RU" b="1" dirty="0" err="1"/>
              <a:t>секретар</a:t>
            </a:r>
            <a:r>
              <a:rPr lang="ru-RU" b="1" dirty="0"/>
              <a:t>;</a:t>
            </a:r>
          </a:p>
          <a:p>
            <a:r>
              <a:rPr lang="ru-RU" b="1" dirty="0"/>
              <a:t>22) </a:t>
            </a:r>
            <a:r>
              <a:rPr lang="ru-RU" b="1" dirty="0" err="1"/>
              <a:t>консульський</a:t>
            </a:r>
            <a:r>
              <a:rPr lang="ru-RU" b="1" dirty="0"/>
              <a:t> агент у </a:t>
            </a:r>
            <a:r>
              <a:rPr lang="ru-RU" b="1" dirty="0" err="1"/>
              <a:t>консульській</a:t>
            </a:r>
            <a:r>
              <a:rPr lang="ru-RU" b="1" dirty="0"/>
              <a:t> </a:t>
            </a:r>
            <a:r>
              <a:rPr lang="ru-RU" b="1" dirty="0" err="1"/>
              <a:t>установі</a:t>
            </a:r>
            <a:r>
              <a:rPr lang="ru-RU" b="1" dirty="0"/>
              <a:t> </a:t>
            </a:r>
            <a:r>
              <a:rPr lang="ru-RU" b="1" dirty="0" err="1"/>
              <a:t>України</a:t>
            </a:r>
            <a:r>
              <a:rPr lang="ru-RU" b="1" dirty="0"/>
              <a:t>;</a:t>
            </a:r>
          </a:p>
          <a:p>
            <a:r>
              <a:rPr lang="ru-RU" b="1" dirty="0"/>
              <a:t>23) </a:t>
            </a:r>
            <a:r>
              <a:rPr lang="ru-RU" b="1" dirty="0" err="1"/>
              <a:t>аташе</a:t>
            </a:r>
            <a:r>
              <a:rPr lang="ru-RU" b="1" dirty="0"/>
              <a:t>.</a:t>
            </a:r>
          </a:p>
          <a:p>
            <a:endParaRPr lang="ru-RU" dirty="0"/>
          </a:p>
        </p:txBody>
      </p:sp>
    </p:spTree>
    <p:extLst>
      <p:ext uri="{BB962C8B-B14F-4D97-AF65-F5344CB8AC3E}">
        <p14:creationId xmlns:p14="http://schemas.microsoft.com/office/powerpoint/2010/main" val="1246613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6061683"/>
          </a:xfrm>
        </p:spPr>
        <p:txBody>
          <a:bodyPr/>
          <a:lstStyle/>
          <a:p>
            <a:r>
              <a:rPr lang="ru-RU" dirty="0" err="1"/>
              <a:t>Дипломатичними</a:t>
            </a:r>
            <a:r>
              <a:rPr lang="ru-RU" dirty="0"/>
              <a:t> посадами є </a:t>
            </a:r>
            <a:r>
              <a:rPr lang="ru-RU" dirty="0" err="1"/>
              <a:t>також</a:t>
            </a:r>
            <a:r>
              <a:rPr lang="ru-RU" dirty="0"/>
              <a:t> посади </a:t>
            </a:r>
            <a:r>
              <a:rPr lang="ru-RU" dirty="0" err="1"/>
              <a:t>керівників</a:t>
            </a:r>
            <a:r>
              <a:rPr lang="ru-RU" dirty="0"/>
              <a:t> </a:t>
            </a:r>
            <a:r>
              <a:rPr lang="ru-RU" dirty="0" err="1"/>
              <a:t>структурних</a:t>
            </a:r>
            <a:r>
              <a:rPr lang="ru-RU" dirty="0"/>
              <a:t> </a:t>
            </a:r>
            <a:r>
              <a:rPr lang="ru-RU" dirty="0" err="1"/>
              <a:t>підрозділів</a:t>
            </a:r>
            <a:r>
              <a:rPr lang="ru-RU" dirty="0"/>
              <a:t> </a:t>
            </a:r>
            <a:r>
              <a:rPr lang="ru-RU" dirty="0" err="1"/>
              <a:t>апарату</a:t>
            </a:r>
            <a:r>
              <a:rPr lang="ru-RU" dirty="0"/>
              <a:t> </a:t>
            </a:r>
            <a:r>
              <a:rPr lang="ru-RU" dirty="0" err="1"/>
              <a:t>Міністерства</a:t>
            </a:r>
            <a:r>
              <a:rPr lang="ru-RU" dirty="0"/>
              <a:t> </a:t>
            </a:r>
            <a:r>
              <a:rPr lang="ru-RU" dirty="0" err="1"/>
              <a:t>закордонних</a:t>
            </a:r>
            <a:r>
              <a:rPr lang="ru-RU" dirty="0"/>
              <a:t> справ </a:t>
            </a:r>
            <a:r>
              <a:rPr lang="ru-RU" dirty="0" err="1"/>
              <a:t>України</a:t>
            </a:r>
            <a:r>
              <a:rPr lang="ru-RU" dirty="0"/>
              <a:t>, </a:t>
            </a:r>
            <a:r>
              <a:rPr lang="ru-RU" dirty="0" err="1"/>
              <a:t>утворених</a:t>
            </a:r>
            <a:r>
              <a:rPr lang="ru-RU" dirty="0"/>
              <a:t> для </a:t>
            </a:r>
            <a:r>
              <a:rPr lang="ru-RU" dirty="0" err="1"/>
              <a:t>забезпечення</a:t>
            </a:r>
            <a:r>
              <a:rPr lang="ru-RU" dirty="0"/>
              <a:t> </a:t>
            </a:r>
            <a:r>
              <a:rPr lang="ru-RU" dirty="0" err="1"/>
              <a:t>виконання</a:t>
            </a:r>
            <a:r>
              <a:rPr lang="ru-RU" dirty="0"/>
              <a:t> </a:t>
            </a:r>
            <a:r>
              <a:rPr lang="ru-RU" dirty="0" err="1"/>
              <a:t>завдань</a:t>
            </a:r>
            <a:r>
              <a:rPr lang="ru-RU" dirty="0"/>
              <a:t> та </a:t>
            </a:r>
            <a:r>
              <a:rPr lang="ru-RU" dirty="0" err="1"/>
              <a:t>функцій</a:t>
            </a:r>
            <a:r>
              <a:rPr lang="ru-RU" dirty="0"/>
              <a:t> </a:t>
            </a:r>
            <a:r>
              <a:rPr lang="ru-RU" dirty="0" err="1"/>
              <a:t>Міністерства</a:t>
            </a:r>
            <a:r>
              <a:rPr lang="ru-RU" dirty="0"/>
              <a:t> </a:t>
            </a:r>
            <a:r>
              <a:rPr lang="ru-RU" dirty="0" err="1"/>
              <a:t>закордонних</a:t>
            </a:r>
            <a:r>
              <a:rPr lang="ru-RU" dirty="0"/>
              <a:t> справ </a:t>
            </a:r>
            <a:r>
              <a:rPr lang="ru-RU" dirty="0" err="1"/>
              <a:t>України</a:t>
            </a:r>
            <a:r>
              <a:rPr lang="ru-RU" dirty="0"/>
              <a:t> </a:t>
            </a:r>
            <a:r>
              <a:rPr lang="ru-RU" dirty="0" err="1"/>
              <a:t>із</a:t>
            </a:r>
            <a:r>
              <a:rPr lang="ru-RU" dirty="0"/>
              <a:t> </a:t>
            </a:r>
            <a:r>
              <a:rPr lang="ru-RU" dirty="0" err="1"/>
              <a:t>забезпечення</a:t>
            </a:r>
            <a:r>
              <a:rPr lang="ru-RU" dirty="0"/>
              <a:t> </a:t>
            </a:r>
            <a:r>
              <a:rPr lang="ru-RU" dirty="0" err="1"/>
              <a:t>формування</a:t>
            </a:r>
            <a:r>
              <a:rPr lang="ru-RU" dirty="0"/>
              <a:t> та </a:t>
            </a:r>
            <a:r>
              <a:rPr lang="ru-RU" dirty="0" err="1"/>
              <a:t>реалізації</a:t>
            </a:r>
            <a:r>
              <a:rPr lang="ru-RU" dirty="0"/>
              <a:t> </a:t>
            </a:r>
            <a:r>
              <a:rPr lang="ru-RU" dirty="0" err="1"/>
              <a:t>державної</a:t>
            </a:r>
            <a:r>
              <a:rPr lang="ru-RU" dirty="0"/>
              <a:t> </a:t>
            </a:r>
            <a:r>
              <a:rPr lang="ru-RU" dirty="0" err="1"/>
              <a:t>політики</a:t>
            </a:r>
            <a:r>
              <a:rPr lang="ru-RU" dirty="0"/>
              <a:t> у </a:t>
            </a:r>
            <a:r>
              <a:rPr lang="ru-RU" dirty="0" err="1"/>
              <a:t>сфері</a:t>
            </a:r>
            <a:r>
              <a:rPr lang="ru-RU" dirty="0"/>
              <a:t> </a:t>
            </a:r>
            <a:r>
              <a:rPr lang="ru-RU" dirty="0" err="1"/>
              <a:t>зовнішніх</a:t>
            </a:r>
            <a:r>
              <a:rPr lang="ru-RU" dirty="0"/>
              <a:t> </a:t>
            </a:r>
            <a:r>
              <a:rPr lang="ru-RU" dirty="0" err="1"/>
              <a:t>зносин</a:t>
            </a:r>
            <a:r>
              <a:rPr lang="ru-RU" dirty="0"/>
              <a:t>, та </a:t>
            </a:r>
            <a:r>
              <a:rPr lang="ru-RU" dirty="0" err="1"/>
              <a:t>їх</a:t>
            </a:r>
            <a:r>
              <a:rPr lang="ru-RU" dirty="0"/>
              <a:t> </a:t>
            </a:r>
            <a:r>
              <a:rPr lang="ru-RU" dirty="0" err="1"/>
              <a:t>заступників</a:t>
            </a:r>
            <a:r>
              <a:rPr lang="ru-RU" dirty="0"/>
              <a:t>.</a:t>
            </a:r>
            <a:br>
              <a:rPr lang="ru-RU" dirty="0"/>
            </a:br>
            <a:endParaRPr lang="ru-RU" dirty="0"/>
          </a:p>
        </p:txBody>
      </p:sp>
    </p:spTree>
    <p:extLst>
      <p:ext uri="{BB962C8B-B14F-4D97-AF65-F5344CB8AC3E}">
        <p14:creationId xmlns:p14="http://schemas.microsoft.com/office/powerpoint/2010/main" val="251882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2674" y="-266700"/>
            <a:ext cx="10364452" cy="1460500"/>
          </a:xfrm>
        </p:spPr>
        <p:txBody>
          <a:bodyPr>
            <a:noAutofit/>
          </a:bodyPr>
          <a:lstStyle/>
          <a:p>
            <a:r>
              <a:rPr lang="ru-RU" sz="2800" dirty="0" err="1"/>
              <a:t>Встановлюються</a:t>
            </a:r>
            <a:r>
              <a:rPr lang="ru-RU" sz="2800" dirty="0"/>
              <a:t> </a:t>
            </a:r>
            <a:r>
              <a:rPr lang="ru-RU" sz="2800" dirty="0" err="1"/>
              <a:t>такі</a:t>
            </a:r>
            <a:r>
              <a:rPr lang="ru-RU" sz="2800" dirty="0"/>
              <a:t> </a:t>
            </a:r>
            <a:r>
              <a:rPr lang="ru-RU" sz="2800" dirty="0" err="1"/>
              <a:t>категорії</a:t>
            </a:r>
            <a:r>
              <a:rPr lang="ru-RU" sz="2800" dirty="0"/>
              <a:t> </a:t>
            </a:r>
            <a:r>
              <a:rPr lang="ru-RU" sz="2800" dirty="0" err="1"/>
              <a:t>дипломатичних</a:t>
            </a:r>
            <a:r>
              <a:rPr lang="ru-RU" sz="2800" dirty="0"/>
              <a:t> посад:</a:t>
            </a:r>
            <a:br>
              <a:rPr lang="ru-RU" sz="2800" dirty="0"/>
            </a:br>
            <a:endParaRPr lang="ru-RU" sz="2800" dirty="0"/>
          </a:p>
        </p:txBody>
      </p:sp>
      <p:sp>
        <p:nvSpPr>
          <p:cNvPr id="3" name="Текст 2"/>
          <p:cNvSpPr>
            <a:spLocks noGrp="1"/>
          </p:cNvSpPr>
          <p:nvPr>
            <p:ph type="body" idx="1"/>
          </p:nvPr>
        </p:nvSpPr>
        <p:spPr>
          <a:xfrm>
            <a:off x="913774" y="2367093"/>
            <a:ext cx="3298976" cy="576262"/>
          </a:xfrm>
        </p:spPr>
        <p:txBody>
          <a:bodyPr/>
          <a:lstStyle/>
          <a:p>
            <a:r>
              <a:rPr lang="ru-RU" dirty="0" err="1"/>
              <a:t>категорія</a:t>
            </a:r>
            <a:r>
              <a:rPr lang="ru-RU" dirty="0"/>
              <a:t> "А" </a:t>
            </a:r>
            <a:endParaRPr lang="ru-RU" dirty="0"/>
          </a:p>
        </p:txBody>
      </p:sp>
      <p:sp>
        <p:nvSpPr>
          <p:cNvPr id="4" name="Текст 3"/>
          <p:cNvSpPr>
            <a:spLocks noGrp="1"/>
          </p:cNvSpPr>
          <p:nvPr>
            <p:ph type="body" sz="half" idx="15"/>
          </p:nvPr>
        </p:nvSpPr>
        <p:spPr/>
        <p:txBody>
          <a:bodyPr>
            <a:normAutofit fontScale="92500"/>
          </a:bodyPr>
          <a:lstStyle/>
          <a:p>
            <a:r>
              <a:rPr lang="ru-RU" dirty="0" err="1"/>
              <a:t>Державний</a:t>
            </a:r>
            <a:r>
              <a:rPr lang="ru-RU" dirty="0"/>
              <a:t> </a:t>
            </a:r>
            <a:r>
              <a:rPr lang="ru-RU" dirty="0" err="1"/>
              <a:t>секретар</a:t>
            </a:r>
            <a:r>
              <a:rPr lang="ru-RU" dirty="0"/>
              <a:t> </a:t>
            </a:r>
            <a:r>
              <a:rPr lang="ru-RU" dirty="0" err="1"/>
              <a:t>Міністерства</a:t>
            </a:r>
            <a:r>
              <a:rPr lang="ru-RU" dirty="0"/>
              <a:t> </a:t>
            </a:r>
            <a:r>
              <a:rPr lang="ru-RU" dirty="0" err="1"/>
              <a:t>закордонних</a:t>
            </a:r>
            <a:r>
              <a:rPr lang="ru-RU" dirty="0"/>
              <a:t> справ </a:t>
            </a:r>
            <a:r>
              <a:rPr lang="ru-RU" dirty="0" err="1"/>
              <a:t>України</a:t>
            </a:r>
            <a:r>
              <a:rPr lang="ru-RU" dirty="0"/>
              <a:t>, </a:t>
            </a:r>
            <a:r>
              <a:rPr lang="ru-RU" dirty="0" err="1"/>
              <a:t>Надзвичайний</a:t>
            </a:r>
            <a:r>
              <a:rPr lang="ru-RU" dirty="0"/>
              <a:t> і </a:t>
            </a:r>
            <a:r>
              <a:rPr lang="ru-RU" dirty="0" err="1"/>
              <a:t>Повноважний</a:t>
            </a:r>
            <a:r>
              <a:rPr lang="ru-RU" dirty="0"/>
              <a:t> Посол </a:t>
            </a:r>
            <a:r>
              <a:rPr lang="ru-RU" dirty="0" err="1"/>
              <a:t>України</a:t>
            </a:r>
            <a:r>
              <a:rPr lang="ru-RU" dirty="0"/>
              <a:t>, </a:t>
            </a:r>
            <a:r>
              <a:rPr lang="ru-RU" dirty="0" err="1"/>
              <a:t>Надзвичайний</a:t>
            </a:r>
            <a:r>
              <a:rPr lang="ru-RU" dirty="0"/>
              <a:t> і </a:t>
            </a:r>
            <a:r>
              <a:rPr lang="ru-RU" dirty="0" err="1"/>
              <a:t>Повноважний</a:t>
            </a:r>
            <a:r>
              <a:rPr lang="ru-RU" dirty="0"/>
              <a:t> Посол </a:t>
            </a:r>
            <a:r>
              <a:rPr lang="ru-RU" dirty="0" err="1"/>
              <a:t>України</a:t>
            </a:r>
            <a:r>
              <a:rPr lang="ru-RU" dirty="0"/>
              <a:t> з </a:t>
            </a:r>
            <a:r>
              <a:rPr lang="ru-RU" dirty="0" err="1"/>
              <a:t>резиденцією</a:t>
            </a:r>
            <a:r>
              <a:rPr lang="ru-RU" dirty="0"/>
              <a:t> в </a:t>
            </a:r>
            <a:r>
              <a:rPr lang="ru-RU" dirty="0" err="1"/>
              <a:t>Києві</a:t>
            </a:r>
            <a:r>
              <a:rPr lang="ru-RU" dirty="0"/>
              <a:t>, </a:t>
            </a:r>
            <a:r>
              <a:rPr lang="ru-RU" dirty="0" err="1"/>
              <a:t>Постійний</a:t>
            </a:r>
            <a:r>
              <a:rPr lang="ru-RU" dirty="0"/>
              <a:t> </a:t>
            </a:r>
            <a:r>
              <a:rPr lang="ru-RU" dirty="0" err="1"/>
              <a:t>представник</a:t>
            </a:r>
            <a:r>
              <a:rPr lang="ru-RU" dirty="0"/>
              <a:t> </a:t>
            </a:r>
            <a:r>
              <a:rPr lang="ru-RU" dirty="0" err="1"/>
              <a:t>України</a:t>
            </a:r>
            <a:r>
              <a:rPr lang="ru-RU" dirty="0"/>
              <a:t> при </a:t>
            </a:r>
            <a:r>
              <a:rPr lang="ru-RU" dirty="0" err="1"/>
              <a:t>міжнародній</a:t>
            </a:r>
            <a:r>
              <a:rPr lang="ru-RU" dirty="0"/>
              <a:t> </a:t>
            </a:r>
            <a:r>
              <a:rPr lang="ru-RU" dirty="0" err="1"/>
              <a:t>організації</a:t>
            </a:r>
            <a:r>
              <a:rPr lang="ru-RU" dirty="0"/>
              <a:t>, </a:t>
            </a:r>
            <a:r>
              <a:rPr lang="ru-RU" dirty="0" err="1"/>
              <a:t>Представник</a:t>
            </a:r>
            <a:r>
              <a:rPr lang="ru-RU" dirty="0"/>
              <a:t> </a:t>
            </a:r>
            <a:r>
              <a:rPr lang="ru-RU" dirty="0" err="1"/>
              <a:t>України</a:t>
            </a:r>
            <a:r>
              <a:rPr lang="ru-RU" dirty="0"/>
              <a:t> при </a:t>
            </a:r>
            <a:r>
              <a:rPr lang="ru-RU" dirty="0" err="1"/>
              <a:t>міжнародній</a:t>
            </a:r>
            <a:r>
              <a:rPr lang="ru-RU" dirty="0"/>
              <a:t> </a:t>
            </a:r>
            <a:r>
              <a:rPr lang="ru-RU" dirty="0" err="1"/>
              <a:t>організації</a:t>
            </a:r>
            <a:r>
              <a:rPr lang="ru-RU" dirty="0"/>
              <a:t>, Глава </a:t>
            </a:r>
            <a:r>
              <a:rPr lang="ru-RU" dirty="0" err="1"/>
              <a:t>Місії</a:t>
            </a:r>
            <a:r>
              <a:rPr lang="ru-RU" dirty="0"/>
              <a:t> </a:t>
            </a:r>
            <a:r>
              <a:rPr lang="ru-RU" dirty="0" err="1"/>
              <a:t>України</a:t>
            </a:r>
            <a:r>
              <a:rPr lang="ru-RU" dirty="0"/>
              <a:t> при </a:t>
            </a:r>
            <a:r>
              <a:rPr lang="ru-RU" dirty="0" err="1"/>
              <a:t>міжнародній</a:t>
            </a:r>
            <a:r>
              <a:rPr lang="ru-RU" dirty="0"/>
              <a:t> </a:t>
            </a:r>
            <a:r>
              <a:rPr lang="ru-RU" dirty="0" err="1"/>
              <a:t>організації</a:t>
            </a:r>
            <a:r>
              <a:rPr lang="ru-RU" dirty="0"/>
              <a:t>;</a:t>
            </a:r>
          </a:p>
          <a:p>
            <a:endParaRPr lang="ru-RU" dirty="0"/>
          </a:p>
        </p:txBody>
      </p:sp>
      <p:sp>
        <p:nvSpPr>
          <p:cNvPr id="5" name="Текст 4"/>
          <p:cNvSpPr>
            <a:spLocks noGrp="1"/>
          </p:cNvSpPr>
          <p:nvPr>
            <p:ph type="body" sz="quarter" idx="3"/>
          </p:nvPr>
        </p:nvSpPr>
        <p:spPr/>
        <p:txBody>
          <a:bodyPr/>
          <a:lstStyle/>
          <a:p>
            <a:r>
              <a:rPr lang="ru-RU" dirty="0" err="1"/>
              <a:t>категорія</a:t>
            </a:r>
            <a:r>
              <a:rPr lang="ru-RU" dirty="0"/>
              <a:t> "Б" </a:t>
            </a:r>
            <a:endParaRPr lang="ru-RU" dirty="0"/>
          </a:p>
        </p:txBody>
      </p:sp>
      <p:sp>
        <p:nvSpPr>
          <p:cNvPr id="6" name="Текст 5"/>
          <p:cNvSpPr>
            <a:spLocks noGrp="1"/>
          </p:cNvSpPr>
          <p:nvPr>
            <p:ph type="body" sz="half" idx="16"/>
          </p:nvPr>
        </p:nvSpPr>
        <p:spPr/>
        <p:txBody>
          <a:bodyPr>
            <a:normAutofit fontScale="70000" lnSpcReduction="20000"/>
          </a:bodyPr>
          <a:lstStyle/>
          <a:p>
            <a:r>
              <a:rPr lang="ru-RU" dirty="0" err="1"/>
              <a:t>Генеральний</a:t>
            </a:r>
            <a:r>
              <a:rPr lang="ru-RU" dirty="0"/>
              <a:t> консул </a:t>
            </a:r>
            <a:r>
              <a:rPr lang="ru-RU" dirty="0" err="1"/>
              <a:t>України</a:t>
            </a:r>
            <a:r>
              <a:rPr lang="ru-RU" dirty="0"/>
              <a:t>, заступник </a:t>
            </a:r>
            <a:r>
              <a:rPr lang="ru-RU" dirty="0" err="1"/>
              <a:t>Постійного</a:t>
            </a:r>
            <a:r>
              <a:rPr lang="ru-RU" dirty="0"/>
              <a:t> </a:t>
            </a:r>
            <a:r>
              <a:rPr lang="ru-RU" dirty="0" err="1"/>
              <a:t>представника</a:t>
            </a:r>
            <a:r>
              <a:rPr lang="ru-RU" dirty="0"/>
              <a:t> </a:t>
            </a:r>
            <a:r>
              <a:rPr lang="ru-RU" dirty="0" err="1"/>
              <a:t>України</a:t>
            </a:r>
            <a:r>
              <a:rPr lang="ru-RU" dirty="0"/>
              <a:t> при </a:t>
            </a:r>
            <a:r>
              <a:rPr lang="ru-RU" dirty="0" err="1"/>
              <a:t>міжнародній</a:t>
            </a:r>
            <a:r>
              <a:rPr lang="ru-RU" dirty="0"/>
              <a:t> </a:t>
            </a:r>
            <a:r>
              <a:rPr lang="ru-RU" dirty="0" err="1"/>
              <a:t>організації</a:t>
            </a:r>
            <a:r>
              <a:rPr lang="ru-RU" dirty="0"/>
              <a:t>, заступник </a:t>
            </a:r>
            <a:r>
              <a:rPr lang="ru-RU" dirty="0" err="1"/>
              <a:t>Представника</a:t>
            </a:r>
            <a:r>
              <a:rPr lang="ru-RU" dirty="0"/>
              <a:t> </a:t>
            </a:r>
            <a:r>
              <a:rPr lang="ru-RU" dirty="0" err="1"/>
              <a:t>України</a:t>
            </a:r>
            <a:r>
              <a:rPr lang="ru-RU" dirty="0"/>
              <a:t> при </a:t>
            </a:r>
            <a:r>
              <a:rPr lang="ru-RU" dirty="0" err="1"/>
              <a:t>міжнародній</a:t>
            </a:r>
            <a:r>
              <a:rPr lang="ru-RU" dirty="0"/>
              <a:t> </a:t>
            </a:r>
            <a:r>
              <a:rPr lang="ru-RU" dirty="0" err="1"/>
              <a:t>організації</a:t>
            </a:r>
            <a:r>
              <a:rPr lang="ru-RU" dirty="0"/>
              <a:t>, заступник </a:t>
            </a:r>
            <a:r>
              <a:rPr lang="ru-RU" dirty="0" err="1"/>
              <a:t>Глави</a:t>
            </a:r>
            <a:r>
              <a:rPr lang="ru-RU" dirty="0"/>
              <a:t> </a:t>
            </a:r>
            <a:r>
              <a:rPr lang="ru-RU" dirty="0" err="1"/>
              <a:t>Місії</a:t>
            </a:r>
            <a:r>
              <a:rPr lang="ru-RU" dirty="0"/>
              <a:t> </a:t>
            </a:r>
            <a:r>
              <a:rPr lang="ru-RU" dirty="0" err="1"/>
              <a:t>України</a:t>
            </a:r>
            <a:r>
              <a:rPr lang="ru-RU" dirty="0"/>
              <a:t> при </a:t>
            </a:r>
            <a:r>
              <a:rPr lang="ru-RU" dirty="0" err="1"/>
              <a:t>міжнародній</a:t>
            </a:r>
            <a:r>
              <a:rPr lang="ru-RU" dirty="0"/>
              <a:t> </a:t>
            </a:r>
            <a:r>
              <a:rPr lang="ru-RU" dirty="0" err="1"/>
              <a:t>організації</a:t>
            </a:r>
            <a:r>
              <a:rPr lang="ru-RU" dirty="0"/>
              <a:t>, </a:t>
            </a:r>
            <a:r>
              <a:rPr lang="ru-RU" dirty="0" err="1"/>
              <a:t>радник</a:t>
            </a:r>
            <a:r>
              <a:rPr lang="ru-RU" dirty="0"/>
              <a:t>-посланник, Посол з </a:t>
            </a:r>
            <a:r>
              <a:rPr lang="ru-RU" dirty="0" err="1"/>
              <a:t>особливих</a:t>
            </a:r>
            <a:r>
              <a:rPr lang="ru-RU" dirty="0"/>
              <a:t> </a:t>
            </a:r>
            <a:r>
              <a:rPr lang="ru-RU" dirty="0" err="1"/>
              <a:t>доручень</a:t>
            </a:r>
            <a:r>
              <a:rPr lang="ru-RU" dirty="0"/>
              <a:t>, </a:t>
            </a:r>
            <a:r>
              <a:rPr lang="ru-RU" dirty="0" err="1"/>
              <a:t>дипломатичний</a:t>
            </a:r>
            <a:r>
              <a:rPr lang="ru-RU" dirty="0"/>
              <a:t> </a:t>
            </a:r>
            <a:r>
              <a:rPr lang="ru-RU" dirty="0" err="1"/>
              <a:t>радник</a:t>
            </a:r>
            <a:r>
              <a:rPr lang="ru-RU" dirty="0"/>
              <a:t>, Консул </a:t>
            </a:r>
            <a:r>
              <a:rPr lang="ru-RU" dirty="0" err="1"/>
              <a:t>України</a:t>
            </a:r>
            <a:r>
              <a:rPr lang="ru-RU" dirty="0"/>
              <a:t>, </a:t>
            </a:r>
            <a:r>
              <a:rPr lang="ru-RU" dirty="0" err="1"/>
              <a:t>Представник</a:t>
            </a:r>
            <a:r>
              <a:rPr lang="ru-RU" dirty="0"/>
              <a:t> </a:t>
            </a:r>
            <a:r>
              <a:rPr lang="ru-RU" dirty="0" err="1"/>
              <a:t>Міністерства</a:t>
            </a:r>
            <a:r>
              <a:rPr lang="ru-RU" dirty="0"/>
              <a:t> </a:t>
            </a:r>
            <a:r>
              <a:rPr lang="ru-RU" dirty="0" err="1"/>
              <a:t>закордонних</a:t>
            </a:r>
            <a:r>
              <a:rPr lang="ru-RU" dirty="0"/>
              <a:t> справ </a:t>
            </a:r>
            <a:r>
              <a:rPr lang="ru-RU" dirty="0" err="1"/>
              <a:t>України</a:t>
            </a:r>
            <a:r>
              <a:rPr lang="ru-RU" dirty="0"/>
              <a:t> на </a:t>
            </a:r>
            <a:r>
              <a:rPr lang="ru-RU" dirty="0" err="1"/>
              <a:t>території</a:t>
            </a:r>
            <a:r>
              <a:rPr lang="ru-RU" dirty="0"/>
              <a:t> </a:t>
            </a:r>
            <a:r>
              <a:rPr lang="ru-RU" dirty="0" err="1"/>
              <a:t>України</a:t>
            </a:r>
            <a:r>
              <a:rPr lang="ru-RU" dirty="0"/>
              <a:t>, </a:t>
            </a:r>
            <a:r>
              <a:rPr lang="ru-RU" dirty="0" err="1"/>
              <a:t>керівники</a:t>
            </a:r>
            <a:r>
              <a:rPr lang="ru-RU" dirty="0"/>
              <a:t> </a:t>
            </a:r>
            <a:r>
              <a:rPr lang="ru-RU" dirty="0" err="1"/>
              <a:t>структурних</a:t>
            </a:r>
            <a:r>
              <a:rPr lang="ru-RU" dirty="0"/>
              <a:t> </a:t>
            </a:r>
            <a:r>
              <a:rPr lang="ru-RU" dirty="0" err="1"/>
              <a:t>підрозділів</a:t>
            </a:r>
            <a:r>
              <a:rPr lang="ru-RU" dirty="0"/>
              <a:t> </a:t>
            </a:r>
            <a:r>
              <a:rPr lang="ru-RU" dirty="0" err="1"/>
              <a:t>апарату</a:t>
            </a:r>
            <a:r>
              <a:rPr lang="ru-RU" dirty="0"/>
              <a:t> </a:t>
            </a:r>
            <a:r>
              <a:rPr lang="ru-RU" dirty="0" err="1"/>
              <a:t>Міністерства</a:t>
            </a:r>
            <a:r>
              <a:rPr lang="ru-RU" dirty="0"/>
              <a:t> </a:t>
            </a:r>
            <a:r>
              <a:rPr lang="ru-RU" dirty="0" err="1"/>
              <a:t>закордонних</a:t>
            </a:r>
            <a:r>
              <a:rPr lang="ru-RU" dirty="0"/>
              <a:t> справ </a:t>
            </a:r>
            <a:r>
              <a:rPr lang="ru-RU" dirty="0" err="1"/>
              <a:t>України</a:t>
            </a:r>
            <a:r>
              <a:rPr lang="ru-RU" dirty="0"/>
              <a:t>, </a:t>
            </a:r>
            <a:r>
              <a:rPr lang="ru-RU" dirty="0" err="1"/>
              <a:t>утворених</a:t>
            </a:r>
            <a:r>
              <a:rPr lang="ru-RU" dirty="0"/>
              <a:t> для </a:t>
            </a:r>
            <a:r>
              <a:rPr lang="ru-RU" dirty="0" err="1"/>
              <a:t>забезпечення</a:t>
            </a:r>
            <a:r>
              <a:rPr lang="ru-RU" dirty="0"/>
              <a:t> </a:t>
            </a:r>
            <a:r>
              <a:rPr lang="ru-RU" dirty="0" err="1"/>
              <a:t>виконання</a:t>
            </a:r>
            <a:r>
              <a:rPr lang="ru-RU" dirty="0"/>
              <a:t> </a:t>
            </a:r>
            <a:r>
              <a:rPr lang="ru-RU" dirty="0" err="1"/>
              <a:t>завдань</a:t>
            </a:r>
            <a:r>
              <a:rPr lang="ru-RU" dirty="0"/>
              <a:t> та </a:t>
            </a:r>
            <a:r>
              <a:rPr lang="ru-RU" dirty="0" err="1"/>
              <a:t>функцій</a:t>
            </a:r>
            <a:r>
              <a:rPr lang="ru-RU" dirty="0"/>
              <a:t> </a:t>
            </a:r>
            <a:r>
              <a:rPr lang="ru-RU" dirty="0" err="1"/>
              <a:t>Міністерства</a:t>
            </a:r>
            <a:r>
              <a:rPr lang="ru-RU" dirty="0"/>
              <a:t> </a:t>
            </a:r>
            <a:r>
              <a:rPr lang="ru-RU" dirty="0" err="1"/>
              <a:t>закордонних</a:t>
            </a:r>
            <a:r>
              <a:rPr lang="ru-RU" dirty="0"/>
              <a:t> справ </a:t>
            </a:r>
            <a:r>
              <a:rPr lang="ru-RU" dirty="0" err="1"/>
              <a:t>України</a:t>
            </a:r>
            <a:r>
              <a:rPr lang="ru-RU" dirty="0"/>
              <a:t> </a:t>
            </a:r>
            <a:r>
              <a:rPr lang="ru-RU" dirty="0" err="1"/>
              <a:t>із</a:t>
            </a:r>
            <a:r>
              <a:rPr lang="ru-RU" dirty="0"/>
              <a:t> </a:t>
            </a:r>
            <a:r>
              <a:rPr lang="ru-RU" dirty="0" err="1"/>
              <a:t>забезпечення</a:t>
            </a:r>
            <a:r>
              <a:rPr lang="ru-RU" dirty="0"/>
              <a:t> </a:t>
            </a:r>
            <a:r>
              <a:rPr lang="ru-RU" dirty="0" err="1"/>
              <a:t>формування</a:t>
            </a:r>
            <a:r>
              <a:rPr lang="ru-RU" dirty="0"/>
              <a:t> та </a:t>
            </a:r>
            <a:r>
              <a:rPr lang="ru-RU" dirty="0" err="1"/>
              <a:t>реалізації</a:t>
            </a:r>
            <a:r>
              <a:rPr lang="ru-RU" dirty="0"/>
              <a:t> </a:t>
            </a:r>
            <a:r>
              <a:rPr lang="ru-RU" dirty="0" err="1"/>
              <a:t>державної</a:t>
            </a:r>
            <a:r>
              <a:rPr lang="ru-RU" dirty="0"/>
              <a:t> </a:t>
            </a:r>
            <a:r>
              <a:rPr lang="ru-RU" dirty="0" err="1"/>
              <a:t>політики</a:t>
            </a:r>
            <a:r>
              <a:rPr lang="ru-RU" dirty="0"/>
              <a:t> у </a:t>
            </a:r>
            <a:r>
              <a:rPr lang="ru-RU" dirty="0" err="1"/>
              <a:t>сфері</a:t>
            </a:r>
            <a:r>
              <a:rPr lang="ru-RU" dirty="0"/>
              <a:t> </a:t>
            </a:r>
            <a:r>
              <a:rPr lang="ru-RU" dirty="0" err="1"/>
              <a:t>зовнішніх</a:t>
            </a:r>
            <a:r>
              <a:rPr lang="ru-RU" dirty="0"/>
              <a:t> </a:t>
            </a:r>
            <a:r>
              <a:rPr lang="ru-RU" dirty="0" err="1"/>
              <a:t>зносин</a:t>
            </a:r>
            <a:r>
              <a:rPr lang="ru-RU" dirty="0"/>
              <a:t>, та </a:t>
            </a:r>
            <a:r>
              <a:rPr lang="ru-RU" dirty="0" err="1"/>
              <a:t>їх</a:t>
            </a:r>
            <a:r>
              <a:rPr lang="ru-RU" dirty="0"/>
              <a:t> заступники;</a:t>
            </a:r>
          </a:p>
          <a:p>
            <a:endParaRPr lang="ru-RU" dirty="0"/>
          </a:p>
        </p:txBody>
      </p:sp>
      <p:sp>
        <p:nvSpPr>
          <p:cNvPr id="7" name="Текст 6"/>
          <p:cNvSpPr>
            <a:spLocks noGrp="1"/>
          </p:cNvSpPr>
          <p:nvPr>
            <p:ph type="body" sz="quarter" idx="13"/>
          </p:nvPr>
        </p:nvSpPr>
        <p:spPr/>
        <p:txBody>
          <a:bodyPr/>
          <a:lstStyle/>
          <a:p>
            <a:r>
              <a:rPr lang="ru-RU" dirty="0" err="1"/>
              <a:t>категорія</a:t>
            </a:r>
            <a:r>
              <a:rPr lang="ru-RU" dirty="0"/>
              <a:t> "В" </a:t>
            </a:r>
            <a:endParaRPr lang="ru-RU" dirty="0"/>
          </a:p>
        </p:txBody>
      </p:sp>
      <p:sp>
        <p:nvSpPr>
          <p:cNvPr id="8" name="Текст 7"/>
          <p:cNvSpPr>
            <a:spLocks noGrp="1"/>
          </p:cNvSpPr>
          <p:nvPr>
            <p:ph type="body" sz="half" idx="17"/>
          </p:nvPr>
        </p:nvSpPr>
        <p:spPr/>
        <p:txBody>
          <a:bodyPr/>
          <a:lstStyle/>
          <a:p>
            <a:r>
              <a:rPr lang="ru-RU" dirty="0" err="1"/>
              <a:t>інші</a:t>
            </a:r>
            <a:r>
              <a:rPr lang="ru-RU" dirty="0"/>
              <a:t> </a:t>
            </a:r>
            <a:r>
              <a:rPr lang="ru-RU" dirty="0" err="1"/>
              <a:t>дипломатичні</a:t>
            </a:r>
            <a:r>
              <a:rPr lang="ru-RU" dirty="0"/>
              <a:t> посади, не </a:t>
            </a:r>
            <a:r>
              <a:rPr lang="ru-RU" dirty="0" err="1"/>
              <a:t>віднесені</a:t>
            </a:r>
            <a:r>
              <a:rPr lang="ru-RU" dirty="0"/>
              <a:t> </a:t>
            </a:r>
            <a:r>
              <a:rPr lang="ru-RU" dirty="0" err="1"/>
              <a:t>цим</a:t>
            </a:r>
            <a:r>
              <a:rPr lang="ru-RU" dirty="0"/>
              <a:t> Законом до </a:t>
            </a:r>
            <a:r>
              <a:rPr lang="ru-RU" dirty="0" err="1"/>
              <a:t>категорій</a:t>
            </a:r>
            <a:r>
              <a:rPr lang="ru-RU" dirty="0"/>
              <a:t> "А" і "Б".</a:t>
            </a:r>
          </a:p>
          <a:p>
            <a:endParaRPr lang="ru-RU" dirty="0"/>
          </a:p>
        </p:txBody>
      </p:sp>
    </p:spTree>
    <p:extLst>
      <p:ext uri="{BB962C8B-B14F-4D97-AF65-F5344CB8AC3E}">
        <p14:creationId xmlns:p14="http://schemas.microsoft.com/office/powerpoint/2010/main" val="4225933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fontScale="90000"/>
          </a:bodyPr>
          <a:lstStyle/>
          <a:p>
            <a:r>
              <a:rPr lang="ru-RU" b="1" dirty="0" err="1">
                <a:solidFill>
                  <a:srgbClr val="FF0000"/>
                </a:solidFill>
              </a:rPr>
              <a:t>Спеціальними</a:t>
            </a:r>
            <a:r>
              <a:rPr lang="ru-RU" b="1" dirty="0">
                <a:solidFill>
                  <a:srgbClr val="FF0000"/>
                </a:solidFill>
              </a:rPr>
              <a:t> </a:t>
            </a:r>
            <a:r>
              <a:rPr lang="ru-RU" b="1" dirty="0" err="1">
                <a:solidFill>
                  <a:srgbClr val="FF0000"/>
                </a:solidFill>
              </a:rPr>
              <a:t>вимогами</a:t>
            </a:r>
            <a:r>
              <a:rPr lang="ru-RU" b="1" dirty="0">
                <a:solidFill>
                  <a:srgbClr val="FF0000"/>
                </a:solidFill>
              </a:rPr>
              <a:t> до </a:t>
            </a:r>
            <a:r>
              <a:rPr lang="ru-RU" b="1" dirty="0" err="1">
                <a:solidFill>
                  <a:srgbClr val="FF0000"/>
                </a:solidFill>
              </a:rPr>
              <a:t>осіб</a:t>
            </a:r>
            <a:r>
              <a:rPr lang="ru-RU" b="1" dirty="0">
                <a:solidFill>
                  <a:srgbClr val="FF0000"/>
                </a:solidFill>
              </a:rPr>
              <a:t>, </a:t>
            </a:r>
            <a:r>
              <a:rPr lang="ru-RU" b="1" dirty="0" err="1">
                <a:solidFill>
                  <a:srgbClr val="FF0000"/>
                </a:solidFill>
              </a:rPr>
              <a:t>які</a:t>
            </a:r>
            <a:r>
              <a:rPr lang="ru-RU" b="1" dirty="0">
                <a:solidFill>
                  <a:srgbClr val="FF0000"/>
                </a:solidFill>
              </a:rPr>
              <a:t> </a:t>
            </a:r>
            <a:r>
              <a:rPr lang="ru-RU" b="1" dirty="0" err="1">
                <a:solidFill>
                  <a:srgbClr val="FF0000"/>
                </a:solidFill>
              </a:rPr>
              <a:t>претендують</a:t>
            </a:r>
            <a:r>
              <a:rPr lang="ru-RU" b="1" dirty="0">
                <a:solidFill>
                  <a:srgbClr val="FF0000"/>
                </a:solidFill>
              </a:rPr>
              <a:t> на </a:t>
            </a:r>
            <a:r>
              <a:rPr lang="ru-RU" b="1" dirty="0" err="1">
                <a:solidFill>
                  <a:srgbClr val="FF0000"/>
                </a:solidFill>
              </a:rPr>
              <a:t>вступ</a:t>
            </a:r>
            <a:r>
              <a:rPr lang="ru-RU" b="1" dirty="0">
                <a:solidFill>
                  <a:srgbClr val="FF0000"/>
                </a:solidFill>
              </a:rPr>
              <a:t> на </a:t>
            </a:r>
            <a:r>
              <a:rPr lang="ru-RU" b="1" dirty="0" err="1">
                <a:solidFill>
                  <a:srgbClr val="FF0000"/>
                </a:solidFill>
              </a:rPr>
              <a:t>дипломатичну</a:t>
            </a:r>
            <a:r>
              <a:rPr lang="ru-RU" b="1" dirty="0">
                <a:solidFill>
                  <a:srgbClr val="FF0000"/>
                </a:solidFill>
              </a:rPr>
              <a:t> службу, є:</a:t>
            </a:r>
            <a:br>
              <a:rPr lang="ru-RU" b="1" dirty="0">
                <a:solidFill>
                  <a:srgbClr val="FF0000"/>
                </a:solidFill>
              </a:rPr>
            </a:br>
            <a:r>
              <a:rPr lang="ru-RU" dirty="0"/>
              <a:t>1) </a:t>
            </a:r>
            <a:r>
              <a:rPr lang="ru-RU" dirty="0" err="1"/>
              <a:t>наявність</a:t>
            </a:r>
            <a:r>
              <a:rPr lang="ru-RU" dirty="0"/>
              <a:t> </a:t>
            </a:r>
            <a:r>
              <a:rPr lang="ru-RU" dirty="0" err="1"/>
              <a:t>вищої</a:t>
            </a:r>
            <a:r>
              <a:rPr lang="ru-RU" dirty="0"/>
              <a:t> </a:t>
            </a:r>
            <a:r>
              <a:rPr lang="ru-RU" dirty="0" err="1"/>
              <a:t>освіти</a:t>
            </a:r>
            <a:r>
              <a:rPr lang="ru-RU" dirty="0"/>
              <a:t> </a:t>
            </a:r>
            <a:r>
              <a:rPr lang="ru-RU" dirty="0" err="1"/>
              <a:t>із</a:t>
            </a:r>
            <a:r>
              <a:rPr lang="ru-RU" dirty="0"/>
              <a:t> </a:t>
            </a:r>
            <a:r>
              <a:rPr lang="ru-RU" dirty="0" err="1"/>
              <a:t>ступенем</a:t>
            </a:r>
            <a:r>
              <a:rPr lang="ru-RU" dirty="0"/>
              <a:t> не </a:t>
            </a:r>
            <a:r>
              <a:rPr lang="ru-RU" dirty="0" err="1"/>
              <a:t>нижче</a:t>
            </a:r>
            <a:r>
              <a:rPr lang="ru-RU" dirty="0"/>
              <a:t> </a:t>
            </a:r>
            <a:r>
              <a:rPr lang="ru-RU" dirty="0" err="1"/>
              <a:t>магістра</a:t>
            </a:r>
            <a:r>
              <a:rPr lang="ru-RU" dirty="0"/>
              <a:t> - для </a:t>
            </a:r>
            <a:r>
              <a:rPr lang="ru-RU" dirty="0" err="1"/>
              <a:t>дипломатичних</a:t>
            </a:r>
            <a:r>
              <a:rPr lang="ru-RU" dirty="0"/>
              <a:t> </a:t>
            </a:r>
            <a:r>
              <a:rPr lang="ru-RU" dirty="0" err="1"/>
              <a:t>службовців</a:t>
            </a:r>
            <a:r>
              <a:rPr lang="ru-RU" dirty="0"/>
              <a:t>;</a:t>
            </a:r>
            <a:br>
              <a:rPr lang="ru-RU" dirty="0"/>
            </a:br>
            <a:r>
              <a:rPr lang="ru-RU" dirty="0"/>
              <a:t>2) </a:t>
            </a:r>
            <a:r>
              <a:rPr lang="ru-RU" dirty="0" err="1"/>
              <a:t>володіння</a:t>
            </a:r>
            <a:r>
              <a:rPr lang="ru-RU" dirty="0"/>
              <a:t> </a:t>
            </a:r>
            <a:r>
              <a:rPr lang="ru-RU" dirty="0" err="1"/>
              <a:t>відповідним</a:t>
            </a:r>
            <a:r>
              <a:rPr lang="ru-RU" dirty="0"/>
              <a:t> </a:t>
            </a:r>
            <a:r>
              <a:rPr lang="ru-RU" dirty="0" err="1"/>
              <a:t>рівнем</a:t>
            </a:r>
            <a:r>
              <a:rPr lang="ru-RU" dirty="0"/>
              <a:t> </a:t>
            </a:r>
            <a:r>
              <a:rPr lang="ru-RU" dirty="0" err="1"/>
              <a:t>професійної</a:t>
            </a:r>
            <a:r>
              <a:rPr lang="ru-RU" dirty="0"/>
              <a:t> </a:t>
            </a:r>
            <a:r>
              <a:rPr lang="ru-RU" dirty="0" err="1"/>
              <a:t>компетентності</a:t>
            </a:r>
            <a:r>
              <a:rPr lang="ru-RU" dirty="0"/>
              <a:t> </a:t>
            </a:r>
            <a:r>
              <a:rPr lang="ru-RU" dirty="0" err="1"/>
              <a:t>згідно</a:t>
            </a:r>
            <a:r>
              <a:rPr lang="ru-RU" dirty="0"/>
              <a:t> з </a:t>
            </a:r>
            <a:r>
              <a:rPr lang="ru-RU" dirty="0" err="1"/>
              <a:t>вимогами</a:t>
            </a:r>
            <a:r>
              <a:rPr lang="ru-RU" dirty="0"/>
              <a:t>, </a:t>
            </a:r>
            <a:r>
              <a:rPr lang="ru-RU" dirty="0" err="1"/>
              <a:t>визначеними</a:t>
            </a:r>
            <a:r>
              <a:rPr lang="ru-RU" dirty="0"/>
              <a:t> </a:t>
            </a:r>
            <a:r>
              <a:rPr lang="ru-RU" dirty="0" err="1"/>
              <a:t>Міністерством</a:t>
            </a:r>
            <a:r>
              <a:rPr lang="ru-RU" dirty="0"/>
              <a:t> </a:t>
            </a:r>
            <a:r>
              <a:rPr lang="ru-RU" dirty="0" err="1"/>
              <a:t>закордонних</a:t>
            </a:r>
            <a:r>
              <a:rPr lang="ru-RU" dirty="0"/>
              <a:t> справ </a:t>
            </a:r>
            <a:r>
              <a:rPr lang="ru-RU" dirty="0" err="1"/>
              <a:t>України</a:t>
            </a:r>
            <a:r>
              <a:rPr lang="ru-RU" dirty="0"/>
              <a:t>;</a:t>
            </a:r>
            <a:br>
              <a:rPr lang="ru-RU" dirty="0"/>
            </a:br>
            <a:r>
              <a:rPr lang="ru-RU" dirty="0"/>
              <a:t>3) </a:t>
            </a:r>
            <a:r>
              <a:rPr lang="ru-RU" dirty="0" err="1"/>
              <a:t>володіння</a:t>
            </a:r>
            <a:r>
              <a:rPr lang="ru-RU" dirty="0"/>
              <a:t> </a:t>
            </a:r>
            <a:r>
              <a:rPr lang="ru-RU" dirty="0" err="1"/>
              <a:t>іноземними</a:t>
            </a:r>
            <a:r>
              <a:rPr lang="ru-RU" dirty="0"/>
              <a:t> </a:t>
            </a:r>
            <a:r>
              <a:rPr lang="ru-RU" dirty="0" err="1"/>
              <a:t>мовами</a:t>
            </a:r>
            <a:r>
              <a:rPr lang="ru-RU" dirty="0"/>
              <a:t> в </a:t>
            </a:r>
            <a:r>
              <a:rPr lang="ru-RU" dirty="0" err="1"/>
              <a:t>обсязі</a:t>
            </a:r>
            <a:r>
              <a:rPr lang="ru-RU" dirty="0"/>
              <a:t>, </a:t>
            </a:r>
            <a:r>
              <a:rPr lang="ru-RU" dirty="0" err="1"/>
              <a:t>необхідному</a:t>
            </a:r>
            <a:r>
              <a:rPr lang="ru-RU" dirty="0"/>
              <a:t> для </a:t>
            </a:r>
            <a:r>
              <a:rPr lang="ru-RU" dirty="0" err="1"/>
              <a:t>виконання</a:t>
            </a:r>
            <a:r>
              <a:rPr lang="ru-RU" dirty="0"/>
              <a:t> </a:t>
            </a:r>
            <a:r>
              <a:rPr lang="ru-RU" dirty="0" err="1"/>
              <a:t>посадових</a:t>
            </a:r>
            <a:r>
              <a:rPr lang="ru-RU" dirty="0"/>
              <a:t> </a:t>
            </a:r>
            <a:r>
              <a:rPr lang="ru-RU" dirty="0" err="1"/>
              <a:t>обов’язків</a:t>
            </a:r>
            <a:r>
              <a:rPr lang="ru-RU" dirty="0"/>
              <a:t>;</a:t>
            </a:r>
            <a:br>
              <a:rPr lang="ru-RU" dirty="0"/>
            </a:br>
            <a:r>
              <a:rPr lang="ru-RU" dirty="0"/>
              <a:t>4) стан </a:t>
            </a:r>
            <a:r>
              <a:rPr lang="ru-RU" dirty="0" err="1"/>
              <a:t>здоров’я</a:t>
            </a:r>
            <a:r>
              <a:rPr lang="ru-RU" dirty="0"/>
              <a:t>, </a:t>
            </a:r>
            <a:r>
              <a:rPr lang="ru-RU" dirty="0" err="1"/>
              <a:t>який</a:t>
            </a:r>
            <a:r>
              <a:rPr lang="ru-RU" dirty="0"/>
              <a:t> </a:t>
            </a:r>
            <a:r>
              <a:rPr lang="ru-RU" dirty="0" err="1"/>
              <a:t>дозволяє</a:t>
            </a:r>
            <a:r>
              <a:rPr lang="ru-RU" dirty="0"/>
              <a:t> бути </a:t>
            </a:r>
            <a:r>
              <a:rPr lang="ru-RU" dirty="0" err="1"/>
              <a:t>направленим</a:t>
            </a:r>
            <a:r>
              <a:rPr lang="ru-RU" dirty="0"/>
              <a:t> у </a:t>
            </a:r>
            <a:r>
              <a:rPr lang="ru-RU" dirty="0" err="1"/>
              <a:t>довготермінове</a:t>
            </a:r>
            <a:r>
              <a:rPr lang="ru-RU" dirty="0"/>
              <a:t> </a:t>
            </a:r>
            <a:r>
              <a:rPr lang="ru-RU" dirty="0" err="1"/>
              <a:t>відрядження</a:t>
            </a:r>
            <a:r>
              <a:rPr lang="ru-RU" dirty="0"/>
              <a:t>, </a:t>
            </a:r>
            <a:r>
              <a:rPr lang="ru-RU" dirty="0" err="1"/>
              <a:t>підтверджений</a:t>
            </a:r>
            <a:r>
              <a:rPr lang="ru-RU" dirty="0"/>
              <a:t> документом, </a:t>
            </a:r>
            <a:r>
              <a:rPr lang="ru-RU" dirty="0" err="1"/>
              <a:t>виданим</a:t>
            </a:r>
            <a:r>
              <a:rPr lang="ru-RU" dirty="0"/>
              <a:t> у </a:t>
            </a:r>
            <a:r>
              <a:rPr lang="ru-RU" dirty="0" err="1"/>
              <a:t>встановленому</a:t>
            </a:r>
            <a:r>
              <a:rPr lang="ru-RU" dirty="0"/>
              <a:t> </a:t>
            </a:r>
            <a:r>
              <a:rPr lang="ru-RU" dirty="0" err="1"/>
              <a:t>законодавством</a:t>
            </a:r>
            <a:r>
              <a:rPr lang="ru-RU" dirty="0"/>
              <a:t> порядку;</a:t>
            </a:r>
            <a:br>
              <a:rPr lang="ru-RU" dirty="0"/>
            </a:br>
            <a:r>
              <a:rPr lang="ru-RU" dirty="0"/>
              <a:t>5) </a:t>
            </a:r>
            <a:r>
              <a:rPr lang="ru-RU" dirty="0" err="1"/>
              <a:t>відсутність</a:t>
            </a:r>
            <a:r>
              <a:rPr lang="ru-RU" dirty="0"/>
              <a:t> </a:t>
            </a:r>
            <a:r>
              <a:rPr lang="ru-RU" dirty="0" err="1"/>
              <a:t>обставин</a:t>
            </a:r>
            <a:r>
              <a:rPr lang="ru-RU" dirty="0"/>
              <a:t>, </a:t>
            </a:r>
            <a:r>
              <a:rPr lang="ru-RU" dirty="0" err="1"/>
              <a:t>що</a:t>
            </a:r>
            <a:r>
              <a:rPr lang="ru-RU" dirty="0"/>
              <a:t> </a:t>
            </a:r>
            <a:r>
              <a:rPr lang="ru-RU" dirty="0" err="1"/>
              <a:t>можуть</a:t>
            </a:r>
            <a:r>
              <a:rPr lang="ru-RU" dirty="0"/>
              <a:t> </a:t>
            </a:r>
            <a:r>
              <a:rPr lang="ru-RU" dirty="0" err="1"/>
              <a:t>перешкоджати</a:t>
            </a:r>
            <a:r>
              <a:rPr lang="ru-RU" dirty="0"/>
              <a:t> </a:t>
            </a:r>
            <a:r>
              <a:rPr lang="ru-RU" dirty="0" err="1"/>
              <a:t>виконанню</a:t>
            </a:r>
            <a:r>
              <a:rPr lang="ru-RU" dirty="0"/>
              <a:t> </a:t>
            </a:r>
            <a:r>
              <a:rPr lang="ru-RU" dirty="0" err="1"/>
              <a:t>посадових</a:t>
            </a:r>
            <a:r>
              <a:rPr lang="ru-RU" dirty="0"/>
              <a:t> </a:t>
            </a:r>
            <a:r>
              <a:rPr lang="ru-RU" dirty="0" err="1"/>
              <a:t>обов’язків</a:t>
            </a:r>
            <a:r>
              <a:rPr lang="ru-RU" dirty="0"/>
              <a:t> </a:t>
            </a:r>
            <a:r>
              <a:rPr lang="ru-RU" dirty="0" err="1"/>
              <a:t>під</a:t>
            </a:r>
            <a:r>
              <a:rPr lang="ru-RU" dirty="0"/>
              <a:t> час </a:t>
            </a:r>
            <a:r>
              <a:rPr lang="ru-RU" dirty="0" err="1"/>
              <a:t>роботи</a:t>
            </a:r>
            <a:r>
              <a:rPr lang="ru-RU" dirty="0"/>
              <a:t> в </a:t>
            </a:r>
            <a:r>
              <a:rPr lang="ru-RU" dirty="0" err="1"/>
              <a:t>системі</a:t>
            </a:r>
            <a:r>
              <a:rPr lang="ru-RU" dirty="0"/>
              <a:t> </a:t>
            </a:r>
            <a:r>
              <a:rPr lang="ru-RU" dirty="0" err="1"/>
              <a:t>органів</a:t>
            </a:r>
            <a:r>
              <a:rPr lang="ru-RU" dirty="0"/>
              <a:t> </a:t>
            </a:r>
            <a:r>
              <a:rPr lang="ru-RU" dirty="0" err="1"/>
              <a:t>дипломатичної</a:t>
            </a:r>
            <a:r>
              <a:rPr lang="ru-RU" dirty="0"/>
              <a:t> </a:t>
            </a:r>
            <a:r>
              <a:rPr lang="ru-RU" dirty="0" err="1"/>
              <a:t>служби</a:t>
            </a:r>
            <a:r>
              <a:rPr lang="ru-RU" dirty="0"/>
              <a:t>.</a:t>
            </a:r>
            <a:br>
              <a:rPr lang="ru-RU" dirty="0"/>
            </a:br>
            <a:endParaRPr lang="ru-RU" dirty="0"/>
          </a:p>
        </p:txBody>
      </p:sp>
    </p:spTree>
    <p:extLst>
      <p:ext uri="{BB962C8B-B14F-4D97-AF65-F5344CB8AC3E}">
        <p14:creationId xmlns:p14="http://schemas.microsoft.com/office/powerpoint/2010/main" val="1451302583"/>
      </p:ext>
    </p:extLst>
  </p:cSld>
  <p:clrMapOvr>
    <a:masterClrMapping/>
  </p:clrMapOvr>
</p:sld>
</file>

<file path=ppt/theme/theme1.xml><?xml version="1.0" encoding="utf-8"?>
<a:theme xmlns:a="http://schemas.openxmlformats.org/drawingml/2006/main" name="Капля">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TM04033925[[fn=Капля]]</Template>
  <TotalTime>27</TotalTime>
  <Words>772</Words>
  <Application>Microsoft Office PowerPoint</Application>
  <PresentationFormat>Широкоэкранный</PresentationFormat>
  <Paragraphs>60</Paragraphs>
  <Slides>18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18</vt:i4>
      </vt:variant>
    </vt:vector>
  </HeadingPairs>
  <TitlesOfParts>
    <vt:vector size="21" baseType="lpstr">
      <vt:lpstr>Arial</vt:lpstr>
      <vt:lpstr>Tw Cen MT</vt:lpstr>
      <vt:lpstr>Капля</vt:lpstr>
      <vt:lpstr>Дипломатична служба</vt:lpstr>
      <vt:lpstr>Дипломатична служба - це державна служба особливого характеру, яка полягає у професійній діяльності посадових осіб дипломатичної служби, пов’язаній з реалізацією зовнішньої політики України, захистом національних інтересів України у сфері міжнародних відносин, а також прав та інтересів громадян і юридичних осіб України за кордоном. </vt:lpstr>
      <vt:lpstr>Дипломатичний службовець - громадянин України, який займає дипломатичну посаду в органі дипломатичної служби, одержує заробітну плату за рахунок коштів державного бюджету та здійснює встановлені для цієї посади повноваження, безпосередньо пов’язані з виконанням дипломатичних або консульських функцій, а також дотримується принципів дипломатичної служби</vt:lpstr>
      <vt:lpstr>Систему органів дипломатичної служби складають: </vt:lpstr>
      <vt:lpstr>Закордонними дипломатичними установами України є: </vt:lpstr>
      <vt:lpstr>Дипломатичними посадами є такі посади: </vt:lpstr>
      <vt:lpstr>Дипломатичними посадами є також посади керівників структурних підрозділів апарату Міністерства закордонних справ України, утворених для забезпечення виконання завдань та функцій Міністерства закордонних справ України із забезпечення формування та реалізації державної політики у сфері зовнішніх зносин, та їх заступників. </vt:lpstr>
      <vt:lpstr>Встановлюються такі категорії дипломатичних посад: </vt:lpstr>
      <vt:lpstr>Спеціальними вимогами до осіб, які претендують на вступ на дипломатичну службу, є: 1) наявність вищої освіти із ступенем не нижче магістра - для дипломатичних службовців; 2) володіння відповідним рівнем професійної компетентності згідно з вимогами, визначеними Міністерством закордонних справ України; 3) володіння іноземними мовами в обсязі, необхідному для виконання посадових обов’язків; 4) стан здоров’я, який дозволяє бути направленим у довготермінове відрядження, підтверджений документом, виданим у встановленому законодавством порядку; 5) відсутність обставин, що можуть перешкоджати виконанню посадових обов’язків під час роботи в системі органів дипломатичної служби. </vt:lpstr>
      <vt:lpstr>Призначення на посаду дипломатичної служби за контрактом про проходження дипломатичної служби здійснюється у разі: 1) заміщення за результатами конкурсу посади дипломатичної служби в закордонній дипломатичній установі України на час довготермінового відрядження; 2) заміщення посади дипломатичної служби працівником іншого державного органу. </vt:lpstr>
      <vt:lpstr>Ротація - планове заміщення посад дипломатичної служби в органах дипломатичної служби посадовими особами дипломатичної служби;  Ротація посадових осіб здійснюється з метою підвищення ефективності їхньої професійної діяльності та з урахуванням інтересів дипломатичної служби. Ротація здійснюється шляхом планового заміщення посад для належного кадрового забезпечення органів дипломатичної служби, ефективного використання людських ресурсів, забезпечення плановості службової кар’єри та просування по службі. </vt:lpstr>
      <vt:lpstr>Дипломатичний ранг - це спеціальне звання, яке відповідно до Конституції України та Закону присвоюється дипломатичним службовцям.   Встановлюються такі дипломатичні ранги: Надзвичайний і Повноважний Посол; Надзвичайний і Повноважний Посланник першого класу; Надзвичайний і Повноважний Посланник другого класу; радник першого класу; радник другого класу; перший секретар; другий секретар; третій секретар; аташе. </vt:lpstr>
      <vt:lpstr>1. Дипломатичний ранг присвоюється згідно з посадою, яку займає дипломатичний службовець.  2. Дипломатичним службовцям, які проходять дипломатичну службу в органах дипломатичної служби, дипломатичні ранги аташе, третього секретаря, другого секретаря, першого секретаря, радника другого класу, радника першого класу присвоюються Міністром закордонних справ України.  3. Особам, які не мають дипломатичного рангу та прийняті на посади у структурні підрозділи Адміністрації Президента України, що забезпечують здійснення Президентом України повноважень у зовнішньополітичній сфері, на посади у структурні підрозділи Апарату Верховної Ради України і Секретаріату Кабінету Міністрів України, що забезпечують представництво Голови Верховної Ради України і Прем’єр-міністра України у зносинах з органами влади інших держав та здійснення заходів з міжнародного співробітництва Верховної Ради України і Кабінету Міністрів України, дипломатичний ранг присвоюється за поданням керівників цих органів у порядку, встановленому законодавством. </vt:lpstr>
      <vt:lpstr>4. Дипломатичні ранги Надзвичайного і Повноважного Посла, Надзвичайного і Повноважного Посланника першого класу, Надзвичайного і Повноважного Посланника другого класу присвоюються дипломатичним службовцям Президентом України за поданням Міністра закордонних справ України. За особами, яким присвоєно дипломатичний ранг Надзвичайного і Повноважного Посла, а також за їхніми дружинами (чоловіками) зберігається право на користування дипломатичним паспортом довічно.  5. Міністрові закордонних справ України присвоюється дипломатичний ранг Надзвичайного і Повноважного Посла.  6. Чергові дипломатичні ранги дипломатичним службовцям, які переведені для проходження дипломатичної служби до інших державних органів, присвоюються за поданням керівників цих органів у порядку, встановленому законодавством.</vt:lpstr>
      <vt:lpstr>7. Присвоєння чергового дипломатичного рангу здійснюється згідно з посадою, яку займає дипломатичний службовець, та з дотриманням строків перебування у дипломатичних рангах. Відповідність посад дипломатичних службовців дипломатичним рангам визначається Переліком дипломатичних посад, приписаних до дипломатичних рангів, який затверджується Президентом України. 8. Особі, яка вперше призначена на дипломатичну посаду, присвоюється найнижчий дипломатичний ранг, до якого приписана її посада. 9. Дипломатичні ранги присвоюються дипломатичним службовцям після призначення на дипломатичну посаду, а в разі встановлення випробування - після закінчення його строку. 10. Протягом строку застосування дисциплінарного стягнення, а також протягом шести місяців з дня отримання дипломатичним службовцем негативної оцінки за результатами оцінювання його службової діяльності черговий дипломатичний ранг такому дипломатичному службовцю не присвоюється. </vt:lpstr>
      <vt:lpstr>Дипломатична служба припиняється також з таких підстав: 1) закінчення строку контракту про проходження дипломатичної служби або порушення його умов; 2) відмова без поважних причин посадової особи дипломатичної служби, яка займає посаду категорії "Б", від третьої поспіль пропозиції про участь у ротації  3) відмова без поважних причин посадової особи дипломатичної служби, яка займає посаду категорії "В", від другої поспіль пропозиції про участь у ротації  4) відмова посадової особи дипломатичної служби, яка зарахована в розпорядження Міністерства закордонних справ України, від третьої поспіль пропозиції про переведення в системі органів дипломатичної служби  5) відставка дипломатичного службовця  6) одноразове грубе порушення посадових обов’язків посадовою особою дипломатичної служби, що завдало шкоди іміджу України за кордоном або розвитку відносин з відповідною державою чи міжнародною організацією, встановлене за результатами дисциплінарного провадження, проведеного дисциплінарною комісією Міністерства закордонних справ України відповідно до законодавства про державну службу.</vt:lpstr>
      <vt:lpstr>Відставкою є припинення дипломатичної служби дипломатичним службовцем, який займає дипломатичну посаду категорії "А" та має дипломатичний ранг Надзвичайного і Повноважного Посла. Підставами для відставки є: 1) принципова незгода з рішенням відповідного державного органу або посадової особи; 2) примушування дипломатичного службовця до виконання рішення державного органу або посадової особи, яке суперечить законодавству України або може завдати значної шкоди державі, підприємствам, установам, організаціям, окремим громадянам; 3) стан здоров’я, що перешкоджає виконанню посадових повноважень (за наявності медичного висновку). 2. Приймає відставку дипломатичного службовця, який займає дипломатичну посаду категорії "А" та має дипломатичний ранг Надзвичайного і Повноважного Посла, або надає мотивовану відмову у відставці відповідний державний орган або посадова особа, які призначали такого дипломатичного службовця на дипломатичну посаду. Рішення про прийняття відставки або надання відмови у відставці приймається у місячний строк. У разі відмови у відставці дипломатичний службовець продовжує виконувати посадові обов’язки і має право на звільнення з підстав, передбачених Законом України "Про державну службу". </vt:lpstr>
      <vt:lpstr>1. Граничний вік перебування на дипломатичній службі становить 65 років.  2. Після досягнення 65-річного віку особи, яким присвоєно дипломатичний ранг Надзвичайного і Повноважного Посла, можуть перебувати на дипломатичних посадах, призначення на які здійснює Президент України.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Дипломатична служба</dc:title>
  <dc:creator>Home</dc:creator>
  <cp:lastModifiedBy>Home</cp:lastModifiedBy>
  <cp:revision>3</cp:revision>
  <dcterms:created xsi:type="dcterms:W3CDTF">2020-03-16T12:54:06Z</dcterms:created>
  <dcterms:modified xsi:type="dcterms:W3CDTF">2020-03-16T13:22:02Z</dcterms:modified>
</cp:coreProperties>
</file>