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325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FA40-7CCF-4E0D-91A1-A92AA5A72746}" type="datetimeFigureOut">
              <a:rPr lang="ru-RU" smtClean="0"/>
              <a:t>08.04.2022</a:t>
            </a:fld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7D6AEA-F9C1-44F0-A1AF-9038CF0CBAF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FA40-7CCF-4E0D-91A1-A92AA5A72746}" type="datetimeFigureOut">
              <a:rPr lang="ru-RU" smtClean="0"/>
              <a:t>08.04.2022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D6AEA-F9C1-44F0-A1AF-9038CF0CBAF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FA40-7CCF-4E0D-91A1-A92AA5A72746}" type="datetimeFigureOut">
              <a:rPr lang="ru-RU" smtClean="0"/>
              <a:t>08.04.2022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D6AEA-F9C1-44F0-A1AF-9038CF0CBAF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B78FA40-7CCF-4E0D-91A1-A92AA5A72746}" type="datetimeFigureOut">
              <a:rPr lang="ru-RU" smtClean="0"/>
              <a:t>08.04.2022</a:t>
            </a:fld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17D6AEA-F9C1-44F0-A1AF-9038CF0CBAF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FA40-7CCF-4E0D-91A1-A92AA5A72746}" type="datetimeFigureOut">
              <a:rPr lang="ru-RU" smtClean="0"/>
              <a:t>08.04.2022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D6AEA-F9C1-44F0-A1AF-9038CF0CBAF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FA40-7CCF-4E0D-91A1-A92AA5A72746}" type="datetimeFigureOut">
              <a:rPr lang="ru-RU" smtClean="0"/>
              <a:t>08.04.2022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D6AEA-F9C1-44F0-A1AF-9038CF0CBAF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D6AEA-F9C1-44F0-A1AF-9038CF0CBAF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FA40-7CCF-4E0D-91A1-A92AA5A72746}" type="datetimeFigureOut">
              <a:rPr lang="ru-RU" smtClean="0"/>
              <a:t>08.04.2022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FA40-7CCF-4E0D-91A1-A92AA5A72746}" type="datetimeFigureOut">
              <a:rPr lang="ru-RU" smtClean="0"/>
              <a:t>08.04.2022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D6AEA-F9C1-44F0-A1AF-9038CF0CBAF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FA40-7CCF-4E0D-91A1-A92AA5A72746}" type="datetimeFigureOut">
              <a:rPr lang="ru-RU" smtClean="0"/>
              <a:t>08.04.2022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D6AEA-F9C1-44F0-A1AF-9038CF0CBAF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B78FA40-7CCF-4E0D-91A1-A92AA5A72746}" type="datetimeFigureOut">
              <a:rPr lang="ru-RU" smtClean="0"/>
              <a:t>08.04.2022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17D6AEA-F9C1-44F0-A1AF-9038CF0CBAF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FA40-7CCF-4E0D-91A1-A92AA5A72746}" type="datetimeFigureOut">
              <a:rPr lang="ru-RU" smtClean="0"/>
              <a:t>08.04.2022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7D6AEA-F9C1-44F0-A1AF-9038CF0CBAF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B78FA40-7CCF-4E0D-91A1-A92AA5A72746}" type="datetimeFigureOut">
              <a:rPr lang="ru-RU" smtClean="0"/>
              <a:t>08.04.2022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17D6AEA-F9C1-44F0-A1AF-9038CF0CBAF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2400"/>
            <a:ext cx="8363272" cy="3276600"/>
          </a:xfrm>
        </p:spPr>
        <p:txBody>
          <a:bodyPr>
            <a:normAutofit/>
          </a:bodyPr>
          <a:lstStyle/>
          <a:p>
            <a:r>
              <a:rPr lang="uk-UA" dirty="0" smtClean="0"/>
              <a:t>ПРАВОВЕ РЕГУЛЮВАННЯ ЗАНЯТОСТІ ТА ПРАЦЕВЛАШТУВАННЯ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іорітетені напрямки зайнятості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00"/>
            <a:ext cx="9144000" cy="67056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няття безробітт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969"/>
            <a:ext cx="9144000" cy="685206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чини безробітт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969"/>
            <a:ext cx="9144000" cy="685206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Заповнення персональної картки 1. відомості про безробітного (ПІП, зареєстроване місце проживання чи перебування, число, місяць і рік народження, реєстраційний номер облікової картки платника податків або серія та номер паспорта ); 2.відомості про останнє місце роботи, підстава для припинення трудових відносин,</a:t>
            </a:r>
          </a:p>
          <a:p>
            <a:r>
              <a:rPr lang="uk-UA" dirty="0" smtClean="0"/>
              <a:t> Обробка персональної картки здійснюється центром зайнятості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Реєстрація у центрі зайнятості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Робота, що відповідає освіті, професії, кваліфікації працівника і надається в тій місцевості, де він проживає. Заробітна плата повинна відповідати рівню, який особа мала за попередньою роботою з урахуванням її середнього рівня, що склався в галузі відповідного регіону за минулий місяць.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Підходяща робота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Це загальнодоступні види тимчасової трудової діяльності безробітних  або частково незайнятих громадян, що не потребують, як правило, спеціальної професійної підготовки.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Громадські роботи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труктура служби зайнятості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49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зробіття 5 пит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979345"/>
            <a:ext cx="9144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Ст. 25 Закону України "Про зайнятість населення"  передбачено види компенсацій при втраті роботи.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Держава створює умови незайнятим громадянам у поновленні їх трудової діяльності та забезпечує їм такі види компенсацій: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надання особливих гарантій працівникам, вивільнюваним з підприємств, установ, організацій;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виплата матеріальної допомоги в період професійної підготовки, перепідготовки або підвищення кваліфікації;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виплата допомоги по безробіттю.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-1355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Працівникам, трудовий договір з якими розірвано з ініціати власника або уповноваженого ним органу в зв’язку із змінами в організації виробництва і праці, в т. ч. ліквідацією, реорганізацією, перепрофілюванням підприємств, установ, організацій, скороченням чисельності або штату працівників, і військовослужбовцям, звільненим з військової служби у зв’язку із скороченням чисельності або штату без права на пенсію, за умови їх реєстрації в службі зайнятості протягом семи календарних днів після звільнення як таких, що шукають роботу, гарантується: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надання статусу безробітного, якщо протягом семи днів працівнику не було запропоновано підходящої роботи;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право на одержання допомоги по безробіттю у розмірі 100 % середньої заробітної плати за останнім місцем роботи протягом 60 календарних днів, 75 % - протягом 90 календарних днів і 50 % - протягом наступних 210 календарних днів, але не більше середньої заробітної плати, що склалася в народному господарстві відповідної області за минулий місяць, і не нижче встановленого законодавством розміру мінімальної заробітної плати;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збереження на новому місці роботи, на весь період професійного перенавчання з відривом від виробництва, середньої заробітної плати за попереднім місцем роботи;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г) право на достроковий вихід на пенсію за півтора року до досягнення пенсійного віку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Поняття зайнятості та її види. Напрями державної політики у цій сфері</a:t>
            </a:r>
          </a:p>
          <a:p>
            <a:r>
              <a:rPr lang="uk-UA" dirty="0" smtClean="0"/>
              <a:t>Правовий статус громадян, які шукають роботу, та безробітних, порядок їх реєстрації, перереєстрації та ведення обліку</a:t>
            </a:r>
          </a:p>
          <a:p>
            <a:r>
              <a:rPr lang="uk-UA" dirty="0" smtClean="0"/>
              <a:t>Поняття підходящої роботи. Порядок працевлаштування окремих категорій громадян</a:t>
            </a:r>
          </a:p>
          <a:p>
            <a:r>
              <a:rPr lang="uk-UA" dirty="0" smtClean="0"/>
              <a:t>Органи, які здійснюють працевлаштування та їх правовий статус</a:t>
            </a:r>
          </a:p>
          <a:p>
            <a:r>
              <a:rPr lang="uk-UA" dirty="0" smtClean="0"/>
              <a:t>Соціальні гарантії при втраті роботи та безробітті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Соціальна сутність</a:t>
            </a:r>
          </a:p>
          <a:p>
            <a:r>
              <a:rPr lang="uk-UA" dirty="0" smtClean="0"/>
              <a:t>Демографічна сутність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Зайнятість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Право громадян розпоряджатися своєю здатністю до продуктивної і творчої праці</a:t>
            </a:r>
          </a:p>
          <a:p>
            <a:r>
              <a:rPr lang="uk-UA" dirty="0" smtClean="0"/>
              <a:t>Відповідальність держави за створення умов для реалізації права громадян на працю</a:t>
            </a:r>
          </a:p>
          <a:p>
            <a:r>
              <a:rPr lang="uk-UA" dirty="0" smtClean="0"/>
              <a:t>Сприяння розкриттю інтересів і потреб людини через свободу і добровільність  вибору сфери суспільно корисної діяльності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Принципи зайнятості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айнятість види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айнятість види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айнятість метод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ержавна політика зайнятості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нципи зайнятості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46</TotalTime>
  <Words>524</Words>
  <Application>Microsoft Office PowerPoint</Application>
  <PresentationFormat>Экран (4:3)</PresentationFormat>
  <Paragraphs>31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Calibri</vt:lpstr>
      <vt:lpstr>Constantia</vt:lpstr>
      <vt:lpstr>Times New Roman</vt:lpstr>
      <vt:lpstr>Wingdings 2</vt:lpstr>
      <vt:lpstr>Бумажная</vt:lpstr>
      <vt:lpstr>ПРАВОВЕ РЕГУЛЮВАННЯ ЗАНЯТОСТІ ТА ПРАЦЕВЛАШТУВАННЯ</vt:lpstr>
      <vt:lpstr>ПЛАН</vt:lpstr>
      <vt:lpstr>Зайнятість</vt:lpstr>
      <vt:lpstr>Принципи зайнятості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Реєстрація у центрі зайнятості</vt:lpstr>
      <vt:lpstr>Підходяща робота</vt:lpstr>
      <vt:lpstr>Громадські роботи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ПРАВОВЕ РЕГУЛЮВАННЯ ЗАНЯТОСТІ ТА ПРАЦЕВЛАШТУВАННЯ</dc:title>
  <dc:creator>Home</dc:creator>
  <cp:lastModifiedBy>Anna</cp:lastModifiedBy>
  <cp:revision>6</cp:revision>
  <dcterms:created xsi:type="dcterms:W3CDTF">2018-03-11T20:02:58Z</dcterms:created>
  <dcterms:modified xsi:type="dcterms:W3CDTF">2022-04-08T16:29:56Z</dcterms:modified>
</cp:coreProperties>
</file>