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746433-124B-487C-8D31-252EAF9B56D8}" type="datetimeFigureOut">
              <a:rPr lang="ru-RU" smtClean="0"/>
              <a:pPr/>
              <a:t>12.02.2018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C9D597-9856-4BBB-A8FC-432BDC0442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Суб'єкти </a:t>
            </a:r>
            <a:r>
              <a:rPr lang="uk-UA" dirty="0" smtClean="0"/>
              <a:t>трудового права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убєкти питання 2,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удовий колектив сл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удовий колектив слайд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удовий колектив слайд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удовий колекти сл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удовий колектив сл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удовий колектив сл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1673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Профспілка відповідно до ЗУ </a:t>
            </a:r>
            <a:r>
              <a:rPr lang="uk-UA" dirty="0" smtClean="0"/>
              <a:t>“Про</a:t>
            </a:r>
            <a:r>
              <a:rPr lang="uk-UA" dirty="0" smtClean="0"/>
              <a:t> професійні спілки їх права та гарантії діяльності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Добровільна, неприбуткова організація, яка об'єднує громадян, пов'язаних спільними інтересами за родом їх професійної діяльності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1673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  організації роботодавців, їх об'єднання, права і гарантії їх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ru-RU" dirty="0" smtClean="0"/>
              <a:t>організація</a:t>
            </a:r>
            <a:r>
              <a:rPr lang="ru-RU" dirty="0" smtClean="0"/>
              <a:t> </a:t>
            </a:r>
            <a:r>
              <a:rPr lang="ru-RU" dirty="0" smtClean="0"/>
              <a:t>роботодавців</a:t>
            </a:r>
            <a:r>
              <a:rPr lang="ru-RU" dirty="0" smtClean="0"/>
              <a:t> - </a:t>
            </a:r>
            <a:r>
              <a:rPr lang="ru-RU" dirty="0" smtClean="0"/>
              <a:t>неприбуткова</a:t>
            </a:r>
            <a:r>
              <a:rPr lang="ru-RU" dirty="0" smtClean="0"/>
              <a:t> </a:t>
            </a:r>
            <a:r>
              <a:rPr lang="ru-RU" dirty="0" smtClean="0"/>
              <a:t>громадська</a:t>
            </a:r>
            <a:r>
              <a:rPr lang="ru-RU" dirty="0" smtClean="0"/>
              <a:t> </a:t>
            </a:r>
            <a:r>
              <a:rPr lang="ru-RU" dirty="0" smtClean="0"/>
              <a:t>організація</a:t>
            </a:r>
            <a:r>
              <a:rPr lang="ru-RU" dirty="0" smtClean="0"/>
              <a:t>, яка </a:t>
            </a:r>
            <a:r>
              <a:rPr lang="ru-RU" dirty="0" smtClean="0"/>
              <a:t>об'єднує</a:t>
            </a:r>
            <a:r>
              <a:rPr lang="ru-RU" dirty="0" smtClean="0"/>
              <a:t> </a:t>
            </a:r>
            <a:r>
              <a:rPr lang="ru-RU" dirty="0" smtClean="0"/>
              <a:t>роботодавців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об'єднання</a:t>
            </a:r>
            <a:r>
              <a:rPr lang="ru-RU" dirty="0" smtClean="0"/>
              <a:t> </a:t>
            </a:r>
            <a:r>
              <a:rPr lang="ru-RU" dirty="0" smtClean="0"/>
              <a:t>організацій</a:t>
            </a:r>
            <a:r>
              <a:rPr lang="ru-RU" dirty="0" smtClean="0"/>
              <a:t> </a:t>
            </a:r>
            <a:r>
              <a:rPr lang="ru-RU" dirty="0" smtClean="0"/>
              <a:t>роботодавців</a:t>
            </a:r>
            <a:r>
              <a:rPr lang="ru-RU" dirty="0" smtClean="0"/>
              <a:t> - </a:t>
            </a:r>
            <a:r>
              <a:rPr lang="ru-RU" dirty="0" smtClean="0"/>
              <a:t>неприбуткова</a:t>
            </a:r>
            <a:r>
              <a:rPr lang="ru-RU" dirty="0" smtClean="0"/>
              <a:t> </a:t>
            </a:r>
            <a:r>
              <a:rPr lang="ru-RU" dirty="0" smtClean="0"/>
              <a:t>громадська</a:t>
            </a:r>
            <a:r>
              <a:rPr lang="ru-RU" dirty="0" smtClean="0"/>
              <a:t> </a:t>
            </a:r>
            <a:r>
              <a:rPr lang="ru-RU" dirty="0" smtClean="0"/>
              <a:t>організація</a:t>
            </a:r>
            <a:r>
              <a:rPr lang="ru-RU" dirty="0" smtClean="0"/>
              <a:t>, яка </a:t>
            </a:r>
            <a:r>
              <a:rPr lang="ru-RU" dirty="0" smtClean="0"/>
              <a:t>об'єднує</a:t>
            </a:r>
            <a:r>
              <a:rPr lang="ru-RU" dirty="0" smtClean="0"/>
              <a:t> </a:t>
            </a:r>
            <a:r>
              <a:rPr lang="ru-RU" dirty="0" smtClean="0"/>
              <a:t>організації</a:t>
            </a:r>
            <a:r>
              <a:rPr lang="ru-RU" dirty="0" smtClean="0"/>
              <a:t> </a:t>
            </a:r>
            <a:r>
              <a:rPr lang="ru-RU" dirty="0" smtClean="0"/>
              <a:t>роботодавців</a:t>
            </a:r>
            <a:r>
              <a:rPr lang="ru-RU" dirty="0" smtClean="0"/>
              <a:t>, </a:t>
            </a:r>
            <a:r>
              <a:rPr lang="ru-RU" dirty="0" smtClean="0"/>
              <a:t>їх</a:t>
            </a:r>
            <a:r>
              <a:rPr lang="ru-RU" dirty="0" smtClean="0"/>
              <a:t> </a:t>
            </a:r>
            <a:r>
              <a:rPr lang="ru-RU" dirty="0" smtClean="0"/>
              <a:t>об'єднання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Поняття </a:t>
            </a:r>
            <a:r>
              <a:rPr lang="uk-UA" dirty="0" smtClean="0"/>
              <a:t>суб'єктів </a:t>
            </a:r>
            <a:r>
              <a:rPr lang="uk-UA" dirty="0" smtClean="0"/>
              <a:t>та їх </a:t>
            </a:r>
            <a:r>
              <a:rPr lang="uk-UA" dirty="0" smtClean="0"/>
              <a:t>класифікація</a:t>
            </a:r>
            <a:r>
              <a:rPr lang="ru-RU" dirty="0" smtClean="0"/>
              <a:t>я</a:t>
            </a:r>
            <a:endParaRPr lang="ru-RU" dirty="0" smtClean="0"/>
          </a:p>
          <a:p>
            <a:r>
              <a:rPr lang="uk-UA" dirty="0" smtClean="0"/>
              <a:t>Працівник як </a:t>
            </a:r>
            <a:r>
              <a:rPr lang="uk-UA" dirty="0" smtClean="0"/>
              <a:t>суб'єкт </a:t>
            </a:r>
            <a:r>
              <a:rPr lang="uk-UA" dirty="0" smtClean="0"/>
              <a:t>трудового права</a:t>
            </a:r>
          </a:p>
          <a:p>
            <a:r>
              <a:rPr lang="uk-UA" dirty="0" smtClean="0"/>
              <a:t>Роботодавець як </a:t>
            </a:r>
            <a:r>
              <a:rPr lang="uk-UA" dirty="0" smtClean="0"/>
              <a:t>суб'єкт </a:t>
            </a:r>
            <a:r>
              <a:rPr lang="uk-UA" dirty="0" smtClean="0"/>
              <a:t>трудового права</a:t>
            </a:r>
          </a:p>
          <a:p>
            <a:r>
              <a:rPr lang="uk-UA" dirty="0" smtClean="0"/>
              <a:t>Трудовий колектив</a:t>
            </a:r>
          </a:p>
          <a:p>
            <a:r>
              <a:rPr lang="uk-UA" dirty="0" smtClean="0"/>
              <a:t>Профспілкові організації та їх органи</a:t>
            </a:r>
          </a:p>
          <a:p>
            <a:r>
              <a:rPr lang="uk-UA" dirty="0" smtClean="0"/>
              <a:t>Об'єднання </a:t>
            </a:r>
            <a:r>
              <a:rPr lang="uk-UA" dirty="0" smtClean="0"/>
              <a:t>роботодавців</a:t>
            </a:r>
          </a:p>
          <a:p>
            <a:r>
              <a:rPr lang="uk-UA" dirty="0" smtClean="0"/>
              <a:t>Державні органи як </a:t>
            </a:r>
            <a:r>
              <a:rPr lang="uk-UA" dirty="0" smtClean="0"/>
              <a:t>суб'єкти </a:t>
            </a:r>
            <a:r>
              <a:rPr lang="uk-UA" dirty="0" smtClean="0"/>
              <a:t>трудового права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суб'єкти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основні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неосновні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Працівник</a:t>
            </a:r>
          </a:p>
          <a:p>
            <a:r>
              <a:rPr lang="uk-UA" dirty="0" smtClean="0"/>
              <a:t>роботодавець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Похідні (особа, яка шукає роботу, інвалід внаслідок трудового каліцтва);</a:t>
            </a:r>
          </a:p>
          <a:p>
            <a:r>
              <a:rPr lang="uk-UA" dirty="0" smtClean="0"/>
              <a:t>Допоміжні (профспілки, трудовий колектив, державні органи)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Залежно від видів суспільних відносин, які є предметом трудового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Суб'єкти </a:t>
            </a:r>
            <a:r>
              <a:rPr lang="uk-UA" dirty="0" smtClean="0"/>
              <a:t>індивідуальних трудових відносин;</a:t>
            </a:r>
          </a:p>
          <a:p>
            <a:r>
              <a:rPr lang="uk-UA" dirty="0" smtClean="0"/>
              <a:t>Суб'єкти </a:t>
            </a:r>
            <a:r>
              <a:rPr lang="uk-UA" dirty="0" smtClean="0"/>
              <a:t>колективних трудових відносин;</a:t>
            </a:r>
          </a:p>
          <a:p>
            <a:r>
              <a:rPr lang="uk-UA" dirty="0" smtClean="0"/>
              <a:t>Інші </a:t>
            </a:r>
            <a:r>
              <a:rPr lang="uk-UA" dirty="0" smtClean="0"/>
              <a:t>суб'єкти </a:t>
            </a:r>
            <a:r>
              <a:rPr lang="uk-UA" dirty="0" smtClean="0"/>
              <a:t>трудового права.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убєкти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Найманий працівник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Ч.2,ст.1 ЗУ “ Про порядок вирішення колективних трудових </a:t>
            </a:r>
            <a:r>
              <a:rPr lang="uk-UA" dirty="0" smtClean="0"/>
              <a:t>спорів ” </a:t>
            </a:r>
            <a:r>
              <a:rPr lang="uk-UA" dirty="0" smtClean="0"/>
              <a:t>– це фізична особа, яка працює за трудовим договором на підприємстві, в установі, організації, в їх </a:t>
            </a:r>
            <a:r>
              <a:rPr lang="uk-UA" dirty="0" smtClean="0"/>
              <a:t>об'єднаннях </a:t>
            </a:r>
            <a:r>
              <a:rPr lang="uk-UA" dirty="0" smtClean="0"/>
              <a:t>або у фізичних осіб, які використовують найману працю.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роботодавець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Ст.1 ЗУ “ Про професійні спілки, їх права та гарантії </a:t>
            </a:r>
            <a:r>
              <a:rPr lang="uk-UA" dirty="0" smtClean="0"/>
              <a:t>діяльності ” </a:t>
            </a:r>
            <a:r>
              <a:rPr lang="uk-UA" dirty="0" smtClean="0"/>
              <a:t>– власник підприємства, установи або організації незалежно від форм власності, виду діяльності та галузевої належності або уповноважений ним орган чи фізична особа, які відповідно до законодавства використовують найману працю.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ознаки </a:t>
            </a:r>
            <a:r>
              <a:rPr lang="uk-UA" dirty="0" smtClean="0"/>
              <a:t>правосуб'єктності </a:t>
            </a:r>
            <a:r>
              <a:rPr lang="uk-UA" dirty="0" smtClean="0"/>
              <a:t>роботодавців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Можливість приймати і звільняти працівників</a:t>
            </a:r>
          </a:p>
          <a:p>
            <a:r>
              <a:rPr lang="uk-UA" dirty="0" smtClean="0"/>
              <a:t>Юридична особа – момент реєстрації, фізична особа – 18 років</a:t>
            </a:r>
          </a:p>
          <a:p>
            <a:r>
              <a:rPr lang="uk-UA" dirty="0" smtClean="0"/>
              <a:t>Майнова самостійність роботодавця</a:t>
            </a:r>
          </a:p>
          <a:p>
            <a:r>
              <a:rPr lang="uk-UA" dirty="0" smtClean="0"/>
              <a:t>Здатність забезпечувати умови праці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Роботодавці – юридичні особи і відокремлені підрозділи юридичних осіб</a:t>
            </a:r>
          </a:p>
          <a:p>
            <a:r>
              <a:rPr lang="uk-UA" dirty="0" smtClean="0"/>
              <a:t>Роботодавці – державні органи</a:t>
            </a:r>
          </a:p>
          <a:p>
            <a:r>
              <a:rPr lang="uk-UA" dirty="0" smtClean="0"/>
              <a:t>Роботодавці фізичні особи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46</TotalTime>
  <Words>292</Words>
  <Application>Microsoft Office PowerPoint</Application>
  <PresentationFormat>Экран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Суб'єкти трудового права</vt:lpstr>
      <vt:lpstr>План</vt:lpstr>
      <vt:lpstr>суб'єкти</vt:lpstr>
      <vt:lpstr>Залежно від видів суспільних відносин, які є предметом трудового права</vt:lpstr>
      <vt:lpstr>Слайд 5</vt:lpstr>
      <vt:lpstr>Найманий працівник</vt:lpstr>
      <vt:lpstr>роботодавець</vt:lpstr>
      <vt:lpstr>Основні ознаки правосуб'єктності роботодавців</vt:lpstr>
      <vt:lpstr>види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Профспілка відповідно до ЗУ “Про професійні спілки їх права та гарантії діяльності </vt:lpstr>
      <vt:lpstr>Про  організації роботодавців, їх об'єднання, права і гарантії їх діяльності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Субєкти трудового права</dc:title>
  <dc:creator>Home</dc:creator>
  <cp:lastModifiedBy>Home</cp:lastModifiedBy>
  <cp:revision>6</cp:revision>
  <dcterms:created xsi:type="dcterms:W3CDTF">2018-02-11T20:31:09Z</dcterms:created>
  <dcterms:modified xsi:type="dcterms:W3CDTF">2018-02-12T20:01:41Z</dcterms:modified>
</cp:coreProperties>
</file>