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5" r:id="rId1"/>
    <p:sldMasterId id="2147483692" r:id="rId2"/>
  </p:sldMasterIdLst>
  <p:notesMasterIdLst>
    <p:notesMasterId r:id="rId30"/>
  </p:notesMasterIdLst>
  <p:sldIdLst>
    <p:sldId id="351" r:id="rId3"/>
    <p:sldId id="356" r:id="rId4"/>
    <p:sldId id="353" r:id="rId5"/>
    <p:sldId id="355" r:id="rId6"/>
    <p:sldId id="357" r:id="rId7"/>
    <p:sldId id="358" r:id="rId8"/>
    <p:sldId id="359" r:id="rId9"/>
    <p:sldId id="360" r:id="rId10"/>
    <p:sldId id="361" r:id="rId11"/>
    <p:sldId id="362" r:id="rId12"/>
    <p:sldId id="363" r:id="rId13"/>
    <p:sldId id="364" r:id="rId14"/>
    <p:sldId id="365" r:id="rId15"/>
    <p:sldId id="366" r:id="rId16"/>
    <p:sldId id="367" r:id="rId17"/>
    <p:sldId id="368" r:id="rId18"/>
    <p:sldId id="369" r:id="rId19"/>
    <p:sldId id="370" r:id="rId20"/>
    <p:sldId id="371" r:id="rId21"/>
    <p:sldId id="372" r:id="rId22"/>
    <p:sldId id="373" r:id="rId23"/>
    <p:sldId id="374" r:id="rId24"/>
    <p:sldId id="375" r:id="rId25"/>
    <p:sldId id="376" r:id="rId26"/>
    <p:sldId id="377" r:id="rId27"/>
    <p:sldId id="378" r:id="rId28"/>
    <p:sldId id="379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D8368"/>
    <a:srgbClr val="403634"/>
    <a:srgbClr val="E7E7E7"/>
    <a:srgbClr val="259D56"/>
    <a:srgbClr val="CDA46F"/>
    <a:srgbClr val="39404A"/>
    <a:srgbClr val="138ADD"/>
    <a:srgbClr val="4ED4AC"/>
    <a:srgbClr val="0D95BC"/>
    <a:srgbClr val="00B09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 autoAdjust="0"/>
    <p:restoredTop sz="96433" autoAdjust="0"/>
  </p:normalViewPr>
  <p:slideViewPr>
    <p:cSldViewPr snapToGrid="0" showGuides="1">
      <p:cViewPr>
        <p:scale>
          <a:sx n="98" d="100"/>
          <a:sy n="98" d="100"/>
        </p:scale>
        <p:origin x="-474" y="9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89243F-B1BB-4202-BD78-416ACA555174}" type="datetimeFigureOut">
              <a:rPr lang="en-US" smtClean="0"/>
              <a:pPr/>
              <a:t>5/27/2022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8D2766-C49B-4C1A-9FEE-6F146754B0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64041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© Copyright </a:t>
            </a:r>
            <a:r>
              <a:rPr lang="en-US" b="1"/>
              <a:t>PresentationGo.com</a:t>
            </a:r>
            <a:r>
              <a:rPr lang="en-US"/>
              <a:t> – The free PowerPoint template library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417922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© Copyright </a:t>
            </a:r>
            <a:r>
              <a:rPr lang="en-US" b="1"/>
              <a:t>PresentationGo.com</a:t>
            </a:r>
            <a:r>
              <a:rPr lang="en-US"/>
              <a:t> – The free PowerPoint template library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313070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© Copyright </a:t>
            </a:r>
            <a:r>
              <a:rPr lang="en-US" b="1"/>
              <a:t>PresentationGo.com</a:t>
            </a:r>
            <a:r>
              <a:rPr lang="en-US"/>
              <a:t> – The free PowerPoint template library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31307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resentationgo.com/" TargetMode="Externa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E7E7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xmlns="" id="{DC080B99-07D2-4EFE-919F-8D441B19CBA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" y="0"/>
            <a:ext cx="9143996" cy="4159244"/>
          </a:xfrm>
          <a:custGeom>
            <a:avLst/>
            <a:gdLst>
              <a:gd name="connsiteX0" fmla="*/ 3009998 w 12191994"/>
              <a:gd name="connsiteY0" fmla="*/ 4228754 h 4242819"/>
              <a:gd name="connsiteX1" fmla="*/ 2899539 w 12191994"/>
              <a:gd name="connsiteY1" fmla="*/ 4233139 h 4242819"/>
              <a:gd name="connsiteX2" fmla="*/ 2823072 w 12191994"/>
              <a:gd name="connsiteY2" fmla="*/ 4234148 h 4242819"/>
              <a:gd name="connsiteX3" fmla="*/ 3675237 w 12191994"/>
              <a:gd name="connsiteY3" fmla="*/ 4200953 h 4242819"/>
              <a:gd name="connsiteX4" fmla="*/ 3622991 w 12191994"/>
              <a:gd name="connsiteY4" fmla="*/ 4204420 h 4242819"/>
              <a:gd name="connsiteX5" fmla="*/ 3510832 w 12191994"/>
              <a:gd name="connsiteY5" fmla="*/ 4208872 h 4242819"/>
              <a:gd name="connsiteX6" fmla="*/ 0 w 12191994"/>
              <a:gd name="connsiteY6" fmla="*/ 4156678 h 4242819"/>
              <a:gd name="connsiteX7" fmla="*/ 61025 w 12191994"/>
              <a:gd name="connsiteY7" fmla="*/ 4162195 h 4242819"/>
              <a:gd name="connsiteX8" fmla="*/ 2166125 w 12191994"/>
              <a:gd name="connsiteY8" fmla="*/ 4242818 h 4242819"/>
              <a:gd name="connsiteX9" fmla="*/ 2166418 w 12191994"/>
              <a:gd name="connsiteY9" fmla="*/ 4242815 h 4242819"/>
              <a:gd name="connsiteX10" fmla="*/ 2166128 w 12191994"/>
              <a:gd name="connsiteY10" fmla="*/ 4242819 h 4242819"/>
              <a:gd name="connsiteX11" fmla="*/ 61028 w 12191994"/>
              <a:gd name="connsiteY11" fmla="*/ 4162196 h 4242819"/>
              <a:gd name="connsiteX12" fmla="*/ 0 w 12191994"/>
              <a:gd name="connsiteY12" fmla="*/ 4156679 h 4242819"/>
              <a:gd name="connsiteX13" fmla="*/ 0 w 12191994"/>
              <a:gd name="connsiteY13" fmla="*/ 0 h 4242819"/>
              <a:gd name="connsiteX14" fmla="*/ 12191994 w 12191994"/>
              <a:gd name="connsiteY14" fmla="*/ 0 h 4242819"/>
              <a:gd name="connsiteX15" fmla="*/ 12191994 w 12191994"/>
              <a:gd name="connsiteY15" fmla="*/ 2062010 h 4242819"/>
              <a:gd name="connsiteX16" fmla="*/ 12172138 w 12191994"/>
              <a:gd name="connsiteY16" fmla="*/ 2073270 h 4242819"/>
              <a:gd name="connsiteX17" fmla="*/ 4335530 w 12191994"/>
              <a:gd name="connsiteY17" fmla="*/ 4157144 h 4242819"/>
              <a:gd name="connsiteX18" fmla="*/ 4303869 w 12191994"/>
              <a:gd name="connsiteY18" fmla="*/ 4159244 h 4242819"/>
              <a:gd name="connsiteX19" fmla="*/ 4393550 w 12191994"/>
              <a:gd name="connsiteY19" fmla="*/ 4151137 h 4242819"/>
              <a:gd name="connsiteX20" fmla="*/ 4199670 w 12191994"/>
              <a:gd name="connsiteY20" fmla="*/ 4117929 h 4242819"/>
              <a:gd name="connsiteX21" fmla="*/ 500184 w 12191994"/>
              <a:gd name="connsiteY21" fmla="*/ 3043554 h 4242819"/>
              <a:gd name="connsiteX22" fmla="*/ 0 w 12191994"/>
              <a:gd name="connsiteY22" fmla="*/ 2813437 h 4242819"/>
              <a:gd name="connsiteX0" fmla="*/ 3009998 w 12191994"/>
              <a:gd name="connsiteY0" fmla="*/ 4228754 h 4242819"/>
              <a:gd name="connsiteX1" fmla="*/ 2899539 w 12191994"/>
              <a:gd name="connsiteY1" fmla="*/ 4233139 h 4242819"/>
              <a:gd name="connsiteX2" fmla="*/ 2823072 w 12191994"/>
              <a:gd name="connsiteY2" fmla="*/ 4234148 h 4242819"/>
              <a:gd name="connsiteX3" fmla="*/ 3009998 w 12191994"/>
              <a:gd name="connsiteY3" fmla="*/ 4228754 h 4242819"/>
              <a:gd name="connsiteX4" fmla="*/ 3675237 w 12191994"/>
              <a:gd name="connsiteY4" fmla="*/ 4200953 h 4242819"/>
              <a:gd name="connsiteX5" fmla="*/ 3622991 w 12191994"/>
              <a:gd name="connsiteY5" fmla="*/ 4204420 h 4242819"/>
              <a:gd name="connsiteX6" fmla="*/ 3510832 w 12191994"/>
              <a:gd name="connsiteY6" fmla="*/ 4208872 h 4242819"/>
              <a:gd name="connsiteX7" fmla="*/ 3675237 w 12191994"/>
              <a:gd name="connsiteY7" fmla="*/ 4200953 h 4242819"/>
              <a:gd name="connsiteX8" fmla="*/ 0 w 12191994"/>
              <a:gd name="connsiteY8" fmla="*/ 4156679 h 4242819"/>
              <a:gd name="connsiteX9" fmla="*/ 61025 w 12191994"/>
              <a:gd name="connsiteY9" fmla="*/ 4162195 h 4242819"/>
              <a:gd name="connsiteX10" fmla="*/ 2166125 w 12191994"/>
              <a:gd name="connsiteY10" fmla="*/ 4242818 h 4242819"/>
              <a:gd name="connsiteX11" fmla="*/ 2166418 w 12191994"/>
              <a:gd name="connsiteY11" fmla="*/ 4242815 h 4242819"/>
              <a:gd name="connsiteX12" fmla="*/ 2166128 w 12191994"/>
              <a:gd name="connsiteY12" fmla="*/ 4242819 h 4242819"/>
              <a:gd name="connsiteX13" fmla="*/ 61028 w 12191994"/>
              <a:gd name="connsiteY13" fmla="*/ 4162196 h 4242819"/>
              <a:gd name="connsiteX14" fmla="*/ 0 w 12191994"/>
              <a:gd name="connsiteY14" fmla="*/ 4156679 h 4242819"/>
              <a:gd name="connsiteX15" fmla="*/ 0 w 12191994"/>
              <a:gd name="connsiteY15" fmla="*/ 0 h 4242819"/>
              <a:gd name="connsiteX16" fmla="*/ 12191994 w 12191994"/>
              <a:gd name="connsiteY16" fmla="*/ 0 h 4242819"/>
              <a:gd name="connsiteX17" fmla="*/ 12191994 w 12191994"/>
              <a:gd name="connsiteY17" fmla="*/ 2062010 h 4242819"/>
              <a:gd name="connsiteX18" fmla="*/ 12172138 w 12191994"/>
              <a:gd name="connsiteY18" fmla="*/ 2073270 h 4242819"/>
              <a:gd name="connsiteX19" fmla="*/ 4335530 w 12191994"/>
              <a:gd name="connsiteY19" fmla="*/ 4157144 h 4242819"/>
              <a:gd name="connsiteX20" fmla="*/ 4303869 w 12191994"/>
              <a:gd name="connsiteY20" fmla="*/ 4159244 h 4242819"/>
              <a:gd name="connsiteX21" fmla="*/ 4393550 w 12191994"/>
              <a:gd name="connsiteY21" fmla="*/ 4151137 h 4242819"/>
              <a:gd name="connsiteX22" fmla="*/ 4199670 w 12191994"/>
              <a:gd name="connsiteY22" fmla="*/ 4117929 h 4242819"/>
              <a:gd name="connsiteX23" fmla="*/ 500184 w 12191994"/>
              <a:gd name="connsiteY23" fmla="*/ 3043554 h 4242819"/>
              <a:gd name="connsiteX24" fmla="*/ 0 w 12191994"/>
              <a:gd name="connsiteY24" fmla="*/ 2813437 h 4242819"/>
              <a:gd name="connsiteX25" fmla="*/ 0 w 12191994"/>
              <a:gd name="connsiteY25" fmla="*/ 0 h 4242819"/>
              <a:gd name="connsiteX0" fmla="*/ 3009998 w 12191994"/>
              <a:gd name="connsiteY0" fmla="*/ 4228754 h 4242819"/>
              <a:gd name="connsiteX1" fmla="*/ 2899539 w 12191994"/>
              <a:gd name="connsiteY1" fmla="*/ 4233139 h 4242819"/>
              <a:gd name="connsiteX2" fmla="*/ 2823072 w 12191994"/>
              <a:gd name="connsiteY2" fmla="*/ 4234148 h 4242819"/>
              <a:gd name="connsiteX3" fmla="*/ 3009998 w 12191994"/>
              <a:gd name="connsiteY3" fmla="*/ 4228754 h 4242819"/>
              <a:gd name="connsiteX4" fmla="*/ 3675237 w 12191994"/>
              <a:gd name="connsiteY4" fmla="*/ 4200953 h 4242819"/>
              <a:gd name="connsiteX5" fmla="*/ 3622991 w 12191994"/>
              <a:gd name="connsiteY5" fmla="*/ 4204420 h 4242819"/>
              <a:gd name="connsiteX6" fmla="*/ 3510832 w 12191994"/>
              <a:gd name="connsiteY6" fmla="*/ 4208872 h 4242819"/>
              <a:gd name="connsiteX7" fmla="*/ 3675237 w 12191994"/>
              <a:gd name="connsiteY7" fmla="*/ 4200953 h 4242819"/>
              <a:gd name="connsiteX8" fmla="*/ 0 w 12191994"/>
              <a:gd name="connsiteY8" fmla="*/ 4156679 h 4242819"/>
              <a:gd name="connsiteX9" fmla="*/ 61025 w 12191994"/>
              <a:gd name="connsiteY9" fmla="*/ 4162195 h 4242819"/>
              <a:gd name="connsiteX10" fmla="*/ 2166125 w 12191994"/>
              <a:gd name="connsiteY10" fmla="*/ 4242818 h 4242819"/>
              <a:gd name="connsiteX11" fmla="*/ 2166418 w 12191994"/>
              <a:gd name="connsiteY11" fmla="*/ 4242815 h 4242819"/>
              <a:gd name="connsiteX12" fmla="*/ 2166128 w 12191994"/>
              <a:gd name="connsiteY12" fmla="*/ 4242819 h 4242819"/>
              <a:gd name="connsiteX13" fmla="*/ 0 w 12191994"/>
              <a:gd name="connsiteY13" fmla="*/ 4156679 h 4242819"/>
              <a:gd name="connsiteX14" fmla="*/ 0 w 12191994"/>
              <a:gd name="connsiteY14" fmla="*/ 0 h 4242819"/>
              <a:gd name="connsiteX15" fmla="*/ 12191994 w 12191994"/>
              <a:gd name="connsiteY15" fmla="*/ 0 h 4242819"/>
              <a:gd name="connsiteX16" fmla="*/ 12191994 w 12191994"/>
              <a:gd name="connsiteY16" fmla="*/ 2062010 h 4242819"/>
              <a:gd name="connsiteX17" fmla="*/ 12172138 w 12191994"/>
              <a:gd name="connsiteY17" fmla="*/ 2073270 h 4242819"/>
              <a:gd name="connsiteX18" fmla="*/ 4335530 w 12191994"/>
              <a:gd name="connsiteY18" fmla="*/ 4157144 h 4242819"/>
              <a:gd name="connsiteX19" fmla="*/ 4303869 w 12191994"/>
              <a:gd name="connsiteY19" fmla="*/ 4159244 h 4242819"/>
              <a:gd name="connsiteX20" fmla="*/ 4393550 w 12191994"/>
              <a:gd name="connsiteY20" fmla="*/ 4151137 h 4242819"/>
              <a:gd name="connsiteX21" fmla="*/ 4199670 w 12191994"/>
              <a:gd name="connsiteY21" fmla="*/ 4117929 h 4242819"/>
              <a:gd name="connsiteX22" fmla="*/ 500184 w 12191994"/>
              <a:gd name="connsiteY22" fmla="*/ 3043554 h 4242819"/>
              <a:gd name="connsiteX23" fmla="*/ 0 w 12191994"/>
              <a:gd name="connsiteY23" fmla="*/ 2813437 h 4242819"/>
              <a:gd name="connsiteX24" fmla="*/ 0 w 12191994"/>
              <a:gd name="connsiteY24" fmla="*/ 0 h 4242819"/>
              <a:gd name="connsiteX0" fmla="*/ 3009998 w 12191994"/>
              <a:gd name="connsiteY0" fmla="*/ 4228754 h 4242819"/>
              <a:gd name="connsiteX1" fmla="*/ 2899539 w 12191994"/>
              <a:gd name="connsiteY1" fmla="*/ 4233139 h 4242819"/>
              <a:gd name="connsiteX2" fmla="*/ 2823072 w 12191994"/>
              <a:gd name="connsiteY2" fmla="*/ 4234148 h 4242819"/>
              <a:gd name="connsiteX3" fmla="*/ 3009998 w 12191994"/>
              <a:gd name="connsiteY3" fmla="*/ 4228754 h 4242819"/>
              <a:gd name="connsiteX4" fmla="*/ 3675237 w 12191994"/>
              <a:gd name="connsiteY4" fmla="*/ 4200953 h 4242819"/>
              <a:gd name="connsiteX5" fmla="*/ 3622991 w 12191994"/>
              <a:gd name="connsiteY5" fmla="*/ 4204420 h 4242819"/>
              <a:gd name="connsiteX6" fmla="*/ 3510832 w 12191994"/>
              <a:gd name="connsiteY6" fmla="*/ 4208872 h 4242819"/>
              <a:gd name="connsiteX7" fmla="*/ 3675237 w 12191994"/>
              <a:gd name="connsiteY7" fmla="*/ 4200953 h 4242819"/>
              <a:gd name="connsiteX8" fmla="*/ 0 w 12191994"/>
              <a:gd name="connsiteY8" fmla="*/ 4156679 h 4242819"/>
              <a:gd name="connsiteX9" fmla="*/ 2166125 w 12191994"/>
              <a:gd name="connsiteY9" fmla="*/ 4242818 h 4242819"/>
              <a:gd name="connsiteX10" fmla="*/ 2166418 w 12191994"/>
              <a:gd name="connsiteY10" fmla="*/ 4242815 h 4242819"/>
              <a:gd name="connsiteX11" fmla="*/ 2166128 w 12191994"/>
              <a:gd name="connsiteY11" fmla="*/ 4242819 h 4242819"/>
              <a:gd name="connsiteX12" fmla="*/ 0 w 12191994"/>
              <a:gd name="connsiteY12" fmla="*/ 4156679 h 4242819"/>
              <a:gd name="connsiteX13" fmla="*/ 0 w 12191994"/>
              <a:gd name="connsiteY13" fmla="*/ 0 h 4242819"/>
              <a:gd name="connsiteX14" fmla="*/ 12191994 w 12191994"/>
              <a:gd name="connsiteY14" fmla="*/ 0 h 4242819"/>
              <a:gd name="connsiteX15" fmla="*/ 12191994 w 12191994"/>
              <a:gd name="connsiteY15" fmla="*/ 2062010 h 4242819"/>
              <a:gd name="connsiteX16" fmla="*/ 12172138 w 12191994"/>
              <a:gd name="connsiteY16" fmla="*/ 2073270 h 4242819"/>
              <a:gd name="connsiteX17" fmla="*/ 4335530 w 12191994"/>
              <a:gd name="connsiteY17" fmla="*/ 4157144 h 4242819"/>
              <a:gd name="connsiteX18" fmla="*/ 4303869 w 12191994"/>
              <a:gd name="connsiteY18" fmla="*/ 4159244 h 4242819"/>
              <a:gd name="connsiteX19" fmla="*/ 4393550 w 12191994"/>
              <a:gd name="connsiteY19" fmla="*/ 4151137 h 4242819"/>
              <a:gd name="connsiteX20" fmla="*/ 4199670 w 12191994"/>
              <a:gd name="connsiteY20" fmla="*/ 4117929 h 4242819"/>
              <a:gd name="connsiteX21" fmla="*/ 500184 w 12191994"/>
              <a:gd name="connsiteY21" fmla="*/ 3043554 h 4242819"/>
              <a:gd name="connsiteX22" fmla="*/ 0 w 12191994"/>
              <a:gd name="connsiteY22" fmla="*/ 2813437 h 4242819"/>
              <a:gd name="connsiteX23" fmla="*/ 0 w 12191994"/>
              <a:gd name="connsiteY23" fmla="*/ 0 h 4242819"/>
              <a:gd name="connsiteX0" fmla="*/ 3009998 w 12191994"/>
              <a:gd name="connsiteY0" fmla="*/ 4228754 h 4242819"/>
              <a:gd name="connsiteX1" fmla="*/ 2899539 w 12191994"/>
              <a:gd name="connsiteY1" fmla="*/ 4233139 h 4242819"/>
              <a:gd name="connsiteX2" fmla="*/ 2823072 w 12191994"/>
              <a:gd name="connsiteY2" fmla="*/ 4234148 h 4242819"/>
              <a:gd name="connsiteX3" fmla="*/ 3009998 w 12191994"/>
              <a:gd name="connsiteY3" fmla="*/ 4228754 h 4242819"/>
              <a:gd name="connsiteX4" fmla="*/ 3675237 w 12191994"/>
              <a:gd name="connsiteY4" fmla="*/ 4200953 h 4242819"/>
              <a:gd name="connsiteX5" fmla="*/ 3622991 w 12191994"/>
              <a:gd name="connsiteY5" fmla="*/ 4204420 h 4242819"/>
              <a:gd name="connsiteX6" fmla="*/ 3510832 w 12191994"/>
              <a:gd name="connsiteY6" fmla="*/ 4208872 h 4242819"/>
              <a:gd name="connsiteX7" fmla="*/ 3675237 w 12191994"/>
              <a:gd name="connsiteY7" fmla="*/ 4200953 h 4242819"/>
              <a:gd name="connsiteX8" fmla="*/ 2166128 w 12191994"/>
              <a:gd name="connsiteY8" fmla="*/ 4242819 h 4242819"/>
              <a:gd name="connsiteX9" fmla="*/ 2166125 w 12191994"/>
              <a:gd name="connsiteY9" fmla="*/ 4242818 h 4242819"/>
              <a:gd name="connsiteX10" fmla="*/ 2166418 w 12191994"/>
              <a:gd name="connsiteY10" fmla="*/ 4242815 h 4242819"/>
              <a:gd name="connsiteX11" fmla="*/ 2166128 w 12191994"/>
              <a:gd name="connsiteY11" fmla="*/ 4242819 h 4242819"/>
              <a:gd name="connsiteX12" fmla="*/ 0 w 12191994"/>
              <a:gd name="connsiteY12" fmla="*/ 0 h 4242819"/>
              <a:gd name="connsiteX13" fmla="*/ 12191994 w 12191994"/>
              <a:gd name="connsiteY13" fmla="*/ 0 h 4242819"/>
              <a:gd name="connsiteX14" fmla="*/ 12191994 w 12191994"/>
              <a:gd name="connsiteY14" fmla="*/ 2062010 h 4242819"/>
              <a:gd name="connsiteX15" fmla="*/ 12172138 w 12191994"/>
              <a:gd name="connsiteY15" fmla="*/ 2073270 h 4242819"/>
              <a:gd name="connsiteX16" fmla="*/ 4335530 w 12191994"/>
              <a:gd name="connsiteY16" fmla="*/ 4157144 h 4242819"/>
              <a:gd name="connsiteX17" fmla="*/ 4303869 w 12191994"/>
              <a:gd name="connsiteY17" fmla="*/ 4159244 h 4242819"/>
              <a:gd name="connsiteX18" fmla="*/ 4393550 w 12191994"/>
              <a:gd name="connsiteY18" fmla="*/ 4151137 h 4242819"/>
              <a:gd name="connsiteX19" fmla="*/ 4199670 w 12191994"/>
              <a:gd name="connsiteY19" fmla="*/ 4117929 h 4242819"/>
              <a:gd name="connsiteX20" fmla="*/ 500184 w 12191994"/>
              <a:gd name="connsiteY20" fmla="*/ 3043554 h 4242819"/>
              <a:gd name="connsiteX21" fmla="*/ 0 w 12191994"/>
              <a:gd name="connsiteY21" fmla="*/ 2813437 h 4242819"/>
              <a:gd name="connsiteX22" fmla="*/ 0 w 12191994"/>
              <a:gd name="connsiteY22" fmla="*/ 0 h 4242819"/>
              <a:gd name="connsiteX0" fmla="*/ 3009998 w 12191994"/>
              <a:gd name="connsiteY0" fmla="*/ 4228754 h 4242818"/>
              <a:gd name="connsiteX1" fmla="*/ 2899539 w 12191994"/>
              <a:gd name="connsiteY1" fmla="*/ 4233139 h 4242818"/>
              <a:gd name="connsiteX2" fmla="*/ 2823072 w 12191994"/>
              <a:gd name="connsiteY2" fmla="*/ 4234148 h 4242818"/>
              <a:gd name="connsiteX3" fmla="*/ 3009998 w 12191994"/>
              <a:gd name="connsiteY3" fmla="*/ 4228754 h 4242818"/>
              <a:gd name="connsiteX4" fmla="*/ 3675237 w 12191994"/>
              <a:gd name="connsiteY4" fmla="*/ 4200953 h 4242818"/>
              <a:gd name="connsiteX5" fmla="*/ 3622991 w 12191994"/>
              <a:gd name="connsiteY5" fmla="*/ 4204420 h 4242818"/>
              <a:gd name="connsiteX6" fmla="*/ 3510832 w 12191994"/>
              <a:gd name="connsiteY6" fmla="*/ 4208872 h 4242818"/>
              <a:gd name="connsiteX7" fmla="*/ 3675237 w 12191994"/>
              <a:gd name="connsiteY7" fmla="*/ 4200953 h 4242818"/>
              <a:gd name="connsiteX8" fmla="*/ 2166418 w 12191994"/>
              <a:gd name="connsiteY8" fmla="*/ 4242815 h 4242818"/>
              <a:gd name="connsiteX9" fmla="*/ 2166125 w 12191994"/>
              <a:gd name="connsiteY9" fmla="*/ 4242818 h 4242818"/>
              <a:gd name="connsiteX10" fmla="*/ 2166418 w 12191994"/>
              <a:gd name="connsiteY10" fmla="*/ 4242815 h 4242818"/>
              <a:gd name="connsiteX11" fmla="*/ 0 w 12191994"/>
              <a:gd name="connsiteY11" fmla="*/ 0 h 4242818"/>
              <a:gd name="connsiteX12" fmla="*/ 12191994 w 12191994"/>
              <a:gd name="connsiteY12" fmla="*/ 0 h 4242818"/>
              <a:gd name="connsiteX13" fmla="*/ 12191994 w 12191994"/>
              <a:gd name="connsiteY13" fmla="*/ 2062010 h 4242818"/>
              <a:gd name="connsiteX14" fmla="*/ 12172138 w 12191994"/>
              <a:gd name="connsiteY14" fmla="*/ 2073270 h 4242818"/>
              <a:gd name="connsiteX15" fmla="*/ 4335530 w 12191994"/>
              <a:gd name="connsiteY15" fmla="*/ 4157144 h 4242818"/>
              <a:gd name="connsiteX16" fmla="*/ 4303869 w 12191994"/>
              <a:gd name="connsiteY16" fmla="*/ 4159244 h 4242818"/>
              <a:gd name="connsiteX17" fmla="*/ 4393550 w 12191994"/>
              <a:gd name="connsiteY17" fmla="*/ 4151137 h 4242818"/>
              <a:gd name="connsiteX18" fmla="*/ 4199670 w 12191994"/>
              <a:gd name="connsiteY18" fmla="*/ 4117929 h 4242818"/>
              <a:gd name="connsiteX19" fmla="*/ 500184 w 12191994"/>
              <a:gd name="connsiteY19" fmla="*/ 3043554 h 4242818"/>
              <a:gd name="connsiteX20" fmla="*/ 0 w 12191994"/>
              <a:gd name="connsiteY20" fmla="*/ 2813437 h 4242818"/>
              <a:gd name="connsiteX21" fmla="*/ 0 w 12191994"/>
              <a:gd name="connsiteY21" fmla="*/ 0 h 4242818"/>
              <a:gd name="connsiteX0" fmla="*/ 3009998 w 12191994"/>
              <a:gd name="connsiteY0" fmla="*/ 4228754 h 4234148"/>
              <a:gd name="connsiteX1" fmla="*/ 2899539 w 12191994"/>
              <a:gd name="connsiteY1" fmla="*/ 4233139 h 4234148"/>
              <a:gd name="connsiteX2" fmla="*/ 2823072 w 12191994"/>
              <a:gd name="connsiteY2" fmla="*/ 4234148 h 4234148"/>
              <a:gd name="connsiteX3" fmla="*/ 3009998 w 12191994"/>
              <a:gd name="connsiteY3" fmla="*/ 4228754 h 4234148"/>
              <a:gd name="connsiteX4" fmla="*/ 3675237 w 12191994"/>
              <a:gd name="connsiteY4" fmla="*/ 4200953 h 4234148"/>
              <a:gd name="connsiteX5" fmla="*/ 3622991 w 12191994"/>
              <a:gd name="connsiteY5" fmla="*/ 4204420 h 4234148"/>
              <a:gd name="connsiteX6" fmla="*/ 3510832 w 12191994"/>
              <a:gd name="connsiteY6" fmla="*/ 4208872 h 4234148"/>
              <a:gd name="connsiteX7" fmla="*/ 3675237 w 12191994"/>
              <a:gd name="connsiteY7" fmla="*/ 4200953 h 4234148"/>
              <a:gd name="connsiteX8" fmla="*/ 0 w 12191994"/>
              <a:gd name="connsiteY8" fmla="*/ 0 h 4234148"/>
              <a:gd name="connsiteX9" fmla="*/ 12191994 w 12191994"/>
              <a:gd name="connsiteY9" fmla="*/ 0 h 4234148"/>
              <a:gd name="connsiteX10" fmla="*/ 12191994 w 12191994"/>
              <a:gd name="connsiteY10" fmla="*/ 2062010 h 4234148"/>
              <a:gd name="connsiteX11" fmla="*/ 12172138 w 12191994"/>
              <a:gd name="connsiteY11" fmla="*/ 2073270 h 4234148"/>
              <a:gd name="connsiteX12" fmla="*/ 4335530 w 12191994"/>
              <a:gd name="connsiteY12" fmla="*/ 4157144 h 4234148"/>
              <a:gd name="connsiteX13" fmla="*/ 4303869 w 12191994"/>
              <a:gd name="connsiteY13" fmla="*/ 4159244 h 4234148"/>
              <a:gd name="connsiteX14" fmla="*/ 4393550 w 12191994"/>
              <a:gd name="connsiteY14" fmla="*/ 4151137 h 4234148"/>
              <a:gd name="connsiteX15" fmla="*/ 4199670 w 12191994"/>
              <a:gd name="connsiteY15" fmla="*/ 4117929 h 4234148"/>
              <a:gd name="connsiteX16" fmla="*/ 500184 w 12191994"/>
              <a:gd name="connsiteY16" fmla="*/ 3043554 h 4234148"/>
              <a:gd name="connsiteX17" fmla="*/ 0 w 12191994"/>
              <a:gd name="connsiteY17" fmla="*/ 2813437 h 4234148"/>
              <a:gd name="connsiteX18" fmla="*/ 0 w 12191994"/>
              <a:gd name="connsiteY18" fmla="*/ 0 h 4234148"/>
              <a:gd name="connsiteX0" fmla="*/ 3009998 w 12191994"/>
              <a:gd name="connsiteY0" fmla="*/ 4228754 h 4233139"/>
              <a:gd name="connsiteX1" fmla="*/ 2899539 w 12191994"/>
              <a:gd name="connsiteY1" fmla="*/ 4233139 h 4233139"/>
              <a:gd name="connsiteX2" fmla="*/ 3009998 w 12191994"/>
              <a:gd name="connsiteY2" fmla="*/ 4228754 h 4233139"/>
              <a:gd name="connsiteX3" fmla="*/ 3675237 w 12191994"/>
              <a:gd name="connsiteY3" fmla="*/ 4200953 h 4233139"/>
              <a:gd name="connsiteX4" fmla="*/ 3622991 w 12191994"/>
              <a:gd name="connsiteY4" fmla="*/ 4204420 h 4233139"/>
              <a:gd name="connsiteX5" fmla="*/ 3510832 w 12191994"/>
              <a:gd name="connsiteY5" fmla="*/ 4208872 h 4233139"/>
              <a:gd name="connsiteX6" fmla="*/ 3675237 w 12191994"/>
              <a:gd name="connsiteY6" fmla="*/ 4200953 h 4233139"/>
              <a:gd name="connsiteX7" fmla="*/ 0 w 12191994"/>
              <a:gd name="connsiteY7" fmla="*/ 0 h 4233139"/>
              <a:gd name="connsiteX8" fmla="*/ 12191994 w 12191994"/>
              <a:gd name="connsiteY8" fmla="*/ 0 h 4233139"/>
              <a:gd name="connsiteX9" fmla="*/ 12191994 w 12191994"/>
              <a:gd name="connsiteY9" fmla="*/ 2062010 h 4233139"/>
              <a:gd name="connsiteX10" fmla="*/ 12172138 w 12191994"/>
              <a:gd name="connsiteY10" fmla="*/ 2073270 h 4233139"/>
              <a:gd name="connsiteX11" fmla="*/ 4335530 w 12191994"/>
              <a:gd name="connsiteY11" fmla="*/ 4157144 h 4233139"/>
              <a:gd name="connsiteX12" fmla="*/ 4303869 w 12191994"/>
              <a:gd name="connsiteY12" fmla="*/ 4159244 h 4233139"/>
              <a:gd name="connsiteX13" fmla="*/ 4393550 w 12191994"/>
              <a:gd name="connsiteY13" fmla="*/ 4151137 h 4233139"/>
              <a:gd name="connsiteX14" fmla="*/ 4199670 w 12191994"/>
              <a:gd name="connsiteY14" fmla="*/ 4117929 h 4233139"/>
              <a:gd name="connsiteX15" fmla="*/ 500184 w 12191994"/>
              <a:gd name="connsiteY15" fmla="*/ 3043554 h 4233139"/>
              <a:gd name="connsiteX16" fmla="*/ 0 w 12191994"/>
              <a:gd name="connsiteY16" fmla="*/ 2813437 h 4233139"/>
              <a:gd name="connsiteX17" fmla="*/ 0 w 12191994"/>
              <a:gd name="connsiteY17" fmla="*/ 0 h 4233139"/>
              <a:gd name="connsiteX0" fmla="*/ 3675237 w 12191994"/>
              <a:gd name="connsiteY0" fmla="*/ 4200953 h 4208872"/>
              <a:gd name="connsiteX1" fmla="*/ 3622991 w 12191994"/>
              <a:gd name="connsiteY1" fmla="*/ 4204420 h 4208872"/>
              <a:gd name="connsiteX2" fmla="*/ 3510832 w 12191994"/>
              <a:gd name="connsiteY2" fmla="*/ 4208872 h 4208872"/>
              <a:gd name="connsiteX3" fmla="*/ 3675237 w 12191994"/>
              <a:gd name="connsiteY3" fmla="*/ 4200953 h 4208872"/>
              <a:gd name="connsiteX4" fmla="*/ 0 w 12191994"/>
              <a:gd name="connsiteY4" fmla="*/ 0 h 4208872"/>
              <a:gd name="connsiteX5" fmla="*/ 12191994 w 12191994"/>
              <a:gd name="connsiteY5" fmla="*/ 0 h 4208872"/>
              <a:gd name="connsiteX6" fmla="*/ 12191994 w 12191994"/>
              <a:gd name="connsiteY6" fmla="*/ 2062010 h 4208872"/>
              <a:gd name="connsiteX7" fmla="*/ 12172138 w 12191994"/>
              <a:gd name="connsiteY7" fmla="*/ 2073270 h 4208872"/>
              <a:gd name="connsiteX8" fmla="*/ 4335530 w 12191994"/>
              <a:gd name="connsiteY8" fmla="*/ 4157144 h 4208872"/>
              <a:gd name="connsiteX9" fmla="*/ 4303869 w 12191994"/>
              <a:gd name="connsiteY9" fmla="*/ 4159244 h 4208872"/>
              <a:gd name="connsiteX10" fmla="*/ 4393550 w 12191994"/>
              <a:gd name="connsiteY10" fmla="*/ 4151137 h 4208872"/>
              <a:gd name="connsiteX11" fmla="*/ 4199670 w 12191994"/>
              <a:gd name="connsiteY11" fmla="*/ 4117929 h 4208872"/>
              <a:gd name="connsiteX12" fmla="*/ 500184 w 12191994"/>
              <a:gd name="connsiteY12" fmla="*/ 3043554 h 4208872"/>
              <a:gd name="connsiteX13" fmla="*/ 0 w 12191994"/>
              <a:gd name="connsiteY13" fmla="*/ 2813437 h 4208872"/>
              <a:gd name="connsiteX14" fmla="*/ 0 w 12191994"/>
              <a:gd name="connsiteY14" fmla="*/ 0 h 4208872"/>
              <a:gd name="connsiteX0" fmla="*/ 3675237 w 12191994"/>
              <a:gd name="connsiteY0" fmla="*/ 4200953 h 4204420"/>
              <a:gd name="connsiteX1" fmla="*/ 3622991 w 12191994"/>
              <a:gd name="connsiteY1" fmla="*/ 4204420 h 4204420"/>
              <a:gd name="connsiteX2" fmla="*/ 3675237 w 12191994"/>
              <a:gd name="connsiteY2" fmla="*/ 4200953 h 4204420"/>
              <a:gd name="connsiteX3" fmla="*/ 0 w 12191994"/>
              <a:gd name="connsiteY3" fmla="*/ 0 h 4204420"/>
              <a:gd name="connsiteX4" fmla="*/ 12191994 w 12191994"/>
              <a:gd name="connsiteY4" fmla="*/ 0 h 4204420"/>
              <a:gd name="connsiteX5" fmla="*/ 12191994 w 12191994"/>
              <a:gd name="connsiteY5" fmla="*/ 2062010 h 4204420"/>
              <a:gd name="connsiteX6" fmla="*/ 12172138 w 12191994"/>
              <a:gd name="connsiteY6" fmla="*/ 2073270 h 4204420"/>
              <a:gd name="connsiteX7" fmla="*/ 4335530 w 12191994"/>
              <a:gd name="connsiteY7" fmla="*/ 4157144 h 4204420"/>
              <a:gd name="connsiteX8" fmla="*/ 4303869 w 12191994"/>
              <a:gd name="connsiteY8" fmla="*/ 4159244 h 4204420"/>
              <a:gd name="connsiteX9" fmla="*/ 4393550 w 12191994"/>
              <a:gd name="connsiteY9" fmla="*/ 4151137 h 4204420"/>
              <a:gd name="connsiteX10" fmla="*/ 4199670 w 12191994"/>
              <a:gd name="connsiteY10" fmla="*/ 4117929 h 4204420"/>
              <a:gd name="connsiteX11" fmla="*/ 500184 w 12191994"/>
              <a:gd name="connsiteY11" fmla="*/ 3043554 h 4204420"/>
              <a:gd name="connsiteX12" fmla="*/ 0 w 12191994"/>
              <a:gd name="connsiteY12" fmla="*/ 2813437 h 4204420"/>
              <a:gd name="connsiteX13" fmla="*/ 0 w 12191994"/>
              <a:gd name="connsiteY13" fmla="*/ 0 h 4204420"/>
              <a:gd name="connsiteX0" fmla="*/ 0 w 12191994"/>
              <a:gd name="connsiteY0" fmla="*/ 0 h 4159244"/>
              <a:gd name="connsiteX1" fmla="*/ 12191994 w 12191994"/>
              <a:gd name="connsiteY1" fmla="*/ 0 h 4159244"/>
              <a:gd name="connsiteX2" fmla="*/ 12191994 w 12191994"/>
              <a:gd name="connsiteY2" fmla="*/ 2062010 h 4159244"/>
              <a:gd name="connsiteX3" fmla="*/ 12172138 w 12191994"/>
              <a:gd name="connsiteY3" fmla="*/ 2073270 h 4159244"/>
              <a:gd name="connsiteX4" fmla="*/ 4335530 w 12191994"/>
              <a:gd name="connsiteY4" fmla="*/ 4157144 h 4159244"/>
              <a:gd name="connsiteX5" fmla="*/ 4303869 w 12191994"/>
              <a:gd name="connsiteY5" fmla="*/ 4159244 h 4159244"/>
              <a:gd name="connsiteX6" fmla="*/ 4393550 w 12191994"/>
              <a:gd name="connsiteY6" fmla="*/ 4151137 h 4159244"/>
              <a:gd name="connsiteX7" fmla="*/ 4199670 w 12191994"/>
              <a:gd name="connsiteY7" fmla="*/ 4117929 h 4159244"/>
              <a:gd name="connsiteX8" fmla="*/ 500184 w 12191994"/>
              <a:gd name="connsiteY8" fmla="*/ 3043554 h 4159244"/>
              <a:gd name="connsiteX9" fmla="*/ 0 w 12191994"/>
              <a:gd name="connsiteY9" fmla="*/ 2813437 h 4159244"/>
              <a:gd name="connsiteX10" fmla="*/ 0 w 12191994"/>
              <a:gd name="connsiteY10" fmla="*/ 0 h 4159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1994" h="4159244">
                <a:moveTo>
                  <a:pt x="0" y="0"/>
                </a:moveTo>
                <a:lnTo>
                  <a:pt x="12191994" y="0"/>
                </a:lnTo>
                <a:lnTo>
                  <a:pt x="12191994" y="2062010"/>
                </a:lnTo>
                <a:lnTo>
                  <a:pt x="12172138" y="2073270"/>
                </a:lnTo>
                <a:cubicBezTo>
                  <a:pt x="10126645" y="3159296"/>
                  <a:pt x="7398182" y="3912771"/>
                  <a:pt x="4335530" y="4157144"/>
                </a:cubicBezTo>
                <a:lnTo>
                  <a:pt x="4303869" y="4159244"/>
                </a:lnTo>
                <a:lnTo>
                  <a:pt x="4393550" y="4151137"/>
                </a:lnTo>
                <a:lnTo>
                  <a:pt x="4199670" y="4117929"/>
                </a:lnTo>
                <a:cubicBezTo>
                  <a:pt x="2842546" y="3866392"/>
                  <a:pt x="1594227" y="3500596"/>
                  <a:pt x="500184" y="3043554"/>
                </a:cubicBezTo>
                <a:lnTo>
                  <a:pt x="0" y="2813437"/>
                </a:lnTo>
                <a:lnTo>
                  <a:pt x="0" y="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95A8ECF8-9EC0-4371-9073-B718C78D330B}"/>
              </a:ext>
            </a:extLst>
          </p:cNvPr>
          <p:cNvSpPr/>
          <p:nvPr userDrawn="1"/>
        </p:nvSpPr>
        <p:spPr>
          <a:xfrm>
            <a:off x="4490376" y="6021955"/>
            <a:ext cx="4653624" cy="836047"/>
          </a:xfrm>
          <a:custGeom>
            <a:avLst/>
            <a:gdLst>
              <a:gd name="connsiteX0" fmla="*/ 0 w 6204832"/>
              <a:gd name="connsiteY0" fmla="*/ 0 h 836047"/>
              <a:gd name="connsiteX1" fmla="*/ 304730 w 6204832"/>
              <a:gd name="connsiteY1" fmla="*/ 38149 h 836047"/>
              <a:gd name="connsiteX2" fmla="*/ 3397819 w 6204832"/>
              <a:gd name="connsiteY2" fmla="*/ 210757 h 836047"/>
              <a:gd name="connsiteX3" fmla="*/ 5889052 w 6204832"/>
              <a:gd name="connsiteY3" fmla="*/ 99488 h 836047"/>
              <a:gd name="connsiteX4" fmla="*/ 6204832 w 6204832"/>
              <a:gd name="connsiteY4" fmla="*/ 63660 h 836047"/>
              <a:gd name="connsiteX5" fmla="*/ 6204832 w 6204832"/>
              <a:gd name="connsiteY5" fmla="*/ 741992 h 836047"/>
              <a:gd name="connsiteX6" fmla="*/ 6204831 w 6204832"/>
              <a:gd name="connsiteY6" fmla="*/ 741992 h 836047"/>
              <a:gd name="connsiteX7" fmla="*/ 6204831 w 6204832"/>
              <a:gd name="connsiteY7" fmla="*/ 836047 h 836047"/>
              <a:gd name="connsiteX8" fmla="*/ 2954095 w 6204832"/>
              <a:gd name="connsiteY8" fmla="*/ 836047 h 836047"/>
              <a:gd name="connsiteX9" fmla="*/ 2930417 w 6204832"/>
              <a:gd name="connsiteY9" fmla="*/ 833175 h 836047"/>
              <a:gd name="connsiteX10" fmla="*/ 165022 w 6204832"/>
              <a:gd name="connsiteY10" fmla="*/ 73132 h 836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204832" h="836047">
                <a:moveTo>
                  <a:pt x="0" y="0"/>
                </a:moveTo>
                <a:lnTo>
                  <a:pt x="304730" y="38149"/>
                </a:lnTo>
                <a:cubicBezTo>
                  <a:pt x="1300024" y="151139"/>
                  <a:pt x="2335168" y="210757"/>
                  <a:pt x="3397819" y="210757"/>
                </a:cubicBezTo>
                <a:cubicBezTo>
                  <a:pt x="4247941" y="210757"/>
                  <a:pt x="5080458" y="172602"/>
                  <a:pt x="5889052" y="99488"/>
                </a:cubicBezTo>
                <a:lnTo>
                  <a:pt x="6204832" y="63660"/>
                </a:lnTo>
                <a:lnTo>
                  <a:pt x="6204832" y="741992"/>
                </a:lnTo>
                <a:lnTo>
                  <a:pt x="6204831" y="741992"/>
                </a:lnTo>
                <a:lnTo>
                  <a:pt x="6204831" y="836047"/>
                </a:lnTo>
                <a:lnTo>
                  <a:pt x="2954095" y="836047"/>
                </a:lnTo>
                <a:lnTo>
                  <a:pt x="2930417" y="833175"/>
                </a:lnTo>
                <a:cubicBezTo>
                  <a:pt x="1933531" y="687458"/>
                  <a:pt x="1000874" y="426847"/>
                  <a:pt x="165022" y="73132"/>
                </a:cubicBezTo>
                <a:close/>
              </a:path>
            </a:pathLst>
          </a:custGeom>
          <a:solidFill>
            <a:srgbClr val="4036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990A6D83-D876-44E9-844F-067A0C9D2F58}"/>
              </a:ext>
            </a:extLst>
          </p:cNvPr>
          <p:cNvSpPr/>
          <p:nvPr userDrawn="1"/>
        </p:nvSpPr>
        <p:spPr>
          <a:xfrm>
            <a:off x="0" y="2240554"/>
            <a:ext cx="9144000" cy="3861530"/>
          </a:xfrm>
          <a:custGeom>
            <a:avLst/>
            <a:gdLst>
              <a:gd name="connsiteX0" fmla="*/ 4072878 w 4072878"/>
              <a:gd name="connsiteY0" fmla="*/ 0 h 2548371"/>
              <a:gd name="connsiteX1" fmla="*/ 4072878 w 4072878"/>
              <a:gd name="connsiteY1" fmla="*/ 2451296 h 2548371"/>
              <a:gd name="connsiteX2" fmla="*/ 3967388 w 4072878"/>
              <a:gd name="connsiteY2" fmla="*/ 2474940 h 2548371"/>
              <a:gd name="connsiteX3" fmla="*/ 3135163 w 4072878"/>
              <a:gd name="connsiteY3" fmla="*/ 2548371 h 2548371"/>
              <a:gd name="connsiteX4" fmla="*/ 144639 w 4072878"/>
              <a:gd name="connsiteY4" fmla="*/ 1474801 h 2548371"/>
              <a:gd name="connsiteX5" fmla="*/ 0 w 4072878"/>
              <a:gd name="connsiteY5" fmla="*/ 1349511 h 2548371"/>
              <a:gd name="connsiteX6" fmla="*/ 7645 w 4072878"/>
              <a:gd name="connsiteY6" fmla="*/ 1350876 h 2548371"/>
              <a:gd name="connsiteX7" fmla="*/ 723622 w 4072878"/>
              <a:gd name="connsiteY7" fmla="*/ 1405047 h 2548371"/>
              <a:gd name="connsiteX8" fmla="*/ 3884734 w 4072878"/>
              <a:gd name="connsiteY8" fmla="*/ 183710 h 2548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72878" h="2548371">
                <a:moveTo>
                  <a:pt x="4072878" y="0"/>
                </a:moveTo>
                <a:lnTo>
                  <a:pt x="4072878" y="2451296"/>
                </a:lnTo>
                <a:lnTo>
                  <a:pt x="3967388" y="2474940"/>
                </a:lnTo>
                <a:cubicBezTo>
                  <a:pt x="3697268" y="2523191"/>
                  <a:pt x="3419156" y="2548371"/>
                  <a:pt x="3135163" y="2548371"/>
                </a:cubicBezTo>
                <a:cubicBezTo>
                  <a:pt x="1999192" y="2548371"/>
                  <a:pt x="957318" y="2145483"/>
                  <a:pt x="144639" y="1474801"/>
                </a:cubicBezTo>
                <a:lnTo>
                  <a:pt x="0" y="1349511"/>
                </a:lnTo>
                <a:lnTo>
                  <a:pt x="7645" y="1350876"/>
                </a:lnTo>
                <a:cubicBezTo>
                  <a:pt x="241098" y="1386547"/>
                  <a:pt x="480200" y="1405047"/>
                  <a:pt x="723622" y="1405047"/>
                </a:cubicBezTo>
                <a:cubicBezTo>
                  <a:pt x="1940736" y="1405047"/>
                  <a:pt x="3049826" y="942548"/>
                  <a:pt x="3884734" y="183710"/>
                </a:cubicBezTo>
                <a:close/>
              </a:path>
            </a:pathLst>
          </a:custGeom>
          <a:solidFill>
            <a:srgbClr val="259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90ABCC98-1580-4C28-8EDC-0F8AF5CA98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5998" y="2814638"/>
            <a:ext cx="6858000" cy="2387600"/>
          </a:xfrm>
        </p:spPr>
        <p:txBody>
          <a:bodyPr rIns="365760" anchor="b">
            <a:normAutofit/>
          </a:bodyPr>
          <a:lstStyle>
            <a:lvl1pPr algn="r">
              <a:defRPr sz="4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EE19115-C742-440E-8A08-171CBD18FE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5998" y="5202238"/>
            <a:ext cx="6858000" cy="899846"/>
          </a:xfrm>
        </p:spPr>
        <p:txBody>
          <a:bodyPr rIns="365760">
            <a:normAutofit/>
          </a:bodyPr>
          <a:lstStyle>
            <a:lvl1pPr marL="0" indent="0" algn="r">
              <a:buNone/>
              <a:defRPr sz="2000" cap="all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0EC0A06-6586-46C1-B5BF-0E56DC48A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403634"/>
                </a:solidFill>
              </a:defRPr>
            </a:lvl1pPr>
          </a:lstStyle>
          <a:p>
            <a:fld id="{18D9E8F6-4D81-4B3A-BC45-BBA4A1C9BD0F}" type="datetimeFigureOut">
              <a:rPr lang="en-US" smtClean="0"/>
              <a:pPr/>
              <a:t>5/27/2022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36BDF8E-04ED-4796-A02C-D6887C621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403634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4707708-0653-4BFE-BDCB-7EDB4C08A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505F7C3-4860-4DB0-A451-57EE24F2F7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47356336"/>
      </p:ext>
    </p:extLst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5A874A6-9ACF-48E9-94B2-A31C5D9D2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19C8485-679C-4CBF-96E0-7B94ACE0F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C9C0E27-1D0F-4482-BEB4-7B35D13086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46A8B8C-412F-4976-86BF-302698208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9E8F6-4D81-4B3A-BC45-BBA4A1C9BD0F}" type="datetimeFigureOut">
              <a:rPr lang="en-US" smtClean="0"/>
              <a:pPr/>
              <a:t>5/27/2022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8285394-D95D-4871-B12A-BAB69CEA1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E958251-DB04-4CC3-8D3F-72EFC2D5F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5F7C3-4860-4DB0-A451-57EE24F2F7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00676523"/>
      </p:ext>
    </p:extLst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C2DA641-9EB4-47B3-96C0-8C6296E96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D2135125-47C4-4402-8ECD-A77221001D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FB04F91-84C2-4779-B493-9A846A0B9A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08BC727-52D8-44D1-9315-E16DC5F80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9E8F6-4D81-4B3A-BC45-BBA4A1C9BD0F}" type="datetimeFigureOut">
              <a:rPr lang="en-US" smtClean="0"/>
              <a:pPr/>
              <a:t>5/27/2022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7C021E5-8C17-46A9-941A-D3D45533A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C2FAE64-06A5-4DE1-81C2-B4718D557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5F7C3-4860-4DB0-A451-57EE24F2F7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20093370"/>
      </p:ext>
    </p:extLst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3C17C73-0918-49E5-B934-2FDB3935F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41601DD-4B31-4C85-8BF4-8E25AA335C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EF922BC-0AD6-44A3-B05F-C1991EE0A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9E8F6-4D81-4B3A-BC45-BBA4A1C9BD0F}" type="datetimeFigureOut">
              <a:rPr lang="en-US" smtClean="0"/>
              <a:pPr/>
              <a:t>5/27/2022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B2A789E-B678-4E09-BDB1-7B16B525A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6E71187-E69A-4C50-93EC-72399E536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5F7C3-4860-4DB0-A451-57EE24F2F7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79057473"/>
      </p:ext>
    </p:extLst>
  </p:cSld>
  <p:clrMapOvr>
    <a:masterClrMapping/>
  </p:clrMapOvr>
  <p:transition spd="slow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5816490-53E5-4B7C-B69A-D1843F5241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164891A-25FC-4192-AC93-F8C596742C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F515203-0495-4DDC-A983-D66926B498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9E8F6-4D81-4B3A-BC45-BBA4A1C9BD0F}" type="datetimeFigureOut">
              <a:rPr lang="en-US" smtClean="0"/>
              <a:pPr/>
              <a:t>5/27/2022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A300432-3913-4AEC-96D5-1119D47A79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ED8639B-5ED7-488C-9414-EABF4BC85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5F7C3-4860-4DB0-A451-57EE24F2F7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90759168"/>
      </p:ext>
    </p:extLst>
  </p:cSld>
  <p:clrMapOvr>
    <a:masterClrMapping/>
  </p:clrMapOvr>
  <p:transition spd="slow"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152955"/>
            <a:ext cx="9144000" cy="552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A5CD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>
            <a:hlinkClick r:id="rId2"/>
          </p:cNvPr>
          <p:cNvSpPr/>
          <p:nvPr userDrawn="1"/>
        </p:nvSpPr>
        <p:spPr>
          <a:xfrm>
            <a:off x="2048933" y="3071723"/>
            <a:ext cx="5046133" cy="714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 userDrawn="1"/>
        </p:nvSpPr>
        <p:spPr>
          <a:xfrm>
            <a:off x="2747213" y="6121399"/>
            <a:ext cx="3649590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dirty="0">
                <a:solidFill>
                  <a:srgbClr val="A5CD00"/>
                </a:solidFill>
              </a:rPr>
              <a:t>T</a:t>
            </a:r>
            <a:r>
              <a:rPr lang="en-US" baseline="0" dirty="0">
                <a:solidFill>
                  <a:srgbClr val="A5CD00"/>
                </a:solidFill>
              </a:rPr>
              <a:t>he </a:t>
            </a:r>
            <a:r>
              <a:rPr lang="en-US" baseline="0">
                <a:solidFill>
                  <a:srgbClr val="A5CD00"/>
                </a:solidFill>
              </a:rPr>
              <a:t>free PowerPoint template </a:t>
            </a:r>
            <a:r>
              <a:rPr lang="en-US" baseline="0" dirty="0">
                <a:solidFill>
                  <a:srgbClr val="A5CD00"/>
                </a:solidFill>
              </a:rPr>
              <a:t>library</a:t>
            </a:r>
            <a:endParaRPr lang="en-US" dirty="0">
              <a:solidFill>
                <a:srgbClr val="A5CD00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459936" y="2633133"/>
            <a:ext cx="2224135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effectLst/>
              </a:rPr>
              <a:t>Designed</a:t>
            </a:r>
            <a:r>
              <a:rPr lang="en-US" baseline="0">
                <a:solidFill>
                  <a:schemeClr val="bg1"/>
                </a:solidFill>
                <a:effectLst/>
              </a:rPr>
              <a:t> with         by</a:t>
            </a:r>
            <a:endParaRPr lang="en-US" dirty="0">
              <a:solidFill>
                <a:schemeClr val="bg1"/>
              </a:solidFill>
              <a:effectLst/>
            </a:endParaRPr>
          </a:p>
        </p:txBody>
      </p:sp>
      <p:sp>
        <p:nvSpPr>
          <p:cNvPr id="9" name="Freeform 290"/>
          <p:cNvSpPr/>
          <p:nvPr userDrawn="1"/>
        </p:nvSpPr>
        <p:spPr>
          <a:xfrm>
            <a:off x="4977441" y="2705803"/>
            <a:ext cx="261456" cy="223991"/>
          </a:xfrm>
          <a:custGeom>
            <a:avLst/>
            <a:gdLst/>
            <a:ahLst/>
            <a:cxnLst/>
            <a:rect l="l" t="t" r="r" b="b"/>
            <a:pathLst>
              <a:path w="504825" h="432707">
                <a:moveTo>
                  <a:pt x="134658" y="0"/>
                </a:moveTo>
                <a:cubicBezTo>
                  <a:pt x="146301" y="0"/>
                  <a:pt x="158180" y="2019"/>
                  <a:pt x="170294" y="6057"/>
                </a:cubicBezTo>
                <a:cubicBezTo>
                  <a:pt x="182407" y="10095"/>
                  <a:pt x="193676" y="15541"/>
                  <a:pt x="204099" y="22396"/>
                </a:cubicBezTo>
                <a:cubicBezTo>
                  <a:pt x="214522" y="29251"/>
                  <a:pt x="223490" y="35683"/>
                  <a:pt x="231002" y="41693"/>
                </a:cubicBezTo>
                <a:cubicBezTo>
                  <a:pt x="238514" y="47703"/>
                  <a:pt x="245652" y="54088"/>
                  <a:pt x="252412" y="60849"/>
                </a:cubicBezTo>
                <a:cubicBezTo>
                  <a:pt x="259174" y="54088"/>
                  <a:pt x="266310" y="47703"/>
                  <a:pt x="273823" y="41693"/>
                </a:cubicBezTo>
                <a:cubicBezTo>
                  <a:pt x="281334" y="35683"/>
                  <a:pt x="290303" y="29251"/>
                  <a:pt x="300726" y="22396"/>
                </a:cubicBezTo>
                <a:cubicBezTo>
                  <a:pt x="311149" y="15541"/>
                  <a:pt x="322417" y="10095"/>
                  <a:pt x="334531" y="6057"/>
                </a:cubicBezTo>
                <a:cubicBezTo>
                  <a:pt x="346645" y="2019"/>
                  <a:pt x="358524" y="0"/>
                  <a:pt x="370167" y="0"/>
                </a:cubicBezTo>
                <a:cubicBezTo>
                  <a:pt x="412236" y="0"/>
                  <a:pt x="445197" y="11644"/>
                  <a:pt x="469048" y="34932"/>
                </a:cubicBezTo>
                <a:cubicBezTo>
                  <a:pt x="492899" y="58220"/>
                  <a:pt x="504825" y="90523"/>
                  <a:pt x="504825" y="131840"/>
                </a:cubicBezTo>
                <a:cubicBezTo>
                  <a:pt x="504825" y="173346"/>
                  <a:pt x="483321" y="215602"/>
                  <a:pt x="440313" y="258610"/>
                </a:cubicBezTo>
                <a:lnTo>
                  <a:pt x="264807" y="427636"/>
                </a:lnTo>
                <a:cubicBezTo>
                  <a:pt x="261427" y="431017"/>
                  <a:pt x="257295" y="432707"/>
                  <a:pt x="252412" y="432707"/>
                </a:cubicBezTo>
                <a:cubicBezTo>
                  <a:pt x="247529" y="432707"/>
                  <a:pt x="243398" y="431017"/>
                  <a:pt x="240018" y="427636"/>
                </a:cubicBezTo>
                <a:lnTo>
                  <a:pt x="64230" y="258047"/>
                </a:lnTo>
                <a:cubicBezTo>
                  <a:pt x="62351" y="256544"/>
                  <a:pt x="59770" y="254103"/>
                  <a:pt x="56482" y="250722"/>
                </a:cubicBezTo>
                <a:cubicBezTo>
                  <a:pt x="53196" y="247342"/>
                  <a:pt x="47984" y="241191"/>
                  <a:pt x="40848" y="232270"/>
                </a:cubicBezTo>
                <a:cubicBezTo>
                  <a:pt x="33712" y="223349"/>
                  <a:pt x="27326" y="214194"/>
                  <a:pt x="21692" y="204803"/>
                </a:cubicBezTo>
                <a:cubicBezTo>
                  <a:pt x="16057" y="195413"/>
                  <a:pt x="11035" y="184051"/>
                  <a:pt x="6620" y="170717"/>
                </a:cubicBezTo>
                <a:cubicBezTo>
                  <a:pt x="2207" y="157382"/>
                  <a:pt x="0" y="144423"/>
                  <a:pt x="0" y="131840"/>
                </a:cubicBezTo>
                <a:cubicBezTo>
                  <a:pt x="0" y="90523"/>
                  <a:pt x="11926" y="58220"/>
                  <a:pt x="35777" y="34932"/>
                </a:cubicBezTo>
                <a:cubicBezTo>
                  <a:pt x="59629" y="11644"/>
                  <a:pt x="92588" y="0"/>
                  <a:pt x="134658" y="0"/>
                </a:cubicBezTo>
                <a:close/>
              </a:path>
            </a:pathLst>
          </a:custGeom>
          <a:solidFill>
            <a:srgbClr val="D900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2041904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E87E7E4-22B8-4563-90A9-82C2F2EE3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06487"/>
            <a:ext cx="7886700" cy="3970476"/>
          </a:xfrm>
        </p:spPr>
        <p:txBody>
          <a:bodyPr>
            <a:normAutofit/>
          </a:bodyPr>
          <a:lstStyle>
            <a:lvl1pPr>
              <a:defRPr sz="2700"/>
            </a:lvl1pPr>
            <a:lvl2pPr>
              <a:defRPr sz="24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0D3D668-2187-49D6-94E7-BD02742AF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403634"/>
                </a:solidFill>
              </a:defRPr>
            </a:lvl1pPr>
          </a:lstStyle>
          <a:p>
            <a:fld id="{18D9E8F6-4D81-4B3A-BC45-BBA4A1C9BD0F}" type="datetimeFigureOut">
              <a:rPr lang="en-US" smtClean="0"/>
              <a:pPr/>
              <a:t>5/27/2022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CCF5D45-ED52-47C3-9243-A1D3EB520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403634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58AC4EA-A078-49A4-87BA-F66FC7D15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403634"/>
                </a:solidFill>
              </a:defRPr>
            </a:lvl1pPr>
          </a:lstStyle>
          <a:p>
            <a:fld id="{E505F7C3-4860-4DB0-A451-57EE24F2F70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6CA7D016-7F3E-42AE-8E88-2831840D063A}"/>
              </a:ext>
            </a:extLst>
          </p:cNvPr>
          <p:cNvSpPr/>
          <p:nvPr userDrawn="1"/>
        </p:nvSpPr>
        <p:spPr>
          <a:xfrm>
            <a:off x="33844" y="-241"/>
            <a:ext cx="9110156" cy="1796838"/>
          </a:xfrm>
          <a:custGeom>
            <a:avLst/>
            <a:gdLst>
              <a:gd name="connsiteX0" fmla="*/ 0 w 12146874"/>
              <a:gd name="connsiteY0" fmla="*/ 0 h 1796838"/>
              <a:gd name="connsiteX1" fmla="*/ 12146874 w 12146874"/>
              <a:gd name="connsiteY1" fmla="*/ 0 h 1796838"/>
              <a:gd name="connsiteX2" fmla="*/ 12146874 w 12146874"/>
              <a:gd name="connsiteY2" fmla="*/ 1649741 h 1796838"/>
              <a:gd name="connsiteX3" fmla="*/ 11831094 w 12146874"/>
              <a:gd name="connsiteY3" fmla="*/ 1685569 h 1796838"/>
              <a:gd name="connsiteX4" fmla="*/ 9339861 w 12146874"/>
              <a:gd name="connsiteY4" fmla="*/ 1796838 h 1796838"/>
              <a:gd name="connsiteX5" fmla="*/ 387845 w 12146874"/>
              <a:gd name="connsiteY5" fmla="*/ 170064 h 1796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46874" h="1796838">
                <a:moveTo>
                  <a:pt x="0" y="0"/>
                </a:moveTo>
                <a:lnTo>
                  <a:pt x="12146874" y="0"/>
                </a:lnTo>
                <a:lnTo>
                  <a:pt x="12146874" y="1649741"/>
                </a:lnTo>
                <a:lnTo>
                  <a:pt x="11831094" y="1685569"/>
                </a:lnTo>
                <a:cubicBezTo>
                  <a:pt x="11022500" y="1758683"/>
                  <a:pt x="10189983" y="1796838"/>
                  <a:pt x="9339861" y="1796838"/>
                </a:cubicBezTo>
                <a:cubicBezTo>
                  <a:pt x="5939378" y="1796838"/>
                  <a:pt x="2820568" y="1186345"/>
                  <a:pt x="387845" y="170064"/>
                </a:cubicBezTo>
                <a:close/>
              </a:path>
            </a:pathLst>
          </a:custGeom>
          <a:solidFill>
            <a:srgbClr val="259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BD38FA49-F54C-46BB-8304-6FA01A5FB09B}"/>
              </a:ext>
            </a:extLst>
          </p:cNvPr>
          <p:cNvSpPr/>
          <p:nvPr userDrawn="1"/>
        </p:nvSpPr>
        <p:spPr>
          <a:xfrm>
            <a:off x="3" y="60425"/>
            <a:ext cx="3296950" cy="1439984"/>
          </a:xfrm>
          <a:custGeom>
            <a:avLst/>
            <a:gdLst>
              <a:gd name="connsiteX0" fmla="*/ 0 w 1467716"/>
              <a:gd name="connsiteY0" fmla="*/ 0 h 943303"/>
              <a:gd name="connsiteX1" fmla="*/ 167092 w 1467716"/>
              <a:gd name="connsiteY1" fmla="*/ 151863 h 943303"/>
              <a:gd name="connsiteX2" fmla="*/ 1402948 w 1467716"/>
              <a:gd name="connsiteY2" fmla="*/ 860884 h 943303"/>
              <a:gd name="connsiteX3" fmla="*/ 1467716 w 1467716"/>
              <a:gd name="connsiteY3" fmla="*/ 882799 h 943303"/>
              <a:gd name="connsiteX4" fmla="*/ 1426853 w 1467716"/>
              <a:gd name="connsiteY4" fmla="*/ 890097 h 943303"/>
              <a:gd name="connsiteX5" fmla="*/ 723619 w 1467716"/>
              <a:gd name="connsiteY5" fmla="*/ 943303 h 943303"/>
              <a:gd name="connsiteX6" fmla="*/ 20386 w 1467716"/>
              <a:gd name="connsiteY6" fmla="*/ 890097 h 943303"/>
              <a:gd name="connsiteX7" fmla="*/ 0 w 1467716"/>
              <a:gd name="connsiteY7" fmla="*/ 886456 h 943303"/>
              <a:gd name="connsiteX0" fmla="*/ 0 w 1467716"/>
              <a:gd name="connsiteY0" fmla="*/ 0 h 943303"/>
              <a:gd name="connsiteX1" fmla="*/ 167092 w 1467716"/>
              <a:gd name="connsiteY1" fmla="*/ 151863 h 943303"/>
              <a:gd name="connsiteX2" fmla="*/ 1402948 w 1467716"/>
              <a:gd name="connsiteY2" fmla="*/ 860884 h 943303"/>
              <a:gd name="connsiteX3" fmla="*/ 1467716 w 1467716"/>
              <a:gd name="connsiteY3" fmla="*/ 882799 h 943303"/>
              <a:gd name="connsiteX4" fmla="*/ 1426853 w 1467716"/>
              <a:gd name="connsiteY4" fmla="*/ 890097 h 943303"/>
              <a:gd name="connsiteX5" fmla="*/ 723619 w 1467716"/>
              <a:gd name="connsiteY5" fmla="*/ 943303 h 943303"/>
              <a:gd name="connsiteX6" fmla="*/ 20386 w 1467716"/>
              <a:gd name="connsiteY6" fmla="*/ 890097 h 943303"/>
              <a:gd name="connsiteX7" fmla="*/ 0 w 1467716"/>
              <a:gd name="connsiteY7" fmla="*/ 886456 h 943303"/>
              <a:gd name="connsiteX8" fmla="*/ 0 w 1467716"/>
              <a:gd name="connsiteY8" fmla="*/ 0 h 943303"/>
              <a:gd name="connsiteX0" fmla="*/ 0 w 1468512"/>
              <a:gd name="connsiteY0" fmla="*/ 0 h 943303"/>
              <a:gd name="connsiteX1" fmla="*/ 167092 w 1468512"/>
              <a:gd name="connsiteY1" fmla="*/ 151863 h 943303"/>
              <a:gd name="connsiteX2" fmla="*/ 1402948 w 1468512"/>
              <a:gd name="connsiteY2" fmla="*/ 860884 h 943303"/>
              <a:gd name="connsiteX3" fmla="*/ 1468512 w 1468512"/>
              <a:gd name="connsiteY3" fmla="*/ 884359 h 943303"/>
              <a:gd name="connsiteX4" fmla="*/ 1426853 w 1468512"/>
              <a:gd name="connsiteY4" fmla="*/ 890097 h 943303"/>
              <a:gd name="connsiteX5" fmla="*/ 723619 w 1468512"/>
              <a:gd name="connsiteY5" fmla="*/ 943303 h 943303"/>
              <a:gd name="connsiteX6" fmla="*/ 20386 w 1468512"/>
              <a:gd name="connsiteY6" fmla="*/ 890097 h 943303"/>
              <a:gd name="connsiteX7" fmla="*/ 0 w 1468512"/>
              <a:gd name="connsiteY7" fmla="*/ 886456 h 943303"/>
              <a:gd name="connsiteX8" fmla="*/ 0 w 1468512"/>
              <a:gd name="connsiteY8" fmla="*/ 0 h 943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68512" h="943303">
                <a:moveTo>
                  <a:pt x="0" y="0"/>
                </a:moveTo>
                <a:lnTo>
                  <a:pt x="167092" y="151863"/>
                </a:lnTo>
                <a:cubicBezTo>
                  <a:pt x="532570" y="453482"/>
                  <a:pt x="949585" y="694885"/>
                  <a:pt x="1402948" y="860884"/>
                </a:cubicBezTo>
                <a:lnTo>
                  <a:pt x="1468512" y="884359"/>
                </a:lnTo>
                <a:lnTo>
                  <a:pt x="1426853" y="890097"/>
                </a:lnTo>
                <a:cubicBezTo>
                  <a:pt x="1197556" y="925132"/>
                  <a:pt x="962710" y="943303"/>
                  <a:pt x="723619" y="943303"/>
                </a:cubicBezTo>
                <a:cubicBezTo>
                  <a:pt x="484529" y="943303"/>
                  <a:pt x="249683" y="925132"/>
                  <a:pt x="20386" y="890097"/>
                </a:cubicBezTo>
                <a:lnTo>
                  <a:pt x="0" y="886456"/>
                </a:lnTo>
                <a:lnTo>
                  <a:pt x="0" y="0"/>
                </a:lnTo>
                <a:close/>
              </a:path>
            </a:pathLst>
          </a:custGeom>
          <a:solidFill>
            <a:srgbClr val="4036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43A9CD-3B45-484B-BD1B-18EDBCB586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5959"/>
            <a:ext cx="8515350" cy="1325563"/>
          </a:xfrm>
        </p:spPr>
        <p:txBody>
          <a:bodyPr rIns="365760" anchor="ctr"/>
          <a:lstStyle>
            <a:lvl1pPr algn="r"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xmlns="" id="{60333142-6414-40B5-BB7E-DF934194E3E4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2285998" y="1018599"/>
            <a:ext cx="6858000" cy="714499"/>
          </a:xfrm>
        </p:spPr>
        <p:txBody>
          <a:bodyPr rIns="365760"/>
          <a:lstStyle>
            <a:lvl1pPr marL="0" indent="0" algn="r">
              <a:buNone/>
              <a:defRPr sz="1800" cap="all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38750781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rgbClr val="E7E7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E87E7E4-22B8-4563-90A9-82C2F2EE3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06487"/>
            <a:ext cx="7886700" cy="3970476"/>
          </a:xfrm>
        </p:spPr>
        <p:txBody>
          <a:bodyPr>
            <a:normAutofit/>
          </a:bodyPr>
          <a:lstStyle>
            <a:lvl1pPr>
              <a:defRPr sz="2700"/>
            </a:lvl1pPr>
            <a:lvl2pPr>
              <a:defRPr sz="24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0D3D668-2187-49D6-94E7-BD02742AF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403634"/>
                </a:solidFill>
              </a:defRPr>
            </a:lvl1pPr>
          </a:lstStyle>
          <a:p>
            <a:fld id="{18D9E8F6-4D81-4B3A-BC45-BBA4A1C9BD0F}" type="datetimeFigureOut">
              <a:rPr lang="en-US" smtClean="0"/>
              <a:pPr/>
              <a:t>5/27/2022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CCF5D45-ED52-47C3-9243-A1D3EB520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403634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58AC4EA-A078-49A4-87BA-F66FC7D15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403634"/>
                </a:solidFill>
              </a:defRPr>
            </a:lvl1pPr>
          </a:lstStyle>
          <a:p>
            <a:fld id="{E505F7C3-4860-4DB0-A451-57EE24F2F70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6CA7D016-7F3E-42AE-8E88-2831840D063A}"/>
              </a:ext>
            </a:extLst>
          </p:cNvPr>
          <p:cNvSpPr/>
          <p:nvPr userDrawn="1"/>
        </p:nvSpPr>
        <p:spPr>
          <a:xfrm>
            <a:off x="33844" y="-241"/>
            <a:ext cx="9110156" cy="1796838"/>
          </a:xfrm>
          <a:custGeom>
            <a:avLst/>
            <a:gdLst>
              <a:gd name="connsiteX0" fmla="*/ 0 w 12146874"/>
              <a:gd name="connsiteY0" fmla="*/ 0 h 1796838"/>
              <a:gd name="connsiteX1" fmla="*/ 12146874 w 12146874"/>
              <a:gd name="connsiteY1" fmla="*/ 0 h 1796838"/>
              <a:gd name="connsiteX2" fmla="*/ 12146874 w 12146874"/>
              <a:gd name="connsiteY2" fmla="*/ 1649741 h 1796838"/>
              <a:gd name="connsiteX3" fmla="*/ 11831094 w 12146874"/>
              <a:gd name="connsiteY3" fmla="*/ 1685569 h 1796838"/>
              <a:gd name="connsiteX4" fmla="*/ 9339861 w 12146874"/>
              <a:gd name="connsiteY4" fmla="*/ 1796838 h 1796838"/>
              <a:gd name="connsiteX5" fmla="*/ 387845 w 12146874"/>
              <a:gd name="connsiteY5" fmla="*/ 170064 h 1796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46874" h="1796838">
                <a:moveTo>
                  <a:pt x="0" y="0"/>
                </a:moveTo>
                <a:lnTo>
                  <a:pt x="12146874" y="0"/>
                </a:lnTo>
                <a:lnTo>
                  <a:pt x="12146874" y="1649741"/>
                </a:lnTo>
                <a:lnTo>
                  <a:pt x="11831094" y="1685569"/>
                </a:lnTo>
                <a:cubicBezTo>
                  <a:pt x="11022500" y="1758683"/>
                  <a:pt x="10189983" y="1796838"/>
                  <a:pt x="9339861" y="1796838"/>
                </a:cubicBezTo>
                <a:cubicBezTo>
                  <a:pt x="5939378" y="1796838"/>
                  <a:pt x="2820568" y="1186345"/>
                  <a:pt x="387845" y="170064"/>
                </a:cubicBezTo>
                <a:close/>
              </a:path>
            </a:pathLst>
          </a:custGeom>
          <a:solidFill>
            <a:srgbClr val="259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BD38FA49-F54C-46BB-8304-6FA01A5FB09B}"/>
              </a:ext>
            </a:extLst>
          </p:cNvPr>
          <p:cNvSpPr/>
          <p:nvPr userDrawn="1"/>
        </p:nvSpPr>
        <p:spPr>
          <a:xfrm>
            <a:off x="3" y="60425"/>
            <a:ext cx="3296950" cy="1439984"/>
          </a:xfrm>
          <a:custGeom>
            <a:avLst/>
            <a:gdLst>
              <a:gd name="connsiteX0" fmla="*/ 0 w 1467716"/>
              <a:gd name="connsiteY0" fmla="*/ 0 h 943303"/>
              <a:gd name="connsiteX1" fmla="*/ 167092 w 1467716"/>
              <a:gd name="connsiteY1" fmla="*/ 151863 h 943303"/>
              <a:gd name="connsiteX2" fmla="*/ 1402948 w 1467716"/>
              <a:gd name="connsiteY2" fmla="*/ 860884 h 943303"/>
              <a:gd name="connsiteX3" fmla="*/ 1467716 w 1467716"/>
              <a:gd name="connsiteY3" fmla="*/ 882799 h 943303"/>
              <a:gd name="connsiteX4" fmla="*/ 1426853 w 1467716"/>
              <a:gd name="connsiteY4" fmla="*/ 890097 h 943303"/>
              <a:gd name="connsiteX5" fmla="*/ 723619 w 1467716"/>
              <a:gd name="connsiteY5" fmla="*/ 943303 h 943303"/>
              <a:gd name="connsiteX6" fmla="*/ 20386 w 1467716"/>
              <a:gd name="connsiteY6" fmla="*/ 890097 h 943303"/>
              <a:gd name="connsiteX7" fmla="*/ 0 w 1467716"/>
              <a:gd name="connsiteY7" fmla="*/ 886456 h 943303"/>
              <a:gd name="connsiteX0" fmla="*/ 0 w 1467716"/>
              <a:gd name="connsiteY0" fmla="*/ 0 h 943303"/>
              <a:gd name="connsiteX1" fmla="*/ 167092 w 1467716"/>
              <a:gd name="connsiteY1" fmla="*/ 151863 h 943303"/>
              <a:gd name="connsiteX2" fmla="*/ 1402948 w 1467716"/>
              <a:gd name="connsiteY2" fmla="*/ 860884 h 943303"/>
              <a:gd name="connsiteX3" fmla="*/ 1467716 w 1467716"/>
              <a:gd name="connsiteY3" fmla="*/ 882799 h 943303"/>
              <a:gd name="connsiteX4" fmla="*/ 1426853 w 1467716"/>
              <a:gd name="connsiteY4" fmla="*/ 890097 h 943303"/>
              <a:gd name="connsiteX5" fmla="*/ 723619 w 1467716"/>
              <a:gd name="connsiteY5" fmla="*/ 943303 h 943303"/>
              <a:gd name="connsiteX6" fmla="*/ 20386 w 1467716"/>
              <a:gd name="connsiteY6" fmla="*/ 890097 h 943303"/>
              <a:gd name="connsiteX7" fmla="*/ 0 w 1467716"/>
              <a:gd name="connsiteY7" fmla="*/ 886456 h 943303"/>
              <a:gd name="connsiteX8" fmla="*/ 0 w 1467716"/>
              <a:gd name="connsiteY8" fmla="*/ 0 h 943303"/>
              <a:gd name="connsiteX0" fmla="*/ 0 w 1468512"/>
              <a:gd name="connsiteY0" fmla="*/ 0 h 943303"/>
              <a:gd name="connsiteX1" fmla="*/ 167092 w 1468512"/>
              <a:gd name="connsiteY1" fmla="*/ 151863 h 943303"/>
              <a:gd name="connsiteX2" fmla="*/ 1402948 w 1468512"/>
              <a:gd name="connsiteY2" fmla="*/ 860884 h 943303"/>
              <a:gd name="connsiteX3" fmla="*/ 1468512 w 1468512"/>
              <a:gd name="connsiteY3" fmla="*/ 884359 h 943303"/>
              <a:gd name="connsiteX4" fmla="*/ 1426853 w 1468512"/>
              <a:gd name="connsiteY4" fmla="*/ 890097 h 943303"/>
              <a:gd name="connsiteX5" fmla="*/ 723619 w 1468512"/>
              <a:gd name="connsiteY5" fmla="*/ 943303 h 943303"/>
              <a:gd name="connsiteX6" fmla="*/ 20386 w 1468512"/>
              <a:gd name="connsiteY6" fmla="*/ 890097 h 943303"/>
              <a:gd name="connsiteX7" fmla="*/ 0 w 1468512"/>
              <a:gd name="connsiteY7" fmla="*/ 886456 h 943303"/>
              <a:gd name="connsiteX8" fmla="*/ 0 w 1468512"/>
              <a:gd name="connsiteY8" fmla="*/ 0 h 943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68512" h="943303">
                <a:moveTo>
                  <a:pt x="0" y="0"/>
                </a:moveTo>
                <a:lnTo>
                  <a:pt x="167092" y="151863"/>
                </a:lnTo>
                <a:cubicBezTo>
                  <a:pt x="532570" y="453482"/>
                  <a:pt x="949585" y="694885"/>
                  <a:pt x="1402948" y="860884"/>
                </a:cubicBezTo>
                <a:lnTo>
                  <a:pt x="1468512" y="884359"/>
                </a:lnTo>
                <a:lnTo>
                  <a:pt x="1426853" y="890097"/>
                </a:lnTo>
                <a:cubicBezTo>
                  <a:pt x="1197556" y="925132"/>
                  <a:pt x="962710" y="943303"/>
                  <a:pt x="723619" y="943303"/>
                </a:cubicBezTo>
                <a:cubicBezTo>
                  <a:pt x="484529" y="943303"/>
                  <a:pt x="249683" y="925132"/>
                  <a:pt x="20386" y="890097"/>
                </a:cubicBezTo>
                <a:lnTo>
                  <a:pt x="0" y="886456"/>
                </a:lnTo>
                <a:lnTo>
                  <a:pt x="0" y="0"/>
                </a:lnTo>
                <a:close/>
              </a:path>
            </a:pathLst>
          </a:custGeom>
          <a:solidFill>
            <a:srgbClr val="4036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35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43A9CD-3B45-484B-BD1B-18EDBCB586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5959"/>
            <a:ext cx="8515350" cy="1325563"/>
          </a:xfrm>
        </p:spPr>
        <p:txBody>
          <a:bodyPr rIns="365760" anchor="ctr"/>
          <a:lstStyle>
            <a:lvl1pPr algn="r"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xmlns="" id="{60333142-6414-40B5-BB7E-DF934194E3E4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2285998" y="1018599"/>
            <a:ext cx="6858000" cy="714499"/>
          </a:xfrm>
        </p:spPr>
        <p:txBody>
          <a:bodyPr rIns="365760"/>
          <a:lstStyle>
            <a:lvl1pPr marL="0" indent="0" algn="r">
              <a:buNone/>
              <a:defRPr sz="1800" cap="all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0850192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E87E7E4-22B8-4563-90A9-82C2F2EE3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06487"/>
            <a:ext cx="7886700" cy="3970476"/>
          </a:xfrm>
        </p:spPr>
        <p:txBody>
          <a:bodyPr>
            <a:normAutofit/>
          </a:bodyPr>
          <a:lstStyle>
            <a:lvl1pPr>
              <a:defRPr sz="2700"/>
            </a:lvl1pPr>
            <a:lvl2pPr>
              <a:defRPr sz="24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0D3D668-2187-49D6-94E7-BD02742AF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403634"/>
                </a:solidFill>
              </a:defRPr>
            </a:lvl1pPr>
          </a:lstStyle>
          <a:p>
            <a:fld id="{18D9E8F6-4D81-4B3A-BC45-BBA4A1C9BD0F}" type="datetimeFigureOut">
              <a:rPr lang="en-US" smtClean="0"/>
              <a:pPr/>
              <a:t>5/27/2022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CCF5D45-ED52-47C3-9243-A1D3EB520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403634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58AC4EA-A078-49A4-87BA-F66FC7D15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403634"/>
                </a:solidFill>
              </a:defRPr>
            </a:lvl1pPr>
          </a:lstStyle>
          <a:p>
            <a:fld id="{E505F7C3-4860-4DB0-A451-57EE24F2F70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6CA7D016-7F3E-42AE-8E88-2831840D063A}"/>
              </a:ext>
            </a:extLst>
          </p:cNvPr>
          <p:cNvSpPr/>
          <p:nvPr userDrawn="1"/>
        </p:nvSpPr>
        <p:spPr>
          <a:xfrm>
            <a:off x="33844" y="-241"/>
            <a:ext cx="9110156" cy="1796838"/>
          </a:xfrm>
          <a:custGeom>
            <a:avLst/>
            <a:gdLst>
              <a:gd name="connsiteX0" fmla="*/ 0 w 12146874"/>
              <a:gd name="connsiteY0" fmla="*/ 0 h 1796838"/>
              <a:gd name="connsiteX1" fmla="*/ 12146874 w 12146874"/>
              <a:gd name="connsiteY1" fmla="*/ 0 h 1796838"/>
              <a:gd name="connsiteX2" fmla="*/ 12146874 w 12146874"/>
              <a:gd name="connsiteY2" fmla="*/ 1649741 h 1796838"/>
              <a:gd name="connsiteX3" fmla="*/ 11831094 w 12146874"/>
              <a:gd name="connsiteY3" fmla="*/ 1685569 h 1796838"/>
              <a:gd name="connsiteX4" fmla="*/ 9339861 w 12146874"/>
              <a:gd name="connsiteY4" fmla="*/ 1796838 h 1796838"/>
              <a:gd name="connsiteX5" fmla="*/ 387845 w 12146874"/>
              <a:gd name="connsiteY5" fmla="*/ 170064 h 1796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46874" h="1796838">
                <a:moveTo>
                  <a:pt x="0" y="0"/>
                </a:moveTo>
                <a:lnTo>
                  <a:pt x="12146874" y="0"/>
                </a:lnTo>
                <a:lnTo>
                  <a:pt x="12146874" y="1649741"/>
                </a:lnTo>
                <a:lnTo>
                  <a:pt x="11831094" y="1685569"/>
                </a:lnTo>
                <a:cubicBezTo>
                  <a:pt x="11022500" y="1758683"/>
                  <a:pt x="10189983" y="1796838"/>
                  <a:pt x="9339861" y="1796838"/>
                </a:cubicBezTo>
                <a:cubicBezTo>
                  <a:pt x="5939378" y="1796838"/>
                  <a:pt x="2820568" y="1186345"/>
                  <a:pt x="387845" y="170064"/>
                </a:cubicBezTo>
                <a:close/>
              </a:path>
            </a:pathLst>
          </a:custGeom>
          <a:solidFill>
            <a:srgbClr val="259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BD38FA49-F54C-46BB-8304-6FA01A5FB09B}"/>
              </a:ext>
            </a:extLst>
          </p:cNvPr>
          <p:cNvSpPr/>
          <p:nvPr userDrawn="1"/>
        </p:nvSpPr>
        <p:spPr>
          <a:xfrm>
            <a:off x="3" y="60425"/>
            <a:ext cx="3296950" cy="1439984"/>
          </a:xfrm>
          <a:custGeom>
            <a:avLst/>
            <a:gdLst>
              <a:gd name="connsiteX0" fmla="*/ 0 w 1467716"/>
              <a:gd name="connsiteY0" fmla="*/ 0 h 943303"/>
              <a:gd name="connsiteX1" fmla="*/ 167092 w 1467716"/>
              <a:gd name="connsiteY1" fmla="*/ 151863 h 943303"/>
              <a:gd name="connsiteX2" fmla="*/ 1402948 w 1467716"/>
              <a:gd name="connsiteY2" fmla="*/ 860884 h 943303"/>
              <a:gd name="connsiteX3" fmla="*/ 1467716 w 1467716"/>
              <a:gd name="connsiteY3" fmla="*/ 882799 h 943303"/>
              <a:gd name="connsiteX4" fmla="*/ 1426853 w 1467716"/>
              <a:gd name="connsiteY4" fmla="*/ 890097 h 943303"/>
              <a:gd name="connsiteX5" fmla="*/ 723619 w 1467716"/>
              <a:gd name="connsiteY5" fmla="*/ 943303 h 943303"/>
              <a:gd name="connsiteX6" fmla="*/ 20386 w 1467716"/>
              <a:gd name="connsiteY6" fmla="*/ 890097 h 943303"/>
              <a:gd name="connsiteX7" fmla="*/ 0 w 1467716"/>
              <a:gd name="connsiteY7" fmla="*/ 886456 h 943303"/>
              <a:gd name="connsiteX0" fmla="*/ 0 w 1467716"/>
              <a:gd name="connsiteY0" fmla="*/ 0 h 943303"/>
              <a:gd name="connsiteX1" fmla="*/ 167092 w 1467716"/>
              <a:gd name="connsiteY1" fmla="*/ 151863 h 943303"/>
              <a:gd name="connsiteX2" fmla="*/ 1402948 w 1467716"/>
              <a:gd name="connsiteY2" fmla="*/ 860884 h 943303"/>
              <a:gd name="connsiteX3" fmla="*/ 1467716 w 1467716"/>
              <a:gd name="connsiteY3" fmla="*/ 882799 h 943303"/>
              <a:gd name="connsiteX4" fmla="*/ 1426853 w 1467716"/>
              <a:gd name="connsiteY4" fmla="*/ 890097 h 943303"/>
              <a:gd name="connsiteX5" fmla="*/ 723619 w 1467716"/>
              <a:gd name="connsiteY5" fmla="*/ 943303 h 943303"/>
              <a:gd name="connsiteX6" fmla="*/ 20386 w 1467716"/>
              <a:gd name="connsiteY6" fmla="*/ 890097 h 943303"/>
              <a:gd name="connsiteX7" fmla="*/ 0 w 1467716"/>
              <a:gd name="connsiteY7" fmla="*/ 886456 h 943303"/>
              <a:gd name="connsiteX8" fmla="*/ 0 w 1467716"/>
              <a:gd name="connsiteY8" fmla="*/ 0 h 943303"/>
              <a:gd name="connsiteX0" fmla="*/ 0 w 1468512"/>
              <a:gd name="connsiteY0" fmla="*/ 0 h 943303"/>
              <a:gd name="connsiteX1" fmla="*/ 167092 w 1468512"/>
              <a:gd name="connsiteY1" fmla="*/ 151863 h 943303"/>
              <a:gd name="connsiteX2" fmla="*/ 1402948 w 1468512"/>
              <a:gd name="connsiteY2" fmla="*/ 860884 h 943303"/>
              <a:gd name="connsiteX3" fmla="*/ 1468512 w 1468512"/>
              <a:gd name="connsiteY3" fmla="*/ 884359 h 943303"/>
              <a:gd name="connsiteX4" fmla="*/ 1426853 w 1468512"/>
              <a:gd name="connsiteY4" fmla="*/ 890097 h 943303"/>
              <a:gd name="connsiteX5" fmla="*/ 723619 w 1468512"/>
              <a:gd name="connsiteY5" fmla="*/ 943303 h 943303"/>
              <a:gd name="connsiteX6" fmla="*/ 20386 w 1468512"/>
              <a:gd name="connsiteY6" fmla="*/ 890097 h 943303"/>
              <a:gd name="connsiteX7" fmla="*/ 0 w 1468512"/>
              <a:gd name="connsiteY7" fmla="*/ 886456 h 943303"/>
              <a:gd name="connsiteX8" fmla="*/ 0 w 1468512"/>
              <a:gd name="connsiteY8" fmla="*/ 0 h 943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68512" h="943303">
                <a:moveTo>
                  <a:pt x="0" y="0"/>
                </a:moveTo>
                <a:lnTo>
                  <a:pt x="167092" y="151863"/>
                </a:lnTo>
                <a:cubicBezTo>
                  <a:pt x="532570" y="453482"/>
                  <a:pt x="949585" y="694885"/>
                  <a:pt x="1402948" y="860884"/>
                </a:cubicBezTo>
                <a:lnTo>
                  <a:pt x="1468512" y="884359"/>
                </a:lnTo>
                <a:lnTo>
                  <a:pt x="1426853" y="890097"/>
                </a:lnTo>
                <a:cubicBezTo>
                  <a:pt x="1197556" y="925132"/>
                  <a:pt x="962710" y="943303"/>
                  <a:pt x="723619" y="943303"/>
                </a:cubicBezTo>
                <a:cubicBezTo>
                  <a:pt x="484529" y="943303"/>
                  <a:pt x="249683" y="925132"/>
                  <a:pt x="20386" y="890097"/>
                </a:cubicBezTo>
                <a:lnTo>
                  <a:pt x="0" y="886456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35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43A9CD-3B45-484B-BD1B-18EDBCB586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5959"/>
            <a:ext cx="8515350" cy="1325563"/>
          </a:xfrm>
        </p:spPr>
        <p:txBody>
          <a:bodyPr rIns="365760" anchor="ctr"/>
          <a:lstStyle>
            <a:lvl1pPr algn="r"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xmlns="" id="{60333142-6414-40B5-BB7E-DF934194E3E4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2285998" y="1018599"/>
            <a:ext cx="6858000" cy="714499"/>
          </a:xfrm>
        </p:spPr>
        <p:txBody>
          <a:bodyPr rIns="365760"/>
          <a:lstStyle>
            <a:lvl1pPr marL="0" indent="0" algn="r">
              <a:buNone/>
              <a:defRPr sz="1800" cap="all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99339029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C7004AC-9159-4934-8481-28CFB4B45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756811C-389E-4C9A-9545-FD7B79A7D2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C122F26-D929-4224-B7D5-F9CC419EA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9E8F6-4D81-4B3A-BC45-BBA4A1C9BD0F}" type="datetimeFigureOut">
              <a:rPr lang="en-US" smtClean="0"/>
              <a:pPr/>
              <a:t>5/27/2022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0CEDAD2-3D9E-4B72-AB17-C033F18AF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A9586D7-6C7E-4A29-AFAD-F8AF921E5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5F7C3-4860-4DB0-A451-57EE24F2F7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18180997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9E226FE-2A1A-42E8-8EB8-E8C2F1FF1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75A07FC-5F80-4767-A8D4-75E008AE6C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7CEDFBF-95C8-482A-B30A-04986A025D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3D208A8-1524-4742-BDE9-246AD4B93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9E8F6-4D81-4B3A-BC45-BBA4A1C9BD0F}" type="datetimeFigureOut">
              <a:rPr lang="en-US" smtClean="0"/>
              <a:pPr/>
              <a:t>5/27/2022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DB00CFF-B864-4717-99A5-43C9EA075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01F6820-5E3F-49A9-8E44-8ECF083F6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5F7C3-4860-4DB0-A451-57EE24F2F7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91982522"/>
      </p:ext>
    </p:extLst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2BD783B-03A0-409F-8573-D57329B5F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FCB7087-5633-49FA-8485-A981586BC8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8E79E2C-033B-4FBA-A3E2-A445B074AB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B59FFF85-E5C7-4BEE-B6C4-60A80C3B61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52009E7-C5BE-40E0-9D13-EBAA5DE9AC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A8201D6F-9B4A-4DA8-874F-D47E161CE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9E8F6-4D81-4B3A-BC45-BBA4A1C9BD0F}" type="datetimeFigureOut">
              <a:rPr lang="en-US" smtClean="0"/>
              <a:pPr/>
              <a:t>5/27/2022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DA8F3727-9126-450C-9166-FA163FBC6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C9D302A-A571-4F55-8B61-EA8AB97E6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5F7C3-4860-4DB0-A451-57EE24F2F7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16383072"/>
      </p:ext>
    </p:extLst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577D749-FDF9-4F94-A421-8EABE3092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F264008-8BD8-4542-8DFA-D33857B3E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9E8F6-4D81-4B3A-BC45-BBA4A1C9BD0F}" type="datetimeFigureOut">
              <a:rPr lang="en-US" smtClean="0"/>
              <a:pPr/>
              <a:t>5/27/2022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8B89E25-02BB-4E6D-A193-F5D306FAB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ED8C2355-36B6-4F9E-BA79-5CA5E9C4E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5F7C3-4860-4DB0-A451-57EE24F2F7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08767400"/>
      </p:ext>
    </p:extLst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181EAFB-B6A5-4380-9C39-01D3761D34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9E8F6-4D81-4B3A-BC45-BBA4A1C9BD0F}" type="datetimeFigureOut">
              <a:rPr lang="en-US" smtClean="0"/>
              <a:pPr/>
              <a:t>5/27/2022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D7585C40-FDBA-43C0-90CF-DDBB124AF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17D6155-F780-4D68-868D-D48E5912A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5F7C3-4860-4DB0-A451-57EE24F2F7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76025500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://www.presentationgo.com/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5BF4E5A5-FAF5-42E9-A705-A2830C622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365760" bIns="45720" rtlCol="0" anchor="b">
            <a:normAutofit/>
          </a:bodyPr>
          <a:lstStyle/>
          <a:p>
            <a:pPr lvl="0" algn="r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8FE322A-EE1B-4EA9-BECD-220E5044DC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2786965-5A0F-4C0C-9415-32EBA327B7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CDA46F"/>
                </a:solidFill>
              </a:defRPr>
            </a:lvl1pPr>
          </a:lstStyle>
          <a:p>
            <a:fld id="{18D9E8F6-4D81-4B3A-BC45-BBA4A1C9BD0F}" type="datetimeFigureOut">
              <a:rPr lang="en-US" smtClean="0"/>
              <a:pPr/>
              <a:t>5/27/2022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FEC338F-E89C-43B8-B0CB-A1D888EA86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rgbClr val="CDA46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60A7CEF-ACB9-4347-8B7A-F5C824194E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CDA46F"/>
                </a:solidFill>
              </a:defRPr>
            </a:lvl1pPr>
          </a:lstStyle>
          <a:p>
            <a:fld id="{E505F7C3-4860-4DB0-A451-57EE24F2F70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38665C17-6FB6-48DB-B536-80F00E337511}"/>
              </a:ext>
            </a:extLst>
          </p:cNvPr>
          <p:cNvSpPr/>
          <p:nvPr userDrawn="1"/>
        </p:nvSpPr>
        <p:spPr>
          <a:xfrm>
            <a:off x="-66674" y="6959601"/>
            <a:ext cx="12634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b="0" i="0" dirty="0">
                <a:solidFill>
                  <a:schemeClr val="tx1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800" b="0" i="0" u="none" strike="noStrike" dirty="0">
                <a:solidFill>
                  <a:schemeClr val="tx1"/>
                </a:solidFill>
                <a:effectLst/>
                <a:latin typeface="Open Sans" panose="020B0606030504020204" pitchFamily="34" charset="0"/>
                <a:hlinkClick r:id="rId15" tooltip="PresentationGo!"/>
              </a:rPr>
              <a:t>presentationgo.com</a:t>
            </a:r>
            <a:endParaRPr lang="en-US" sz="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2915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80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</p:sldLayoutIdLst>
  <p:transition spd="slow">
    <p:fade thruBlk="1"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lang="en-US" sz="3600" b="1" kern="1200" cap="all" baseline="0" smtClean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23A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E942A-26CB-4FC8-A61F-ED7BAF06B75B}" type="datetimeFigureOut">
              <a:rPr lang="en-US" smtClean="0"/>
              <a:pPr/>
              <a:t>5/27/2022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56465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</p:sldLayoutIdLst>
  <p:transition spd="slow">
    <p:fade thruBlk="1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2480552" y="3959156"/>
            <a:ext cx="6858000" cy="1408451"/>
          </a:xfrm>
        </p:spPr>
        <p:txBody>
          <a:bodyPr/>
          <a:lstStyle/>
          <a:p>
            <a:r>
              <a:rPr lang="uk-UA" dirty="0" smtClean="0"/>
              <a:t>  Конституційно-судовий процес</a:t>
            </a:r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2ECEEFAB-8007-4E30-80A1-6265CA3AF86A}"/>
              </a:ext>
            </a:extLst>
          </p:cNvPr>
          <p:cNvSpPr/>
          <p:nvPr/>
        </p:nvSpPr>
        <p:spPr>
          <a:xfrm>
            <a:off x="3" y="2814638"/>
            <a:ext cx="3296950" cy="1420932"/>
          </a:xfrm>
          <a:custGeom>
            <a:avLst/>
            <a:gdLst>
              <a:gd name="connsiteX0" fmla="*/ 0 w 1467716"/>
              <a:gd name="connsiteY0" fmla="*/ 0 h 943303"/>
              <a:gd name="connsiteX1" fmla="*/ 167092 w 1467716"/>
              <a:gd name="connsiteY1" fmla="*/ 151863 h 943303"/>
              <a:gd name="connsiteX2" fmla="*/ 1402948 w 1467716"/>
              <a:gd name="connsiteY2" fmla="*/ 860884 h 943303"/>
              <a:gd name="connsiteX3" fmla="*/ 1467716 w 1467716"/>
              <a:gd name="connsiteY3" fmla="*/ 882799 h 943303"/>
              <a:gd name="connsiteX4" fmla="*/ 1426853 w 1467716"/>
              <a:gd name="connsiteY4" fmla="*/ 890097 h 943303"/>
              <a:gd name="connsiteX5" fmla="*/ 723619 w 1467716"/>
              <a:gd name="connsiteY5" fmla="*/ 943303 h 943303"/>
              <a:gd name="connsiteX6" fmla="*/ 20386 w 1467716"/>
              <a:gd name="connsiteY6" fmla="*/ 890097 h 943303"/>
              <a:gd name="connsiteX7" fmla="*/ 0 w 1467716"/>
              <a:gd name="connsiteY7" fmla="*/ 886456 h 943303"/>
              <a:gd name="connsiteX0" fmla="*/ 0 w 1467716"/>
              <a:gd name="connsiteY0" fmla="*/ 0 h 943303"/>
              <a:gd name="connsiteX1" fmla="*/ 167092 w 1467716"/>
              <a:gd name="connsiteY1" fmla="*/ 151863 h 943303"/>
              <a:gd name="connsiteX2" fmla="*/ 1402948 w 1467716"/>
              <a:gd name="connsiteY2" fmla="*/ 860884 h 943303"/>
              <a:gd name="connsiteX3" fmla="*/ 1467716 w 1467716"/>
              <a:gd name="connsiteY3" fmla="*/ 882799 h 943303"/>
              <a:gd name="connsiteX4" fmla="*/ 1426853 w 1467716"/>
              <a:gd name="connsiteY4" fmla="*/ 890097 h 943303"/>
              <a:gd name="connsiteX5" fmla="*/ 723619 w 1467716"/>
              <a:gd name="connsiteY5" fmla="*/ 943303 h 943303"/>
              <a:gd name="connsiteX6" fmla="*/ 20386 w 1467716"/>
              <a:gd name="connsiteY6" fmla="*/ 890097 h 943303"/>
              <a:gd name="connsiteX7" fmla="*/ 0 w 1467716"/>
              <a:gd name="connsiteY7" fmla="*/ 886456 h 943303"/>
              <a:gd name="connsiteX8" fmla="*/ 0 w 1467716"/>
              <a:gd name="connsiteY8" fmla="*/ 0 h 943303"/>
              <a:gd name="connsiteX0" fmla="*/ 0 w 1468512"/>
              <a:gd name="connsiteY0" fmla="*/ 0 h 943303"/>
              <a:gd name="connsiteX1" fmla="*/ 167092 w 1468512"/>
              <a:gd name="connsiteY1" fmla="*/ 151863 h 943303"/>
              <a:gd name="connsiteX2" fmla="*/ 1402948 w 1468512"/>
              <a:gd name="connsiteY2" fmla="*/ 860884 h 943303"/>
              <a:gd name="connsiteX3" fmla="*/ 1468512 w 1468512"/>
              <a:gd name="connsiteY3" fmla="*/ 884359 h 943303"/>
              <a:gd name="connsiteX4" fmla="*/ 1426853 w 1468512"/>
              <a:gd name="connsiteY4" fmla="*/ 890097 h 943303"/>
              <a:gd name="connsiteX5" fmla="*/ 723619 w 1468512"/>
              <a:gd name="connsiteY5" fmla="*/ 943303 h 943303"/>
              <a:gd name="connsiteX6" fmla="*/ 20386 w 1468512"/>
              <a:gd name="connsiteY6" fmla="*/ 890097 h 943303"/>
              <a:gd name="connsiteX7" fmla="*/ 0 w 1468512"/>
              <a:gd name="connsiteY7" fmla="*/ 886456 h 943303"/>
              <a:gd name="connsiteX8" fmla="*/ 0 w 1468512"/>
              <a:gd name="connsiteY8" fmla="*/ 0 h 943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68512" h="943303">
                <a:moveTo>
                  <a:pt x="0" y="0"/>
                </a:moveTo>
                <a:lnTo>
                  <a:pt x="167092" y="151863"/>
                </a:lnTo>
                <a:cubicBezTo>
                  <a:pt x="532570" y="453482"/>
                  <a:pt x="949585" y="694885"/>
                  <a:pt x="1402948" y="860884"/>
                </a:cubicBezTo>
                <a:lnTo>
                  <a:pt x="1468512" y="884359"/>
                </a:lnTo>
                <a:lnTo>
                  <a:pt x="1426853" y="890097"/>
                </a:lnTo>
                <a:cubicBezTo>
                  <a:pt x="1197556" y="925132"/>
                  <a:pt x="962710" y="943303"/>
                  <a:pt x="723619" y="943303"/>
                </a:cubicBezTo>
                <a:cubicBezTo>
                  <a:pt x="484529" y="943303"/>
                  <a:pt x="249683" y="925132"/>
                  <a:pt x="20386" y="890097"/>
                </a:cubicBezTo>
                <a:lnTo>
                  <a:pt x="0" y="886456"/>
                </a:lnTo>
                <a:lnTo>
                  <a:pt x="0" y="0"/>
                </a:lnTo>
                <a:close/>
              </a:path>
            </a:pathLst>
          </a:custGeom>
          <a:solidFill>
            <a:srgbClr val="4036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xmlns="" id="{4CF63855-C01D-4679-BA4B-518781FB0FB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037" b="9037"/>
          <a:stretch>
            <a:fillRect/>
          </a:stretch>
        </p:blipFill>
        <p:spPr>
          <a:xfrm>
            <a:off x="2142564" y="974568"/>
            <a:ext cx="7001433" cy="3184676"/>
          </a:xfrm>
        </p:spPr>
      </p:pic>
    </p:spTree>
    <p:extLst>
      <p:ext uri="{BB962C8B-B14F-4D97-AF65-F5344CB8AC3E}">
        <p14:creationId xmlns:p14="http://schemas.microsoft.com/office/powerpoint/2010/main" xmlns="" val="316553956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78106" y="116732"/>
            <a:ext cx="3868340" cy="823912"/>
          </a:xfrm>
        </p:spPr>
        <p:txBody>
          <a:bodyPr/>
          <a:lstStyle/>
          <a:p>
            <a:pPr algn="ctr"/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Залучений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учасник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конституційного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провадження</a:t>
            </a:r>
            <a:endParaRPr lang="uk-UA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5818" y="758757"/>
            <a:ext cx="4498182" cy="6099243"/>
          </a:xfrm>
        </p:spPr>
        <p:txBody>
          <a:bodyPr/>
          <a:lstStyle/>
          <a:p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Свідок</a:t>
            </a:r>
          </a:p>
          <a:p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Експерт</a:t>
            </a:r>
          </a:p>
          <a:p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Перекладач</a:t>
            </a:r>
          </a:p>
          <a:p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Спеціаліст</a:t>
            </a:r>
          </a:p>
          <a:p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Інші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особи, участь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сприяти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об’єктивному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повному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розгляду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справи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43_mai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2574" y="2921270"/>
            <a:ext cx="4251528" cy="2797058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uk-UA" dirty="0" smtClean="0"/>
              <a:t>Стадії</a:t>
            </a:r>
            <a:endParaRPr lang="ru-RU" dirty="0"/>
          </a:p>
        </p:txBody>
      </p:sp>
      <p:sp>
        <p:nvSpPr>
          <p:cNvPr id="119" name="TextBox 118"/>
          <p:cNvSpPr txBox="1"/>
          <p:nvPr/>
        </p:nvSpPr>
        <p:spPr>
          <a:xfrm>
            <a:off x="0" y="2023352"/>
            <a:ext cx="821014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>
              <a:buFont typeface="+mj-lt"/>
              <a:buAutoNum type="romanUcPeriod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Внесення звернень</a:t>
            </a:r>
          </a:p>
          <a:p>
            <a:pPr marL="400050" indent="-400050">
              <a:buFont typeface="+mj-lt"/>
              <a:buAutoNum type="romanU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Попередня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перевірка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звернень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підготовка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справи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розгляду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400050" indent="-400050">
              <a:buFont typeface="+mj-lt"/>
              <a:buAutoNum type="romanU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Розгляд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звернень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відкрито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конституційне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провадження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400050" indent="-400050">
              <a:buFont typeface="+mj-lt"/>
              <a:buAutoNum type="romanUcPeriod"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Прийняття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підсумкового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рішення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400050" indent="-400050">
              <a:buFont typeface="+mj-lt"/>
              <a:buAutoNum type="romanUcPeriod"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Прийняття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рішень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висновків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Конституційного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Суду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офіційне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оприлюднення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0" name="Рисунок 119" descr="etapi-proekta-etapi-raboti-nad-proekto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62380" y="3940007"/>
            <a:ext cx="4695621" cy="2917993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1856291"/>
            <a:ext cx="7227651" cy="4846066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sz="29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Стаття</a:t>
            </a:r>
            <a:r>
              <a:rPr lang="ru-RU" sz="29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75.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Строки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конституційного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провадження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(ЗУ «Про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Конституційний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Суд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</a:t>
            </a:r>
          </a:p>
          <a:p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Обчислення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строків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конституційного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провадження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ведеться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дня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постановлення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ухвали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відкриття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конституційного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провадження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справі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а у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разі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відмови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Сенату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розгляду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справи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розсуд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Великої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палати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дня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постановлення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відповідної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ухвали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Сенату.</a:t>
            </a:r>
          </a:p>
          <a:p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Строк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конституційного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провадження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не повинен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перевищувати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шість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місяців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інше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встановлено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цим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Законом.</a:t>
            </a:r>
          </a:p>
          <a:p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Строк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конституційного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провадження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перевищувати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один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календарний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місяць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для справ:</a:t>
            </a:r>
          </a:p>
          <a:p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1) про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надання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висновку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відповідності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законопроекту про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внесення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змін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Конституції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вимогам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900" u="sng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статей 157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900" u="sng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158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Конституції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2) за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зверненням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Президента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конституційності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актів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Кабінету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Міністрів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відповідно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 </a:t>
            </a:r>
            <a:r>
              <a:rPr lang="ru-RU" sz="2900" u="sng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пункту 15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частини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першої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статті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106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Конституції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Сенат, Велика палата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визнали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конституційне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провадження</a:t>
            </a:r>
            <a:r>
              <a:rPr lang="ru-RU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невідкладним</a:t>
            </a:r>
            <a:endParaRPr lang="ru-RU" sz="29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uk-UA" dirty="0" smtClean="0"/>
              <a:t>строки</a:t>
            </a:r>
            <a:endParaRPr lang="ru-RU" dirty="0"/>
          </a:p>
        </p:txBody>
      </p:sp>
      <p:pic>
        <p:nvPicPr>
          <p:cNvPr id="6" name="Рисунок 5" descr="circular-copy-1410577011kn48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9286" y="2714018"/>
            <a:ext cx="1974714" cy="1974714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-1" y="1809344"/>
            <a:ext cx="8998085" cy="5048655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Формами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звернення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до Суду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конституційне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подання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конституційне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звернення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конституційна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скарга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uk-UA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розгляду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Суді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приймаються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звернення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до Суду 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суб'єктів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права на 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такі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звернення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визначених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u="sng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статтями</a:t>
            </a:r>
            <a:r>
              <a:rPr lang="ru-RU" sz="1800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52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1800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54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1800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56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 ЗУ «Про 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Конституційний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Суд 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just">
              <a:buFont typeface="Wingdings" pitchFamily="2" charset="2"/>
              <a:buChar char="v"/>
            </a:pP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Конституційні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подання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за формою 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змістом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повинні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відповідати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вимогам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встановленим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u="sng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статтями</a:t>
            </a:r>
            <a:r>
              <a:rPr lang="ru-RU" sz="1800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 51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1800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52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1800" u="sng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частиною</a:t>
            </a:r>
            <a:r>
              <a:rPr lang="ru-RU" sz="1800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u="sng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першою</a:t>
            </a:r>
            <a:r>
              <a:rPr lang="ru-RU" sz="1800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u="sng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статті</a:t>
            </a:r>
            <a:r>
              <a:rPr lang="ru-RU" sz="1800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74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  ЗУ «Про 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Конституційний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Суд 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just">
              <a:buFont typeface="Wingdings" pitchFamily="2" charset="2"/>
              <a:buChar char="v"/>
            </a:pP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Конституційні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звернення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за формою 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змістом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повинні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відповідати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вимогам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встановленим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u="sng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статтями</a:t>
            </a:r>
            <a:r>
              <a:rPr lang="ru-RU" sz="1800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 53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1800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54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1800" u="sng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частиною</a:t>
            </a:r>
            <a:r>
              <a:rPr lang="ru-RU" sz="1800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u="sng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першою</a:t>
            </a:r>
            <a:r>
              <a:rPr lang="ru-RU" sz="1800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u="sng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статті</a:t>
            </a:r>
            <a:r>
              <a:rPr lang="ru-RU" sz="1800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74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  ЗУ «Про 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Конституційний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Суд 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just">
              <a:buFont typeface="Wingdings" pitchFamily="2" charset="2"/>
              <a:buChar char="v"/>
            </a:pP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Конституційні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звернення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відповідності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u="sng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Конституції</a:t>
            </a:r>
            <a:r>
              <a:rPr lang="ru-RU" sz="1800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u="sng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конституційності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питань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пропонуються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винесення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всеукраїнський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референдум за народною 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ініціативою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подаються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 строк, 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визначений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u="sng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статтею</a:t>
            </a:r>
            <a:r>
              <a:rPr lang="ru-RU" sz="1800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79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  ЗУ «Про 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Конституційний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Суд 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just">
              <a:buFont typeface="Wingdings" pitchFamily="2" charset="2"/>
              <a:buChar char="v"/>
            </a:pP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Конституційні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скарги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за формою 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змістом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повинні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відповідати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вимогам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встановленим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u="sng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статтями</a:t>
            </a:r>
            <a:r>
              <a:rPr lang="ru-RU" sz="1800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55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1800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56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1800" u="sng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частиною</a:t>
            </a:r>
            <a:r>
              <a:rPr lang="ru-RU" sz="1800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u="sng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першою</a:t>
            </a:r>
            <a:r>
              <a:rPr lang="ru-RU" sz="1800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u="sng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статті</a:t>
            </a:r>
            <a:r>
              <a:rPr lang="ru-RU" sz="1800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74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 Закону, та 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вважаються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прийнятними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за умов, 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визначених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u="sng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статтею</a:t>
            </a:r>
            <a:r>
              <a:rPr lang="ru-RU" sz="1800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77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  ЗУ «Про 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Конституційний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Суд 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8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Звернення</a:t>
            </a:r>
            <a:r>
              <a:rPr lang="ru-RU" sz="28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80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Конституційного</a:t>
            </a:r>
            <a:r>
              <a:rPr lang="ru-RU" sz="28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Суду </a:t>
            </a:r>
            <a:r>
              <a:rPr lang="ru-RU" sz="280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України</a:t>
            </a:r>
            <a:endParaRPr lang="ru-RU" sz="2800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uk-UA" dirty="0" smtClean="0"/>
              <a:t>регламент</a:t>
            </a:r>
            <a:endParaRPr lang="ru-RU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02-dms-01_724x0_8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0" y="3838777"/>
            <a:ext cx="3810000" cy="2857500"/>
          </a:xfrm>
          <a:prstGeom prst="rect">
            <a:avLst/>
          </a:prstGeom>
        </p:spPr>
      </p:pic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0" y="0"/>
            <a:ext cx="8510588" cy="6858000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Звернення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до Суду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надсилаються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поштою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подаються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безпосередньо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Секретаріату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Звернення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до Суду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безвідносно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форми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невідкладно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реєструються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Секретаріатом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шляхом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внесення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інформації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про них до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автоматизованої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Документообіг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КСУ"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проставленням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автоматично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сформованого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унікального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реєстраційного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індексу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дати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та часу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надходження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Інформація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звернення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до Суду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зазначенням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дати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надходження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реєстраційного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номера кожного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них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розміщується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Веб-сайті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Секретаріат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перевіряє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конституційні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скарги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відповідність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 формою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вимогам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ЗУ «Про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Конституційний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Суд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впродовж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одного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робочого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дня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дня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їх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реєстрації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Конституційне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подання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конституційне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звернення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а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також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конституційна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скарга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разі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її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відповідності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 формою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вимогам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ЗУ «Про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Конституційний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Суд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після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попередньої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перевірки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але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не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пізніше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наступного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робочого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дня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дня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реєстрації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передається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Судді-доповідачу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згідно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розподілом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/>
            <a:r>
              <a:rPr lang="ru-RU" sz="24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4.Попередня </a:t>
            </a:r>
            <a:r>
              <a:rPr lang="ru-RU" sz="240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перевірка</a:t>
            </a:r>
            <a:r>
              <a:rPr lang="ru-RU" sz="24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конституційних</a:t>
            </a:r>
            <a:r>
              <a:rPr lang="ru-RU" sz="24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подань</a:t>
            </a:r>
            <a:r>
              <a:rPr lang="ru-RU" sz="24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звернень</a:t>
            </a:r>
            <a:r>
              <a:rPr lang="ru-RU" sz="24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uk-UA" dirty="0" smtClean="0"/>
              <a:t>Регламент</a:t>
            </a:r>
            <a:endParaRPr lang="ru-RU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82102" y="1702340"/>
            <a:ext cx="8511702" cy="4970834"/>
          </a:xfrm>
        </p:spPr>
        <p:txBody>
          <a:bodyPr>
            <a:normAutofit lnSpcReduction="10000"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 результатами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розгляду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звернень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до Суду 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засіданні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Колегії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випадках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передбачених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пунктом 2 </a:t>
            </a:r>
            <a:r>
              <a:rPr lang="ru-RU" sz="2000" u="sng" dirty="0" err="1" smtClean="0">
                <a:latin typeface="Times New Roman" pitchFamily="18" charset="0"/>
                <a:cs typeface="Times New Roman" pitchFamily="18" charset="0"/>
              </a:rPr>
              <a:t>частини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u="sng" dirty="0" err="1" smtClean="0">
                <a:latin typeface="Times New Roman" pitchFamily="18" charset="0"/>
                <a:cs typeface="Times New Roman" pitchFamily="18" charset="0"/>
              </a:rPr>
              <a:t>другої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пунктом 2 </a:t>
            </a:r>
            <a:r>
              <a:rPr lang="ru-RU" sz="2000" u="sng" dirty="0" err="1" smtClean="0">
                <a:latin typeface="Times New Roman" pitchFamily="18" charset="0"/>
                <a:cs typeface="Times New Roman" pitchFamily="18" charset="0"/>
              </a:rPr>
              <a:t>частини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u="sng" dirty="0" err="1" smtClean="0">
                <a:latin typeface="Times New Roman" pitchFamily="18" charset="0"/>
                <a:cs typeface="Times New Roman" pitchFamily="18" charset="0"/>
              </a:rPr>
              <a:t>третьої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u="sng" dirty="0" err="1" smtClean="0">
                <a:latin typeface="Times New Roman" pitchFamily="18" charset="0"/>
                <a:cs typeface="Times New Roman" pitchFamily="18" charset="0"/>
              </a:rPr>
              <a:t>статті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 61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ЗУ «Про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Конституційний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Суд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», 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засіданні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відповідно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Великої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палати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Сенату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постановляється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ухвала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відкриття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конституційного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провадження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справі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відмову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відкритті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Ухвалу про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відкриття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конституційного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провадження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справі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зверненням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до Суду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постановляє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Колегія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більшістю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голосів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складу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Ухвала про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відкриття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конституційного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провадження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справі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відмову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відкритті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яку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розглядають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Сенат, Велика палата,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постановленою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неї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проголосувала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більшість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суддів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Конституційного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Суду,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беруть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участь 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засіданні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Сенату,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Великої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палати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5.Відкриття </a:t>
            </a:r>
            <a:r>
              <a:rPr lang="ru-RU" sz="280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конституційного</a:t>
            </a:r>
            <a:r>
              <a:rPr lang="ru-RU" sz="28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провадження</a:t>
            </a:r>
            <a:endParaRPr lang="ru-RU" sz="2800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uk-UA" dirty="0" smtClean="0"/>
              <a:t>регламент</a:t>
            </a:r>
            <a:endParaRPr lang="ru-RU" dirty="0"/>
          </a:p>
        </p:txBody>
      </p:sp>
      <p:pic>
        <p:nvPicPr>
          <p:cNvPr id="5" name="Рисунок 4" descr="1472642249_39094_lentorez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11167" y="2919789"/>
            <a:ext cx="2230876" cy="1483533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type="body" idx="1"/>
          </p:nvPr>
        </p:nvSpPr>
        <p:spPr>
          <a:xfrm>
            <a:off x="623888" y="535022"/>
            <a:ext cx="7886700" cy="5554630"/>
          </a:xfrm>
        </p:spPr>
        <p:txBody>
          <a:bodyPr>
            <a:normAutofit/>
          </a:bodyPr>
          <a:lstStyle/>
          <a:p>
            <a:r>
              <a:rPr lang="ru-RU" sz="20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Суб'єкт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звернення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 Суду </a:t>
            </a:r>
            <a:r>
              <a:rPr lang="ru-RU" sz="20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sz="20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повідомлений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20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відкриття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конституційного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провадження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0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справі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0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десятиденний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строк </a:t>
            </a:r>
            <a:r>
              <a:rPr lang="ru-RU" sz="20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дня постановлений </a:t>
            </a:r>
            <a:r>
              <a:rPr lang="ru-RU" sz="20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ухвали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20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відкриття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конституційного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провадження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0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справі</a:t>
            </a:r>
            <a:endParaRPr lang="ru-RU" sz="20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завершення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оформлення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справи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0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пропозицією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Судді-доповідача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0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справі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Голова Суду </a:t>
            </a:r>
            <a:r>
              <a:rPr lang="ru-RU" sz="20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заступник </a:t>
            </a:r>
            <a:r>
              <a:rPr lang="ru-RU" sz="20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Голови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Суду </a:t>
            </a:r>
            <a:r>
              <a:rPr lang="ru-RU" sz="20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призначає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0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розгляду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засіданні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Сенату, </a:t>
            </a:r>
            <a:r>
              <a:rPr lang="ru-RU" sz="20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Великої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палати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метою </a:t>
            </a:r>
            <a:r>
              <a:rPr lang="ru-RU" sz="20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вирішення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питань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 форму, строки </a:t>
            </a:r>
            <a:r>
              <a:rPr lang="ru-RU" sz="20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конституційного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провадження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організаційних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питань</a:t>
            </a:r>
            <a:endParaRPr lang="ru-RU" sz="20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zrazok-lista-povidomlennya-im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97335" y="1426318"/>
            <a:ext cx="2857500" cy="285750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62647" y="1809345"/>
            <a:ext cx="8252703" cy="436761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Форми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конституційного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провадження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усне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письмове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Форму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визначає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Сенат, Велика палата</a:t>
            </a: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Розгляд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справ,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конституційне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провадження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відкрито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здійснюється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пленарних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засіданнях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сенатів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Великої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палати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Порядок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засідань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пленарних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засідань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встановлюється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цим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Законом та 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Регламентом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засіданнях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пленарних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засіданнях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Великої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палати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Сенату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головує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Голова Суду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заступник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Голови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Суду, а 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разі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відсутності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старший за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віком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Суддя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6.Розгляд </a:t>
            </a:r>
            <a:r>
              <a:rPr lang="ru-RU" sz="240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конституційних</a:t>
            </a:r>
            <a:r>
              <a:rPr lang="ru-RU" sz="24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подань</a:t>
            </a:r>
            <a:r>
              <a:rPr lang="ru-RU" sz="24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звернень</a:t>
            </a:r>
            <a:r>
              <a:rPr lang="ru-RU" sz="24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 на пленарному </a:t>
            </a:r>
            <a:r>
              <a:rPr lang="ru-RU" sz="240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засіданні</a:t>
            </a:r>
            <a:r>
              <a:rPr lang="ru-RU" sz="24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Конституційного</a:t>
            </a:r>
            <a:r>
              <a:rPr lang="ru-RU" sz="24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Суду </a:t>
            </a:r>
            <a:r>
              <a:rPr lang="ru-RU" sz="240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України</a:t>
            </a:r>
            <a:endParaRPr lang="ru-RU" sz="2400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3"/>
          </p:nvPr>
        </p:nvSpPr>
        <p:spPr>
          <a:xfrm>
            <a:off x="2684836" y="1261789"/>
            <a:ext cx="6858000" cy="314091"/>
          </a:xfrm>
        </p:spPr>
        <p:txBody>
          <a:bodyPr>
            <a:normAutofit lnSpcReduction="10000"/>
          </a:bodyPr>
          <a:lstStyle/>
          <a:p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Глава 10 ЗУ </a:t>
            </a:r>
            <a:r>
              <a:rPr lang="uk-UA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“Про</a:t>
            </a:r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Конституційний Суд </a:t>
            </a:r>
            <a:r>
              <a:rPr lang="uk-UA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України”</a:t>
            </a:r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type="body" idx="1"/>
          </p:nvPr>
        </p:nvSpPr>
        <p:spPr>
          <a:xfrm>
            <a:off x="126460" y="175098"/>
            <a:ext cx="9017540" cy="668290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1600" b="1" dirty="0" smtClean="0"/>
              <a:t> </a:t>
            </a:r>
            <a:r>
              <a:rPr lang="ru-RU" sz="16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Засідання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6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пленарні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засідання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Великої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палати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регламентовані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ст. 66 ЗУ «Про </a:t>
            </a:r>
            <a:r>
              <a:rPr lang="ru-RU" sz="16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Конституційний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Суд </a:t>
            </a:r>
            <a:r>
              <a:rPr lang="ru-RU" sz="16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та </a:t>
            </a:r>
            <a:r>
              <a:rPr lang="ru-RU" sz="16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розділом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52,53 Регламенту</a:t>
            </a:r>
          </a:p>
          <a:p>
            <a:pPr>
              <a:buFont typeface="Wingdings" pitchFamily="2" charset="2"/>
              <a:buChar char="Ø"/>
            </a:pPr>
            <a:endParaRPr lang="uk-UA" sz="16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16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Засідання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6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пленарні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засідання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Великої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палати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регламентовані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ст. 67 ЗУ «Про </a:t>
            </a:r>
            <a:r>
              <a:rPr lang="ru-RU" sz="16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Конституційний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Суд </a:t>
            </a:r>
            <a:r>
              <a:rPr lang="ru-RU" sz="16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та </a:t>
            </a:r>
            <a:r>
              <a:rPr lang="ru-RU" sz="16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розділом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54,55 Регламенту.</a:t>
            </a:r>
          </a:p>
          <a:p>
            <a:pPr>
              <a:buFont typeface="Wingdings" pitchFamily="2" charset="2"/>
              <a:buChar char="Ø"/>
            </a:pPr>
            <a:endParaRPr lang="uk-UA" sz="16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uk-UA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Правовий статус та склад учасників закріплені у ст.ст.70-73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«Про </a:t>
            </a:r>
            <a:r>
              <a:rPr lang="ru-RU" sz="16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Конституційний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Суд </a:t>
            </a:r>
            <a:r>
              <a:rPr lang="ru-RU" sz="16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та </a:t>
            </a:r>
            <a:r>
              <a:rPr lang="ru-RU" sz="16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розділами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Регламенту: 63-67</a:t>
            </a:r>
          </a:p>
          <a:p>
            <a:pPr>
              <a:buFont typeface="Wingdings" pitchFamily="2" charset="2"/>
              <a:buChar char="Ø"/>
            </a:pPr>
            <a:endParaRPr lang="uk-UA" sz="16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16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Конституційне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подання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конституційне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звернення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конституційна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скарга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подаються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 Суду державною </a:t>
            </a:r>
            <a:r>
              <a:rPr lang="ru-RU" sz="16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мовою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6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. 74 ЗУ «Про </a:t>
            </a:r>
            <a:r>
              <a:rPr lang="ru-RU" sz="16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Конституційний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Суд </a:t>
            </a:r>
            <a:r>
              <a:rPr lang="ru-RU" sz="16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»)</a:t>
            </a:r>
          </a:p>
          <a:p>
            <a:pPr>
              <a:buFont typeface="Wingdings" pitchFamily="2" charset="2"/>
              <a:buChar char="Ø"/>
            </a:pPr>
            <a:endParaRPr lang="uk-UA" sz="16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uk-UA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Строки – ст.75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«Про </a:t>
            </a:r>
            <a:r>
              <a:rPr lang="ru-RU" sz="16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Конституційний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Суд </a:t>
            </a:r>
            <a:r>
              <a:rPr lang="ru-RU" sz="16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»: до 1 </a:t>
            </a:r>
            <a:r>
              <a:rPr lang="ru-RU" sz="16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місяця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до 6 </a:t>
            </a:r>
            <a:r>
              <a:rPr lang="ru-RU" sz="16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місяців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endParaRPr lang="ru-RU" sz="16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konstytuczijnyj-sud-ukrayiny_lar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51946">
            <a:off x="2853446" y="4192622"/>
            <a:ext cx="3022060" cy="226654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План</a:t>
            </a:r>
            <a:endParaRPr lang="ru-RU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1741251"/>
            <a:ext cx="9144000" cy="511674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uk-UA" sz="26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Поняття, особливості та принципи конституційного судочинства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60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Учасники</a:t>
            </a:r>
            <a:r>
              <a:rPr lang="ru-RU" sz="26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стадії</a:t>
            </a:r>
            <a:r>
              <a:rPr lang="ru-RU" sz="26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та строки </a:t>
            </a:r>
            <a:r>
              <a:rPr lang="ru-RU" sz="260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конституційного</a:t>
            </a:r>
            <a:r>
              <a:rPr lang="ru-RU" sz="26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провадження</a:t>
            </a:r>
            <a:r>
              <a:rPr lang="ru-RU" sz="26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60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Звернення</a:t>
            </a:r>
            <a:r>
              <a:rPr lang="ru-RU" sz="26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60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Конституційного</a:t>
            </a:r>
            <a:r>
              <a:rPr lang="ru-RU" sz="26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Суду </a:t>
            </a:r>
            <a:r>
              <a:rPr lang="ru-RU" sz="260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6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60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Попередня</a:t>
            </a:r>
            <a:r>
              <a:rPr lang="ru-RU" sz="26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перевірка</a:t>
            </a:r>
            <a:r>
              <a:rPr lang="ru-RU" sz="26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конституційних</a:t>
            </a:r>
            <a:r>
              <a:rPr lang="ru-RU" sz="26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подань</a:t>
            </a:r>
            <a:r>
              <a:rPr lang="ru-RU" sz="26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60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звернень</a:t>
            </a:r>
            <a:r>
              <a:rPr lang="ru-RU" sz="26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60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Відкриття</a:t>
            </a:r>
            <a:r>
              <a:rPr lang="ru-RU" sz="26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конституційного</a:t>
            </a:r>
            <a:r>
              <a:rPr lang="ru-RU" sz="26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провадження</a:t>
            </a:r>
            <a:r>
              <a:rPr lang="ru-RU" sz="26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60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Розгляд</a:t>
            </a:r>
            <a:r>
              <a:rPr lang="ru-RU" sz="26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конституційних</a:t>
            </a:r>
            <a:r>
              <a:rPr lang="ru-RU" sz="26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подань</a:t>
            </a:r>
            <a:r>
              <a:rPr lang="ru-RU" sz="26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60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звернень</a:t>
            </a:r>
            <a:r>
              <a:rPr lang="ru-RU" sz="26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 на пленарному </a:t>
            </a:r>
            <a:r>
              <a:rPr lang="ru-RU" sz="260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засіданні</a:t>
            </a:r>
            <a:r>
              <a:rPr lang="ru-RU" sz="26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Конституційного</a:t>
            </a:r>
            <a:r>
              <a:rPr lang="ru-RU" sz="26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Суду </a:t>
            </a:r>
            <a:r>
              <a:rPr lang="ru-RU" sz="260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6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60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Особливості</a:t>
            </a:r>
            <a:r>
              <a:rPr lang="ru-RU" sz="26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проваджень</a:t>
            </a:r>
            <a:r>
              <a:rPr lang="ru-RU" sz="26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60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конституційними</a:t>
            </a:r>
            <a:r>
              <a:rPr lang="ru-RU" sz="26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скаргами</a:t>
            </a:r>
            <a:r>
              <a:rPr lang="ru-RU" sz="26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60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Прийняття</a:t>
            </a:r>
            <a:r>
              <a:rPr lang="ru-RU" sz="26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рішень</a:t>
            </a:r>
            <a:r>
              <a:rPr lang="ru-RU" sz="26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6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висновків</a:t>
            </a:r>
            <a:r>
              <a:rPr lang="ru-RU" sz="26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Конституційного</a:t>
            </a:r>
            <a:r>
              <a:rPr lang="ru-RU" sz="26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Суду </a:t>
            </a:r>
            <a:r>
              <a:rPr lang="ru-RU" sz="260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6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Порядок </a:t>
            </a:r>
            <a:r>
              <a:rPr lang="ru-RU" sz="260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6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sz="26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2600" dirty="0">
              <a:blipFill>
                <a:blip r:embed="rId2"/>
                <a:tile tx="0" ty="0" sx="100000" sy="100000" flip="none" algn="tl"/>
              </a:blip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" y="1838528"/>
            <a:ext cx="9144000" cy="5019472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Конституційна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скарга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вважається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прийнятною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за умов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відповідності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вимогам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передбаченим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u="sng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статтями</a:t>
            </a:r>
            <a:r>
              <a:rPr lang="ru-RU" u="sng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55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u="sng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56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цього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Закону, та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вичерпано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всі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національні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засоби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юридичного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захисту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(за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наявності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ухваленого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порядку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апеляційного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перегляду судового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рішення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яке набрало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законної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сили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а в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разі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передбаченої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законом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можливості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касаційного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оскарження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- судового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рішення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винесеного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порядку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касаційного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перегляду);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дня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набрання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законної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сили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остаточним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судовим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рішенням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у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якому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застосовано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закон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окремі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положення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сплинуло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більше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трьох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місяців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Як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виняток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конституційна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скарга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прийнята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поза межами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вимог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установлених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пунктом 2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частини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першої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цієї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статті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Суд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визнає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розгляд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необхідним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мотивів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суспільного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інтересу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суб’єкт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права на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конституційну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скаргу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пропустив строк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подання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конституційної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скарги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зв’язку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тим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мав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повного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тексту судового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рішення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право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висловити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конституційній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скарзі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клопотання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поновлення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пропущеного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строку.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Суд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відмовляє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відкритті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конституційного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провадження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визнавши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конституційну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скаргу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неприйнятною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зміст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вимоги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конституційної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скарги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очевидно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необґрунтованими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наявне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зловживання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правом на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подання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скарги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7.Особливості </a:t>
            </a:r>
            <a:r>
              <a:rPr lang="ru-RU" sz="240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проваджень</a:t>
            </a:r>
            <a:r>
              <a:rPr lang="ru-RU" sz="24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конституційними</a:t>
            </a:r>
            <a:r>
              <a:rPr lang="ru-RU" sz="24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скаргами</a:t>
            </a:r>
            <a:endParaRPr lang="ru-RU" sz="2400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3"/>
          </p:nvPr>
        </p:nvSpPr>
        <p:spPr>
          <a:xfrm>
            <a:off x="3112850" y="1106149"/>
            <a:ext cx="6031149" cy="714499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Глава 11 ЗУ «Про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Конституційний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Суд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»)</a:t>
            </a:r>
            <a:endParaRPr lang="ru-RU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0" y="1768743"/>
            <a:ext cx="7886700" cy="3970476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 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Конституційний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Суд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вирішує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питання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відповідність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Конституції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конституційність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закону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конституційною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скаргою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особи, яка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вважає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застосований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 остаточному судовому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рішенні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справі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закон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суперечить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Конституції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Конституційна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скарга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бути подана в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разі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всі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інші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національні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засоби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юридичного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захисту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вичерпано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7.Особливості </a:t>
            </a:r>
            <a:r>
              <a:rPr lang="ru-RU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проваджень</a:t>
            </a:r>
            <a:r>
              <a:rPr lang="ru-RU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конституційними</a:t>
            </a:r>
            <a:r>
              <a:rPr lang="ru-RU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скаргами</a:t>
            </a:r>
            <a:endParaRPr lang="ru-RU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3"/>
          </p:nvPr>
        </p:nvSpPr>
        <p:spPr>
          <a:xfrm>
            <a:off x="2286000" y="1300701"/>
            <a:ext cx="6858000" cy="714499"/>
          </a:xfrm>
        </p:spPr>
        <p:txBody>
          <a:bodyPr/>
          <a:lstStyle/>
          <a:p>
            <a:r>
              <a:rPr lang="ru-RU" dirty="0" smtClean="0"/>
              <a:t>Ст. 151-1 </a:t>
            </a:r>
            <a:r>
              <a:rPr lang="ru-RU" dirty="0" err="1" smtClean="0"/>
              <a:t>Конституції</a:t>
            </a:r>
            <a:r>
              <a:rPr lang="ru-RU" dirty="0" smtClean="0"/>
              <a:t> </a:t>
            </a:r>
            <a:r>
              <a:rPr lang="ru-RU" dirty="0" err="1" smtClean="0"/>
              <a:t>україни</a:t>
            </a:r>
            <a:endParaRPr lang="ru-RU" dirty="0"/>
          </a:p>
        </p:txBody>
      </p:sp>
      <p:pic>
        <p:nvPicPr>
          <p:cNvPr id="5" name="Рисунок 4" descr="7937-900x7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49971" y="4295977"/>
            <a:ext cx="3294029" cy="2562023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err="1" smtClean="0"/>
              <a:t>Конституційною</a:t>
            </a:r>
            <a:r>
              <a:rPr lang="ru-RU" dirty="0" smtClean="0"/>
              <a:t> </a:t>
            </a:r>
            <a:r>
              <a:rPr lang="ru-RU" dirty="0" err="1" smtClean="0"/>
              <a:t>скаргою</a:t>
            </a:r>
            <a:r>
              <a:rPr lang="ru-RU" dirty="0" smtClean="0"/>
              <a:t> </a:t>
            </a:r>
            <a:r>
              <a:rPr lang="ru-RU" dirty="0" err="1" smtClean="0"/>
              <a:t>є</a:t>
            </a:r>
            <a:r>
              <a:rPr lang="ru-RU" dirty="0" smtClean="0"/>
              <a:t> </a:t>
            </a:r>
            <a:r>
              <a:rPr lang="ru-RU" dirty="0" err="1" smtClean="0"/>
              <a:t>подане</a:t>
            </a:r>
            <a:r>
              <a:rPr lang="ru-RU" dirty="0" smtClean="0"/>
              <a:t> до Суду </a:t>
            </a:r>
            <a:r>
              <a:rPr lang="ru-RU" dirty="0" err="1" smtClean="0"/>
              <a:t>письмове</a:t>
            </a:r>
            <a:r>
              <a:rPr lang="ru-RU" dirty="0" smtClean="0"/>
              <a:t> </a:t>
            </a:r>
            <a:r>
              <a:rPr lang="ru-RU" dirty="0" err="1" smtClean="0"/>
              <a:t>клопотання</a:t>
            </a:r>
            <a:r>
              <a:rPr lang="ru-RU" dirty="0" smtClean="0"/>
              <a:t> </a:t>
            </a:r>
            <a:r>
              <a:rPr lang="ru-RU" dirty="0" err="1" smtClean="0"/>
              <a:t>щодо</a:t>
            </a:r>
            <a:r>
              <a:rPr lang="ru-RU" dirty="0" smtClean="0"/>
              <a:t> </a:t>
            </a:r>
            <a:r>
              <a:rPr lang="ru-RU" dirty="0" err="1" smtClean="0"/>
              <a:t>перевірки</a:t>
            </a:r>
            <a:r>
              <a:rPr lang="ru-RU" dirty="0" smtClean="0"/>
              <a:t> на </a:t>
            </a:r>
            <a:r>
              <a:rPr lang="ru-RU" dirty="0" err="1" smtClean="0"/>
              <a:t>відповідність</a:t>
            </a:r>
            <a:r>
              <a:rPr lang="ru-RU" dirty="0" smtClean="0"/>
              <a:t> </a:t>
            </a:r>
            <a:r>
              <a:rPr lang="ru-RU" u="sng" dirty="0" err="1" smtClean="0"/>
              <a:t>Конституції</a:t>
            </a:r>
            <a:r>
              <a:rPr lang="ru-RU" u="sng" dirty="0" smtClean="0"/>
              <a:t> </a:t>
            </a:r>
            <a:r>
              <a:rPr lang="ru-RU" u="sng" dirty="0" err="1" smtClean="0"/>
              <a:t>України</a:t>
            </a:r>
            <a:r>
              <a:rPr lang="ru-RU" dirty="0" smtClean="0"/>
              <a:t> (</a:t>
            </a:r>
            <a:r>
              <a:rPr lang="ru-RU" dirty="0" err="1" smtClean="0"/>
              <a:t>конституційність</a:t>
            </a:r>
            <a:r>
              <a:rPr lang="ru-RU" dirty="0" smtClean="0"/>
              <a:t>) закону </a:t>
            </a:r>
            <a:r>
              <a:rPr lang="ru-RU" dirty="0" err="1" smtClean="0"/>
              <a:t>України</a:t>
            </a:r>
            <a:r>
              <a:rPr lang="ru-RU" dirty="0" smtClean="0"/>
              <a:t> (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окремих</a:t>
            </a:r>
            <a:r>
              <a:rPr lang="ru-RU" dirty="0" smtClean="0"/>
              <a:t> </a:t>
            </a:r>
            <a:r>
              <a:rPr lang="ru-RU" dirty="0" err="1" smtClean="0"/>
              <a:t>положень</a:t>
            </a:r>
            <a:r>
              <a:rPr lang="ru-RU" dirty="0" smtClean="0"/>
              <a:t>),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застосований</a:t>
            </a:r>
            <a:r>
              <a:rPr lang="ru-RU" dirty="0" smtClean="0"/>
              <a:t> в остаточному судовому </a:t>
            </a:r>
            <a:r>
              <a:rPr lang="ru-RU" dirty="0" err="1" smtClean="0"/>
              <a:t>рішенні</a:t>
            </a:r>
            <a:r>
              <a:rPr lang="ru-RU" dirty="0" smtClean="0"/>
              <a:t> у </a:t>
            </a:r>
            <a:r>
              <a:rPr lang="ru-RU" dirty="0" err="1" smtClean="0"/>
              <a:t>справі</a:t>
            </a:r>
            <a:r>
              <a:rPr lang="ru-RU" dirty="0" smtClean="0"/>
              <a:t> </a:t>
            </a:r>
            <a:r>
              <a:rPr lang="ru-RU" dirty="0" err="1" smtClean="0"/>
              <a:t>суб’єкта</a:t>
            </a:r>
            <a:r>
              <a:rPr lang="ru-RU" dirty="0" smtClean="0"/>
              <a:t> права на </a:t>
            </a:r>
            <a:r>
              <a:rPr lang="ru-RU" dirty="0" err="1" smtClean="0"/>
              <a:t>конституційну</a:t>
            </a:r>
            <a:r>
              <a:rPr lang="ru-RU" dirty="0" smtClean="0"/>
              <a:t> </a:t>
            </a:r>
            <a:r>
              <a:rPr lang="ru-RU" dirty="0" err="1" smtClean="0"/>
              <a:t>скаргу</a:t>
            </a:r>
            <a:endParaRPr lang="ru-RU" dirty="0" smtClean="0"/>
          </a:p>
          <a:p>
            <a:r>
              <a:rPr lang="ru-RU" dirty="0" err="1" smtClean="0"/>
              <a:t>конституційна</a:t>
            </a:r>
            <a:r>
              <a:rPr lang="ru-RU" dirty="0" smtClean="0"/>
              <a:t> </a:t>
            </a:r>
            <a:r>
              <a:rPr lang="ru-RU" dirty="0" err="1" smtClean="0"/>
              <a:t>скарга</a:t>
            </a:r>
            <a:r>
              <a:rPr lang="ru-RU" dirty="0" smtClean="0"/>
              <a:t> </a:t>
            </a:r>
            <a:r>
              <a:rPr lang="ru-RU" dirty="0" err="1" smtClean="0"/>
              <a:t>є</a:t>
            </a:r>
            <a:r>
              <a:rPr lang="ru-RU" dirty="0" smtClean="0"/>
              <a:t> формою </a:t>
            </a:r>
            <a:r>
              <a:rPr lang="ru-RU" dirty="0" err="1" smtClean="0"/>
              <a:t>звернення</a:t>
            </a:r>
            <a:r>
              <a:rPr lang="ru-RU" dirty="0" smtClean="0"/>
              <a:t> до Суду</a:t>
            </a:r>
          </a:p>
          <a:p>
            <a:r>
              <a:rPr lang="ru-RU" dirty="0" err="1" smtClean="0"/>
              <a:t>конституційна</a:t>
            </a:r>
            <a:r>
              <a:rPr lang="ru-RU" dirty="0" smtClean="0"/>
              <a:t> </a:t>
            </a:r>
            <a:r>
              <a:rPr lang="ru-RU" dirty="0" err="1" smtClean="0"/>
              <a:t>скарга</a:t>
            </a:r>
            <a:r>
              <a:rPr lang="ru-RU" dirty="0" smtClean="0"/>
              <a:t> </a:t>
            </a:r>
            <a:r>
              <a:rPr lang="ru-RU" dirty="0" err="1" smtClean="0"/>
              <a:t>подається</a:t>
            </a:r>
            <a:r>
              <a:rPr lang="ru-RU" dirty="0" smtClean="0"/>
              <a:t> до Суду державною </a:t>
            </a:r>
            <a:r>
              <a:rPr lang="ru-RU" dirty="0" err="1" smtClean="0"/>
              <a:t>мовою</a:t>
            </a:r>
            <a:endParaRPr lang="ru-RU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uk-UA" dirty="0" smtClean="0"/>
              <a:t>Ст.55 </a:t>
            </a:r>
            <a:r>
              <a:rPr lang="uk-UA" dirty="0" err="1" smtClean="0"/>
              <a:t>Зу</a:t>
            </a:r>
            <a:r>
              <a:rPr lang="uk-UA" dirty="0" smtClean="0"/>
              <a:t> </a:t>
            </a:r>
            <a:r>
              <a:rPr lang="uk-UA" dirty="0" err="1" smtClean="0"/>
              <a:t>“Про</a:t>
            </a:r>
            <a:r>
              <a:rPr lang="uk-UA" dirty="0" smtClean="0"/>
              <a:t> конституційний суд </a:t>
            </a:r>
            <a:r>
              <a:rPr lang="uk-UA" dirty="0" err="1" smtClean="0"/>
              <a:t>україни”</a:t>
            </a:r>
            <a:endParaRPr lang="ru-RU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/>
          <p:cNvSpPr>
            <a:spLocks noGrp="1"/>
          </p:cNvSpPr>
          <p:nvPr>
            <p:ph type="body" idx="1"/>
          </p:nvPr>
        </p:nvSpPr>
        <p:spPr>
          <a:xfrm>
            <a:off x="116732" y="671209"/>
            <a:ext cx="8393856" cy="5418443"/>
          </a:xfrm>
        </p:spPr>
        <p:txBody>
          <a:bodyPr/>
          <a:lstStyle/>
          <a:p>
            <a:r>
              <a:rPr lang="ru-RU" dirty="0" err="1" smtClean="0">
                <a:solidFill>
                  <a:srgbClr val="FF0000"/>
                </a:solidFill>
              </a:rPr>
              <a:t>Суб'єкт</a:t>
            </a:r>
            <a:r>
              <a:rPr lang="ru-RU" dirty="0" smtClean="0">
                <a:solidFill>
                  <a:srgbClr val="FF0000"/>
                </a:solidFill>
              </a:rPr>
              <a:t> права на </a:t>
            </a:r>
            <a:r>
              <a:rPr lang="ru-RU" dirty="0" err="1" smtClean="0">
                <a:solidFill>
                  <a:srgbClr val="FF0000"/>
                </a:solidFill>
              </a:rPr>
              <a:t>конституційну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скаргу</a:t>
            </a:r>
            <a:r>
              <a:rPr lang="ru-RU" dirty="0" smtClean="0">
                <a:solidFill>
                  <a:srgbClr val="FF0000"/>
                </a:solidFill>
              </a:rPr>
              <a:t>  -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особа, яка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</a:rPr>
              <a:t>вважає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</a:rPr>
              <a:t>що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</a:rPr>
              <a:t>застосований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 в остаточному судовому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</a:rPr>
              <a:t>рішенні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 в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</a:rPr>
              <a:t>її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</a:rPr>
              <a:t>справі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 закон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</a:rPr>
              <a:t>України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 (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</a:rPr>
              <a:t>його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</a:rPr>
              <a:t>окремі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</a:rPr>
              <a:t>положення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)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</a:rPr>
              <a:t>суперечить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</a:rPr>
              <a:t>Конституції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</a:rPr>
              <a:t>України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:  </a:t>
            </a:r>
          </a:p>
          <a:p>
            <a:pPr>
              <a:buFont typeface="Arial" pitchFamily="34" charset="0"/>
              <a:buChar char="•"/>
            </a:pP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</a:rPr>
              <a:t>фізична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 особа (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</a:rPr>
              <a:t>громадянин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</a:rPr>
              <a:t>України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</a:rPr>
              <a:t>іноземець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</a:rPr>
              <a:t>чи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</a:rPr>
              <a:t>особа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 без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</a:rPr>
              <a:t>громадянства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);</a:t>
            </a:r>
          </a:p>
          <a:p>
            <a:pPr>
              <a:buFont typeface="Arial" pitchFamily="34" charset="0"/>
              <a:buChar char="•"/>
            </a:pP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</a:rPr>
              <a:t>юридична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 особа (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</a:rPr>
              <a:t>крім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</a:rPr>
              <a:t>юридичних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</a:rPr>
              <a:t>осіб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</a:rPr>
              <a:t>публічного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 права).</a:t>
            </a:r>
          </a:p>
          <a:p>
            <a:pPr>
              <a:buFont typeface="Arial" pitchFamily="34" charset="0"/>
              <a:buChar char="•"/>
            </a:pPr>
            <a:endParaRPr lang="uk-UA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endParaRPr lang="uk-UA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uk-UA" dirty="0" smtClean="0">
                <a:solidFill>
                  <a:schemeClr val="accent6">
                    <a:lumMod val="50000"/>
                  </a:schemeClr>
                </a:solidFill>
              </a:rPr>
              <a:t>Ч. 2 ст.55 ЗУ </a:t>
            </a:r>
            <a:r>
              <a:rPr lang="uk-UA" dirty="0" err="1" smtClean="0">
                <a:solidFill>
                  <a:schemeClr val="accent6">
                    <a:lumMod val="50000"/>
                  </a:schemeClr>
                </a:solidFill>
              </a:rPr>
              <a:t>“Про</a:t>
            </a:r>
            <a:r>
              <a:rPr lang="uk-UA" dirty="0" smtClean="0">
                <a:solidFill>
                  <a:schemeClr val="accent6">
                    <a:lumMod val="50000"/>
                  </a:schemeClr>
                </a:solidFill>
              </a:rPr>
              <a:t> Конституційний Суд </a:t>
            </a:r>
            <a:r>
              <a:rPr lang="uk-UA" dirty="0" err="1" smtClean="0">
                <a:solidFill>
                  <a:schemeClr val="accent6">
                    <a:lumMod val="50000"/>
                  </a:schemeClr>
                </a:solidFill>
              </a:rPr>
              <a:t>України”</a:t>
            </a:r>
            <a:r>
              <a:rPr lang="uk-UA" dirty="0" smtClean="0">
                <a:solidFill>
                  <a:schemeClr val="accent6">
                    <a:lumMod val="50000"/>
                  </a:schemeClr>
                </a:solidFill>
              </a:rPr>
              <a:t> – вимоги до скарги</a:t>
            </a:r>
          </a:p>
          <a:p>
            <a:r>
              <a:rPr lang="uk-UA" dirty="0" smtClean="0">
                <a:solidFill>
                  <a:schemeClr val="accent6">
                    <a:lumMod val="50000"/>
                  </a:schemeClr>
                </a:solidFill>
              </a:rPr>
              <a:t>Глава 11 </a:t>
            </a:r>
            <a:r>
              <a:rPr lang="uk-UA" dirty="0" err="1" smtClean="0">
                <a:solidFill>
                  <a:schemeClr val="accent6">
                    <a:lumMod val="50000"/>
                  </a:schemeClr>
                </a:solidFill>
              </a:rPr>
              <a:t>“Про</a:t>
            </a:r>
            <a:r>
              <a:rPr lang="uk-UA" dirty="0" smtClean="0">
                <a:solidFill>
                  <a:schemeClr val="accent6">
                    <a:lumMod val="50000"/>
                  </a:schemeClr>
                </a:solidFill>
              </a:rPr>
              <a:t> Конституційний Суд </a:t>
            </a:r>
            <a:r>
              <a:rPr lang="uk-UA" dirty="0" err="1" smtClean="0">
                <a:solidFill>
                  <a:schemeClr val="accent6">
                    <a:lumMod val="50000"/>
                  </a:schemeClr>
                </a:solidFill>
              </a:rPr>
              <a:t>України”</a:t>
            </a:r>
            <a:r>
              <a:rPr lang="uk-UA" dirty="0" smtClean="0">
                <a:solidFill>
                  <a:schemeClr val="accent6">
                    <a:lumMod val="50000"/>
                  </a:schemeClr>
                </a:solidFill>
              </a:rPr>
              <a:t>  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9" name="Рисунок 8" descr="thumb-zoom-1000x1000-47a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23561" y="3701375"/>
            <a:ext cx="2553511" cy="2553511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687016" y="3646180"/>
            <a:ext cx="7886700" cy="2326602"/>
          </a:xfrm>
        </p:spPr>
        <p:txBody>
          <a:bodyPr/>
          <a:lstStyle/>
          <a:p>
            <a:r>
              <a:rPr lang="ru-RU" dirty="0" smtClean="0"/>
              <a:t>Суд </a:t>
            </a:r>
            <a:r>
              <a:rPr lang="ru-RU" dirty="0" err="1" smtClean="0"/>
              <a:t>ухвалює</a:t>
            </a:r>
            <a:r>
              <a:rPr lang="ru-RU" dirty="0" smtClean="0"/>
              <a:t> </a:t>
            </a:r>
            <a:r>
              <a:rPr lang="ru-RU" dirty="0" err="1" smtClean="0"/>
              <a:t>рішення</a:t>
            </a:r>
            <a:r>
              <a:rPr lang="ru-RU" dirty="0" smtClean="0"/>
              <a:t>, </a:t>
            </a:r>
            <a:r>
              <a:rPr lang="ru-RU" dirty="0" err="1" smtClean="0"/>
              <a:t>надає</a:t>
            </a:r>
            <a:r>
              <a:rPr lang="ru-RU" dirty="0" smtClean="0"/>
              <a:t> </a:t>
            </a:r>
            <a:r>
              <a:rPr lang="ru-RU" dirty="0" err="1" smtClean="0"/>
              <a:t>висновки</a:t>
            </a:r>
            <a:r>
              <a:rPr lang="ru-RU" dirty="0" smtClean="0"/>
              <a:t>, </a:t>
            </a:r>
            <a:r>
              <a:rPr lang="ru-RU" dirty="0" err="1" smtClean="0"/>
              <a:t>постановляє</a:t>
            </a:r>
            <a:r>
              <a:rPr lang="ru-RU" dirty="0" smtClean="0"/>
              <a:t> </a:t>
            </a:r>
            <a:r>
              <a:rPr lang="ru-RU" dirty="0" err="1" smtClean="0"/>
              <a:t>ухвли</a:t>
            </a:r>
            <a:r>
              <a:rPr lang="ru-RU" dirty="0" smtClean="0"/>
              <a:t>, </a:t>
            </a:r>
            <a:r>
              <a:rPr lang="ru-RU" dirty="0" err="1" smtClean="0"/>
              <a:t>видає</a:t>
            </a:r>
            <a:r>
              <a:rPr lang="ru-RU" dirty="0" smtClean="0"/>
              <a:t> </a:t>
            </a:r>
            <a:r>
              <a:rPr lang="ru-RU" dirty="0" err="1" smtClean="0"/>
              <a:t>забезпечувальні</a:t>
            </a:r>
            <a:r>
              <a:rPr lang="ru-RU" dirty="0" smtClean="0"/>
              <a:t> </a:t>
            </a:r>
            <a:r>
              <a:rPr lang="ru-RU" dirty="0" err="1" smtClean="0"/>
              <a:t>накази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Акти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питань</a:t>
            </a:r>
            <a:r>
              <a:rPr lang="ru-RU" dirty="0" smtClean="0"/>
              <a:t>, не </a:t>
            </a:r>
            <a:r>
              <a:rPr lang="ru-RU" dirty="0" err="1" smtClean="0"/>
              <a:t>пов’язаних</a:t>
            </a:r>
            <a:r>
              <a:rPr lang="ru-RU" dirty="0" smtClean="0"/>
              <a:t>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конституційним</a:t>
            </a:r>
            <a:r>
              <a:rPr lang="ru-RU" dirty="0" smtClean="0"/>
              <a:t> </a:t>
            </a:r>
            <a:r>
              <a:rPr lang="ru-RU" dirty="0" err="1" smtClean="0"/>
              <a:t>провадженням</a:t>
            </a:r>
            <a:r>
              <a:rPr lang="ru-RU" dirty="0" smtClean="0"/>
              <a:t>, Суд </a:t>
            </a:r>
            <a:r>
              <a:rPr lang="ru-RU" dirty="0" err="1" smtClean="0"/>
              <a:t>ухвалює</a:t>
            </a:r>
            <a:r>
              <a:rPr lang="ru-RU" dirty="0" smtClean="0"/>
              <a:t> у </a:t>
            </a:r>
            <a:r>
              <a:rPr lang="ru-RU" dirty="0" err="1" smtClean="0"/>
              <a:t>формі</a:t>
            </a:r>
            <a:r>
              <a:rPr lang="ru-RU" dirty="0" smtClean="0"/>
              <a:t> постанови.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/>
            <a:r>
              <a:rPr lang="ru-RU" sz="28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8.Прийняття </a:t>
            </a:r>
            <a:r>
              <a:rPr lang="ru-RU" sz="280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рішень</a:t>
            </a:r>
            <a:r>
              <a:rPr lang="ru-RU" sz="28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висновків</a:t>
            </a:r>
            <a:r>
              <a:rPr lang="ru-RU" sz="28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Конституційного</a:t>
            </a:r>
            <a:r>
              <a:rPr lang="ru-RU" sz="28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Суду </a:t>
            </a:r>
            <a:r>
              <a:rPr lang="ru-RU" sz="280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8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Порядок </a:t>
            </a:r>
            <a:r>
              <a:rPr lang="ru-RU" sz="280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800" dirty="0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blipFill>
                  <a:blip r:embed="rId2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виконання</a:t>
            </a:r>
            <a:endParaRPr lang="ru-RU" sz="2800" dirty="0">
              <a:blipFill>
                <a:blip r:embed="rId2"/>
                <a:tile tx="0" ty="0" sx="100000" sy="100000" flip="none" algn="tl"/>
              </a:blip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3"/>
          </p:nvPr>
        </p:nvSpPr>
        <p:spPr>
          <a:xfrm>
            <a:off x="2286000" y="1242335"/>
            <a:ext cx="6858000" cy="714499"/>
          </a:xfrm>
        </p:spPr>
        <p:txBody>
          <a:bodyPr/>
          <a:lstStyle/>
          <a:p>
            <a:r>
              <a:rPr lang="uk-UA" dirty="0" smtClean="0"/>
              <a:t>Глава 13 ЗУ </a:t>
            </a:r>
            <a:r>
              <a:rPr lang="uk-UA" dirty="0" err="1" smtClean="0"/>
              <a:t>“Про</a:t>
            </a:r>
            <a:r>
              <a:rPr lang="uk-UA" dirty="0" smtClean="0"/>
              <a:t> Конституційний суд </a:t>
            </a:r>
            <a:r>
              <a:rPr lang="uk-UA" dirty="0" err="1" smtClean="0"/>
              <a:t>україни”</a:t>
            </a:r>
            <a:endParaRPr lang="ru-RU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0" y="0"/>
            <a:ext cx="7042825" cy="5272392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Стаття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84 .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Рішення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Суду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ухвалює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1) Велика палата - за результатами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розгляду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справ за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конституційними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поданнями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конституційності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законів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правових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актів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Верховної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Ради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актів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Президента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актів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Кабінету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Міністрів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правових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актів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Верховної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Ради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Автономної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Республіки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Крим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офіційного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тлумачення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u="sng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Конституції</a:t>
            </a:r>
            <a:r>
              <a:rPr lang="ru-RU" u="sng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u="sng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за результатами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розгляду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справ за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конституційними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скаргами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разі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відмови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Сенату в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розгляді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справи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конституційною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скаргою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розсуд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Великої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палати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2) Сенат - за результатами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розгляду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справ за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конституційними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скаргами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Стаття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85.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Висновок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Суду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Висновок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Суду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надає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Велика палата у справах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відповідності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u="sng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Конституції</a:t>
            </a:r>
            <a:r>
              <a:rPr lang="ru-RU" u="sng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u="sng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чинних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міжнародних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договорів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тих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міжнародних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договорів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вносяться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Верховної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Ради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надання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згоди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обов’язковість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відповідності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u="sng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Конституції</a:t>
            </a:r>
            <a:r>
              <a:rPr lang="ru-RU" u="sng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u="sng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конституційності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питань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пропонуються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винесення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всеукраїнський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референдум за народною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ініціативою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додержання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конституційної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процедури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розслідування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розгляду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справи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усунення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Президента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поста в порядку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імпічменту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відповідності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законопроекту про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внесення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змін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Конституції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вимогам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u="sng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статей 157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u="sng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158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Конституції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5)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порушення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Верховною Радою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Автономної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Республіки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Крим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u="sng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Конституції</a:t>
            </a:r>
            <a:r>
              <a:rPr lang="ru-RU" u="sng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u="sng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законів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6)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відповідності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нормативно-правових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актів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Верховної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Ради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Автономної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Республіки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Крим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u="sng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Конституції</a:t>
            </a:r>
            <a:r>
              <a:rPr lang="ru-RU" u="sng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u="sng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законам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9" name="Рисунок 8" descr="تصمیم-گیری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95562" y="5147147"/>
            <a:ext cx="2488514" cy="1710853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0"/>
            <a:ext cx="6984459" cy="5116748"/>
          </a:xfrm>
        </p:spPr>
        <p:txBody>
          <a:bodyPr>
            <a:normAutofit lnSpcReduction="10000"/>
          </a:bodyPr>
          <a:lstStyle/>
          <a:p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Стаття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88.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Ухвалення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рішення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надання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висновку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Судом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Суд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ухвалює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рішення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надає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висновок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іменем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Суд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ухвалює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рішення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надає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висновок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закритій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частині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пленарного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засідання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Сенату,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Великої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палати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поіменним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голосуванням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суддів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Конституційного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Суду,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розглядали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справу.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Пропозиції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суддів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Конституційного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Суду до проекту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рішення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висновку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ставляться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голосування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 порядку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надходження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ухвалення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рішення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надання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висновку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Суддя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права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утримуватися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голосування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Рішення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висновки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Суду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підписують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окремо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судді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Конституційного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Суду,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голосували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підтримку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судді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Конституційного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Суду,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голосували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проти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Рішення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висновок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Суду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остаточним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оскарженим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Суддя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Конституційного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Суду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обов’язково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підписує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рішення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висновок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Суду.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6. Суд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надсилає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рішення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висновок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учаснику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конституційного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провадження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пізніше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наступного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дня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ухвалення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рішення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надання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висновку</a:t>
            </a:r>
            <a:endParaRPr lang="ru-RU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13154226_konstytetsiyny_sud_lar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61667" y="4765438"/>
            <a:ext cx="2972205" cy="1788117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0" y="1955260"/>
            <a:ext cx="5729591" cy="4610910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err="1" smtClean="0"/>
              <a:t>Стаття</a:t>
            </a:r>
            <a:r>
              <a:rPr lang="ru-RU" b="1" dirty="0" smtClean="0"/>
              <a:t> 97.</a:t>
            </a:r>
            <a:r>
              <a:rPr lang="ru-RU" dirty="0" smtClean="0"/>
              <a:t> Порядок </a:t>
            </a:r>
            <a:r>
              <a:rPr lang="ru-RU" dirty="0" err="1" smtClean="0"/>
              <a:t>виконання</a:t>
            </a:r>
            <a:r>
              <a:rPr lang="ru-RU" dirty="0" smtClean="0"/>
              <a:t> </a:t>
            </a:r>
            <a:r>
              <a:rPr lang="ru-RU" dirty="0" err="1" smtClean="0"/>
              <a:t>рішень</a:t>
            </a:r>
            <a:r>
              <a:rPr lang="ru-RU" dirty="0" smtClean="0"/>
              <a:t> та </a:t>
            </a:r>
            <a:r>
              <a:rPr lang="ru-RU" dirty="0" err="1" smtClean="0"/>
              <a:t>висновків</a:t>
            </a:r>
            <a:r>
              <a:rPr lang="ru-RU" dirty="0" smtClean="0"/>
              <a:t> Суду</a:t>
            </a:r>
          </a:p>
          <a:p>
            <a:pPr>
              <a:buNone/>
            </a:pPr>
            <a:r>
              <a:rPr lang="ru-RU" dirty="0" smtClean="0"/>
              <a:t>  Суд у </a:t>
            </a:r>
            <a:r>
              <a:rPr lang="ru-RU" dirty="0" err="1" smtClean="0"/>
              <a:t>рішенні</a:t>
            </a:r>
            <a:r>
              <a:rPr lang="ru-RU" dirty="0" smtClean="0"/>
              <a:t>, </a:t>
            </a:r>
            <a:r>
              <a:rPr lang="ru-RU" dirty="0" err="1" smtClean="0"/>
              <a:t>висновку</a:t>
            </a:r>
            <a:r>
              <a:rPr lang="ru-RU" dirty="0" smtClean="0"/>
              <a:t> </a:t>
            </a:r>
            <a:r>
              <a:rPr lang="ru-RU" dirty="0" err="1" smtClean="0"/>
              <a:t>може</a:t>
            </a:r>
            <a:r>
              <a:rPr lang="ru-RU" dirty="0" smtClean="0"/>
              <a:t> </a:t>
            </a:r>
            <a:r>
              <a:rPr lang="ru-RU" dirty="0" err="1" smtClean="0"/>
              <a:t>встановити</a:t>
            </a:r>
            <a:r>
              <a:rPr lang="ru-RU" dirty="0" smtClean="0"/>
              <a:t> порядок </a:t>
            </a:r>
            <a:r>
              <a:rPr lang="ru-RU" dirty="0" err="1" smtClean="0"/>
              <a:t>і</a:t>
            </a:r>
            <a:r>
              <a:rPr lang="ru-RU" dirty="0" smtClean="0"/>
              <a:t> строки </a:t>
            </a:r>
            <a:r>
              <a:rPr lang="ru-RU" dirty="0" err="1" smtClean="0"/>
              <a:t>їх</a:t>
            </a:r>
            <a:r>
              <a:rPr lang="ru-RU" dirty="0" smtClean="0"/>
              <a:t> </a:t>
            </a:r>
            <a:r>
              <a:rPr lang="ru-RU" dirty="0" err="1" smtClean="0"/>
              <a:t>виконання</a:t>
            </a:r>
            <a:r>
              <a:rPr lang="ru-RU" dirty="0" smtClean="0"/>
              <a:t>, а </a:t>
            </a:r>
            <a:r>
              <a:rPr lang="ru-RU" dirty="0" err="1" smtClean="0"/>
              <a:t>також</a:t>
            </a:r>
            <a:r>
              <a:rPr lang="ru-RU" dirty="0" smtClean="0"/>
              <a:t> </a:t>
            </a:r>
            <a:r>
              <a:rPr lang="ru-RU" dirty="0" err="1" smtClean="0"/>
              <a:t>зобов’язати</a:t>
            </a:r>
            <a:r>
              <a:rPr lang="ru-RU" dirty="0" smtClean="0"/>
              <a:t> </a:t>
            </a:r>
            <a:r>
              <a:rPr lang="ru-RU" dirty="0" err="1" smtClean="0"/>
              <a:t>відповідні</a:t>
            </a:r>
            <a:r>
              <a:rPr lang="ru-RU" dirty="0" smtClean="0"/>
              <a:t> </a:t>
            </a:r>
            <a:r>
              <a:rPr lang="ru-RU" dirty="0" err="1" smtClean="0"/>
              <a:t>державні</a:t>
            </a:r>
            <a:r>
              <a:rPr lang="ru-RU" dirty="0" smtClean="0"/>
              <a:t> </a:t>
            </a:r>
            <a:r>
              <a:rPr lang="ru-RU" dirty="0" err="1" smtClean="0"/>
              <a:t>органи</a:t>
            </a:r>
            <a:r>
              <a:rPr lang="ru-RU" dirty="0" smtClean="0"/>
              <a:t> </a:t>
            </a:r>
            <a:r>
              <a:rPr lang="ru-RU" dirty="0" err="1" smtClean="0"/>
              <a:t>забезпечити</a:t>
            </a:r>
            <a:r>
              <a:rPr lang="ru-RU" dirty="0" smtClean="0"/>
              <a:t> контроль за </a:t>
            </a:r>
            <a:r>
              <a:rPr lang="ru-RU" dirty="0" err="1" smtClean="0"/>
              <a:t>виконанням</a:t>
            </a:r>
            <a:r>
              <a:rPr lang="ru-RU" dirty="0" smtClean="0"/>
              <a:t> </a:t>
            </a:r>
            <a:r>
              <a:rPr lang="ru-RU" dirty="0" err="1" smtClean="0"/>
              <a:t>рішення</a:t>
            </a:r>
            <a:r>
              <a:rPr lang="ru-RU" dirty="0" smtClean="0"/>
              <a:t>, </a:t>
            </a:r>
            <a:r>
              <a:rPr lang="ru-RU" dirty="0" err="1" smtClean="0"/>
              <a:t>додержанням</a:t>
            </a:r>
            <a:r>
              <a:rPr lang="ru-RU" dirty="0" smtClean="0"/>
              <a:t> </a:t>
            </a:r>
            <a:r>
              <a:rPr lang="ru-RU" dirty="0" err="1" smtClean="0"/>
              <a:t>висновку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   Суд </a:t>
            </a:r>
            <a:r>
              <a:rPr lang="ru-RU" dirty="0" err="1" smtClean="0"/>
              <a:t>може</a:t>
            </a:r>
            <a:r>
              <a:rPr lang="ru-RU" dirty="0" smtClean="0"/>
              <a:t> </a:t>
            </a:r>
            <a:r>
              <a:rPr lang="ru-RU" dirty="0" err="1" smtClean="0"/>
              <a:t>вимагати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відповідних</a:t>
            </a:r>
            <a:r>
              <a:rPr lang="ru-RU" dirty="0" smtClean="0"/>
              <a:t> </a:t>
            </a:r>
            <a:r>
              <a:rPr lang="ru-RU" dirty="0" err="1" smtClean="0"/>
              <a:t>органів</a:t>
            </a:r>
            <a:r>
              <a:rPr lang="ru-RU" dirty="0" smtClean="0"/>
              <a:t> </a:t>
            </a:r>
            <a:r>
              <a:rPr lang="ru-RU" dirty="0" err="1" smtClean="0"/>
              <a:t>письмове</a:t>
            </a:r>
            <a:r>
              <a:rPr lang="ru-RU" dirty="0" smtClean="0"/>
              <a:t> </a:t>
            </a:r>
            <a:r>
              <a:rPr lang="ru-RU" dirty="0" err="1" smtClean="0"/>
              <a:t>підтвердження</a:t>
            </a:r>
            <a:r>
              <a:rPr lang="ru-RU" dirty="0" smtClean="0"/>
              <a:t> </a:t>
            </a:r>
            <a:r>
              <a:rPr lang="ru-RU" dirty="0" err="1" smtClean="0"/>
              <a:t>виконання</a:t>
            </a:r>
            <a:r>
              <a:rPr lang="ru-RU" dirty="0" smtClean="0"/>
              <a:t> </a:t>
            </a:r>
            <a:r>
              <a:rPr lang="ru-RU" dirty="0" err="1" smtClean="0"/>
              <a:t>рішення</a:t>
            </a:r>
            <a:r>
              <a:rPr lang="ru-RU" dirty="0" smtClean="0"/>
              <a:t>, </a:t>
            </a:r>
            <a:r>
              <a:rPr lang="ru-RU" dirty="0" err="1" smtClean="0"/>
              <a:t>додержання</a:t>
            </a:r>
            <a:r>
              <a:rPr lang="ru-RU" dirty="0" smtClean="0"/>
              <a:t> </a:t>
            </a:r>
            <a:r>
              <a:rPr lang="ru-RU" dirty="0" err="1" smtClean="0"/>
              <a:t>висновку</a:t>
            </a:r>
            <a:r>
              <a:rPr lang="ru-RU" dirty="0" smtClean="0"/>
              <a:t>.</a:t>
            </a:r>
          </a:p>
          <a:p>
            <a:r>
              <a:rPr lang="ru-RU" b="1" dirty="0" err="1" smtClean="0"/>
              <a:t>Стаття</a:t>
            </a:r>
            <a:r>
              <a:rPr lang="ru-RU" b="1" dirty="0" smtClean="0"/>
              <a:t> 98.</a:t>
            </a:r>
            <a:r>
              <a:rPr lang="ru-RU" dirty="0" smtClean="0"/>
              <a:t> </a:t>
            </a:r>
            <a:r>
              <a:rPr lang="ru-RU" dirty="0" err="1" smtClean="0"/>
              <a:t>Відповідальність</a:t>
            </a:r>
            <a:r>
              <a:rPr lang="ru-RU" dirty="0" smtClean="0"/>
              <a:t> за </a:t>
            </a:r>
            <a:r>
              <a:rPr lang="ru-RU" dirty="0" err="1" smtClean="0"/>
              <a:t>невиконання</a:t>
            </a:r>
            <a:r>
              <a:rPr lang="ru-RU" dirty="0" smtClean="0"/>
              <a:t> </a:t>
            </a:r>
            <a:r>
              <a:rPr lang="ru-RU" dirty="0" err="1" smtClean="0"/>
              <a:t>актів</a:t>
            </a:r>
            <a:r>
              <a:rPr lang="ru-RU" dirty="0" smtClean="0"/>
              <a:t> Суду</a:t>
            </a:r>
          </a:p>
          <a:p>
            <a:pPr>
              <a:buNone/>
            </a:pPr>
            <a:r>
              <a:rPr lang="ru-RU" dirty="0" smtClean="0"/>
              <a:t>  За </a:t>
            </a:r>
            <a:r>
              <a:rPr lang="ru-RU" dirty="0" err="1" smtClean="0"/>
              <a:t>невиконання</a:t>
            </a:r>
            <a:r>
              <a:rPr lang="ru-RU" dirty="0" smtClean="0"/>
              <a:t> </a:t>
            </a:r>
            <a:r>
              <a:rPr lang="ru-RU" dirty="0" err="1" smtClean="0"/>
              <a:t>рішень</a:t>
            </a:r>
            <a:r>
              <a:rPr lang="ru-RU" dirty="0" smtClean="0"/>
              <a:t> та </a:t>
            </a:r>
            <a:r>
              <a:rPr lang="ru-RU" dirty="0" err="1" smtClean="0"/>
              <a:t>недодержання</a:t>
            </a:r>
            <a:r>
              <a:rPr lang="ru-RU" dirty="0" smtClean="0"/>
              <a:t> </a:t>
            </a:r>
            <a:r>
              <a:rPr lang="ru-RU" dirty="0" err="1" smtClean="0"/>
              <a:t>висновків</a:t>
            </a:r>
            <a:r>
              <a:rPr lang="ru-RU" dirty="0" smtClean="0"/>
              <a:t> Суду </a:t>
            </a:r>
            <a:r>
              <a:rPr lang="ru-RU" dirty="0" err="1" smtClean="0"/>
              <a:t>настає</a:t>
            </a:r>
            <a:r>
              <a:rPr lang="ru-RU" dirty="0" smtClean="0"/>
              <a:t> </a:t>
            </a:r>
            <a:r>
              <a:rPr lang="ru-RU" dirty="0" err="1" smtClean="0"/>
              <a:t>відповідальність</a:t>
            </a:r>
            <a:r>
              <a:rPr lang="ru-RU" dirty="0" smtClean="0"/>
              <a:t> </a:t>
            </a:r>
            <a:r>
              <a:rPr lang="ru-RU" dirty="0" err="1" smtClean="0"/>
              <a:t>згідно</a:t>
            </a:r>
            <a:r>
              <a:rPr lang="ru-RU" dirty="0" smtClean="0"/>
              <a:t> </a:t>
            </a:r>
            <a:r>
              <a:rPr lang="ru-RU" dirty="0" err="1" smtClean="0"/>
              <a:t>із</a:t>
            </a:r>
            <a:r>
              <a:rPr lang="ru-RU" dirty="0" smtClean="0"/>
              <a:t> законом.</a:t>
            </a:r>
          </a:p>
          <a:p>
            <a:endParaRPr lang="ru-RU" dirty="0"/>
          </a:p>
        </p:txBody>
      </p:sp>
      <p:sp>
        <p:nvSpPr>
          <p:cNvPr id="7" name="Заголовок 3"/>
          <p:cNvSpPr>
            <a:spLocks noGrp="1"/>
          </p:cNvSpPr>
          <p:nvPr>
            <p:ph type="subTitle" idx="13"/>
          </p:nvPr>
        </p:nvSpPr>
        <p:spPr>
          <a:xfrm>
            <a:off x="2286000" y="600309"/>
            <a:ext cx="6858000" cy="714499"/>
          </a:xfrm>
        </p:spPr>
        <p:txBody>
          <a:bodyPr/>
          <a:lstStyle/>
          <a:p>
            <a:r>
              <a:rPr lang="uk-UA" dirty="0" smtClean="0"/>
              <a:t>Глава 14 ЗУ </a:t>
            </a:r>
            <a:r>
              <a:rPr lang="uk-UA" dirty="0" err="1" smtClean="0"/>
              <a:t>“Про</a:t>
            </a:r>
            <a:r>
              <a:rPr lang="uk-UA" dirty="0" smtClean="0"/>
              <a:t> Конституційний суд </a:t>
            </a:r>
            <a:r>
              <a:rPr lang="uk-UA" dirty="0" err="1" smtClean="0"/>
              <a:t>україни”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8" name="Рисунок 7" descr="blog_18-2-1080x67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37762" y="4541602"/>
            <a:ext cx="3706238" cy="2316398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vi-VN" sz="2200" dirty="0" smtClean="0">
                <a:latin typeface="Times New Roman" pitchFamily="18" charset="0"/>
                <a:cs typeface="Times New Roman" pitchFamily="18" charset="0"/>
              </a:rPr>
              <a:t>Конституційне судочинство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vi-VN" sz="2200" dirty="0" smtClean="0">
                <a:latin typeface="Times New Roman" pitchFamily="18" charset="0"/>
                <a:cs typeface="Times New Roman" pitchFamily="18" charset="0"/>
              </a:rPr>
              <a:t>процесуальна діяльність уповноважених судових органів з розгляду конституційно-правових конфліктів. Конституційно-правовий конфлікт визначається або як спір про право, що випливає з конституційно-правових норм держав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и,</a:t>
            </a:r>
            <a:r>
              <a:rPr lang="en-US" sz="2200" baseline="30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dirty="0" smtClean="0">
                <a:latin typeface="Times New Roman" pitchFamily="18" charset="0"/>
                <a:cs typeface="Times New Roman" pitchFamily="18" charset="0"/>
              </a:rPr>
              <a:t>або спір про конституційне правопорушення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400" dirty="0" smtClean="0"/>
              <a:t> 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Процедуру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вирішення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Конституційним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Судом справ,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віднесених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компетенції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називають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конституційним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судочинством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400" dirty="0" smtClean="0">
                <a:blipFill>
                  <a:blip r:embed="rId3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1.Поняття, особливості та принципи конституційного судочинства</a:t>
            </a:r>
            <a:endParaRPr lang="en-US" sz="2400" dirty="0"/>
          </a:p>
        </p:txBody>
      </p:sp>
      <p:pic>
        <p:nvPicPr>
          <p:cNvPr id="15" name="Рисунок 14" descr="images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8854" y="4842854"/>
            <a:ext cx="2015146" cy="2015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2000350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Emblem_of_the_Constitutional_Court_of_Ukraine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16848" y="2451371"/>
            <a:ext cx="1827152" cy="1473963"/>
          </a:xfrm>
          <a:prstGeom prst="rect">
            <a:avLst/>
          </a:prstGeo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</p:pic>
      <p:grpSp>
        <p:nvGrpSpPr>
          <p:cNvPr id="11" name="Gruppieren 1"/>
          <p:cNvGrpSpPr/>
          <p:nvPr/>
        </p:nvGrpSpPr>
        <p:grpSpPr>
          <a:xfrm>
            <a:off x="0" y="1060315"/>
            <a:ext cx="7529209" cy="4249738"/>
            <a:chOff x="323850" y="1552575"/>
            <a:chExt cx="9157529" cy="4249738"/>
          </a:xfrm>
          <a:effectLst>
            <a:outerShdw blurRad="228600" dir="18900000" sy="23000" kx="-1200000" algn="bl" rotWithShape="0">
              <a:prstClr val="black">
                <a:alpha val="20000"/>
              </a:prstClr>
            </a:outerShdw>
            <a:reflection blurRad="177800" stA="23000" endPos="38500" dist="101600" dir="5400000" sy="-100000" algn="bl" rotWithShape="0"/>
          </a:effectLst>
        </p:grpSpPr>
        <p:sp>
          <p:nvSpPr>
            <p:cNvPr id="12" name="AutoShape 20"/>
            <p:cNvSpPr>
              <a:spLocks noChangeArrowheads="1"/>
            </p:cNvSpPr>
            <p:nvPr/>
          </p:nvSpPr>
          <p:spPr bwMode="gray">
            <a:xfrm>
              <a:off x="323850" y="1552575"/>
              <a:ext cx="8497092" cy="4249738"/>
            </a:xfrm>
            <a:prstGeom prst="homePlate">
              <a:avLst>
                <a:gd name="adj" fmla="val 20359"/>
              </a:avLst>
            </a:prstGeom>
            <a:solidFill>
              <a:srgbClr val="FFFFFF"/>
            </a:solidFill>
            <a:ln w="12700" algn="ctr">
              <a:solidFill>
                <a:srgbClr val="DDDDDD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88000" tIns="0" rIns="0" bIns="0" anchor="ctr"/>
            <a:lstStyle/>
            <a:p>
              <a:pPr marL="190500" indent="-190500">
                <a:lnSpc>
                  <a:spcPct val="95000"/>
                </a:lnSpc>
                <a:spcAft>
                  <a:spcPct val="40000"/>
                </a:spcAft>
                <a:buClr>
                  <a:srgbClr val="FFFFFF"/>
                </a:buClr>
                <a:defRPr/>
              </a:pPr>
              <a:endParaRPr lang="de-DE" sz="2000" b="1" noProof="1">
                <a:solidFill>
                  <a:srgbClr val="000000"/>
                </a:solidFill>
              </a:endParaRPr>
            </a:p>
          </p:txBody>
        </p:sp>
        <p:sp>
          <p:nvSpPr>
            <p:cNvPr id="13" name="Eingekerbter Richtungspfeil 14"/>
            <p:cNvSpPr/>
            <p:nvPr/>
          </p:nvSpPr>
          <p:spPr bwMode="gray">
            <a:xfrm>
              <a:off x="2134370" y="1654629"/>
              <a:ext cx="3306910" cy="4031959"/>
            </a:xfrm>
            <a:prstGeom prst="chevron">
              <a:avLst>
                <a:gd name="adj" fmla="val 25230"/>
              </a:avLst>
            </a:prstGeom>
            <a:solidFill>
              <a:schemeClr val="accent6">
                <a:lumMod val="60000"/>
                <a:lumOff val="40000"/>
              </a:schemeClr>
            </a:solidFill>
            <a:ln w="9525">
              <a:solidFill>
                <a:srgbClr val="FFFFFF"/>
              </a:solidFill>
              <a:miter lim="800000"/>
              <a:headEnd/>
              <a:tailEnd/>
            </a:ln>
            <a:effectLst>
              <a:outerShdw blurRad="127000" dist="63500" dir="2700000" algn="ctr" rotWithShape="0">
                <a:schemeClr val="tx1">
                  <a:alpha val="40000"/>
                </a:schemeClr>
              </a:outerShdw>
            </a:effectLst>
          </p:spPr>
          <p:txBody>
            <a:bodyPr wrap="none" anchor="ctr"/>
            <a:lstStyle/>
            <a:p>
              <a:pPr marL="285750" lvl="0" indent="-285750">
                <a:buFont typeface="Wingdings" pitchFamily="2" charset="2"/>
                <a:buChar char="§"/>
              </a:pPr>
              <a:r>
                <a:rPr lang="uk-UA" sz="1600" noProof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Ч.1Ст. 147 КУ</a:t>
              </a:r>
              <a:r>
                <a:rPr lang="en-US" sz="1600" noProof="1">
                  <a:solidFill>
                    <a:srgbClr val="000000"/>
                  </a:solidFill>
                </a:rPr>
                <a:t/>
              </a:r>
              <a:br>
                <a:rPr lang="en-US" sz="1600" noProof="1">
                  <a:solidFill>
                    <a:srgbClr val="000000"/>
                  </a:solidFill>
                </a:rPr>
              </a:br>
              <a:endParaRPr lang="en-US" sz="1600" noProof="1">
                <a:solidFill>
                  <a:srgbClr val="000000"/>
                </a:solidFill>
              </a:endParaRPr>
            </a:p>
          </p:txBody>
        </p:sp>
        <p:sp>
          <p:nvSpPr>
            <p:cNvPr id="14" name="_color1"/>
            <p:cNvSpPr>
              <a:spLocks noChangeArrowheads="1"/>
            </p:cNvSpPr>
            <p:nvPr/>
          </p:nvSpPr>
          <p:spPr bwMode="gray">
            <a:xfrm>
              <a:off x="423517" y="1655792"/>
              <a:ext cx="2348650" cy="4030905"/>
            </a:xfrm>
            <a:prstGeom prst="homePlate">
              <a:avLst>
                <a:gd name="adj" fmla="val 25000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80000" tIns="0" rIns="144000" bIns="0" anchor="ctr"/>
            <a:lstStyle/>
            <a:p>
              <a:pPr marL="342900" lvl="0" indent="-342900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  <a:buFont typeface="Wingdings" pitchFamily="2" charset="2"/>
                <a:buChar char="§"/>
              </a:pPr>
              <a:r>
                <a:rPr lang="uk-UA" sz="1600" noProof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Ч.2 ст 124 КУ</a:t>
              </a:r>
              <a:endParaRPr lang="en-US" sz="1600" noProof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Eingekerbter Richtungspfeil 15"/>
            <p:cNvSpPr/>
            <p:nvPr/>
          </p:nvSpPr>
          <p:spPr bwMode="gray">
            <a:xfrm>
              <a:off x="4554416" y="1654629"/>
              <a:ext cx="4926963" cy="4031959"/>
            </a:xfrm>
            <a:prstGeom prst="chevron">
              <a:avLst>
                <a:gd name="adj" fmla="val 25230"/>
              </a:avLst>
            </a:prstGeom>
            <a:solidFill>
              <a:schemeClr val="accent6">
                <a:lumMod val="75000"/>
              </a:schemeClr>
            </a:solidFill>
            <a:ln w="9525">
              <a:solidFill>
                <a:srgbClr val="FFFFFF"/>
              </a:solidFill>
              <a:miter lim="800000"/>
              <a:headEnd/>
              <a:tailEnd/>
            </a:ln>
            <a:effectLst>
              <a:outerShdw blurRad="127000" dist="63500" dir="2700000" algn="ctr" rotWithShape="0">
                <a:schemeClr val="tx1">
                  <a:alpha val="40000"/>
                </a:schemeClr>
              </a:outerShdw>
            </a:effectLst>
          </p:spPr>
          <p:txBody>
            <a:bodyPr wrap="none" anchor="ctr"/>
            <a:lstStyle/>
            <a:p>
              <a:pPr marL="285750" indent="-285750">
                <a:buFont typeface="Wingdings" pitchFamily="2" charset="2"/>
                <a:buChar char="§"/>
              </a:pPr>
              <a:r>
                <a:rPr lang="uk-UA" sz="1600" noProof="1" smtClean="0">
                  <a:solidFill>
                    <a:schemeClr val="bg1"/>
                  </a:solidFill>
                </a:rPr>
                <a:t>ЗУ “ Про Конституційний</a:t>
              </a:r>
            </a:p>
            <a:p>
              <a:pPr marL="285750" indent="-285750"/>
              <a:r>
                <a:rPr lang="uk-UA" sz="1600" noProof="1" smtClean="0">
                  <a:solidFill>
                    <a:schemeClr val="bg1"/>
                  </a:solidFill>
                </a:rPr>
                <a:t>Суд України”</a:t>
              </a:r>
            </a:p>
            <a:p>
              <a:pPr marL="285750" indent="-285750">
                <a:buFont typeface="Wingdings" pitchFamily="2" charset="2"/>
                <a:buChar char="§"/>
              </a:pPr>
              <a:r>
                <a:rPr lang="uk-UA" sz="1600" noProof="1" smtClean="0">
                  <a:solidFill>
                    <a:schemeClr val="bg1"/>
                  </a:solidFill>
                </a:rPr>
                <a:t>Постанова КСУ про Регламент</a:t>
              </a:r>
            </a:p>
            <a:p>
              <a:pPr marL="285750" indent="-285750"/>
              <a:r>
                <a:rPr lang="uk-UA" sz="1600" noProof="1" smtClean="0">
                  <a:solidFill>
                    <a:schemeClr val="bg1"/>
                  </a:solidFill>
                </a:rPr>
                <a:t>Конституційного Суду України</a:t>
              </a:r>
              <a:endParaRPr lang="en-US" sz="1600" noProof="1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imgonline-com-ua-Resize-yh6VRNj5QTsS-400x4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55277" y="4669277"/>
            <a:ext cx="2188723" cy="2188723"/>
          </a:xfrm>
          <a:prstGeom prst="rect">
            <a:avLst/>
          </a:prstGeom>
        </p:spPr>
      </p:pic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29816" y="1690921"/>
            <a:ext cx="7886700" cy="3970476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Окреме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правове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регулювання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ru-RU" sz="1600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Предмет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розгляду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складають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справи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віднесені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виключної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компетенції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Конституційного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Суду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При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цьому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Конституційний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Суд не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встановлює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фактичні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обставини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справи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вирішує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виключно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питання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права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відповідно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принципів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норм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Конституції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Мета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провадження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верховенства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прямої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дії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Конституції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всій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території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держави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Склад Суду;</a:t>
            </a:r>
          </a:p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Коло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суб’єктів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звернення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Конституційного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Суду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Коло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учасників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провадження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Організаційно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правові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конституційного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провадження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ru-RU" sz="1600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Процедура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розгляду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справ;</a:t>
            </a:r>
          </a:p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Порядок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прийняття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природа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актів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Конституційного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Суду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; </a:t>
            </a:r>
          </a:p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Механізм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прийнятих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актів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Особливості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4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212363">
            <a:off x="-1346" y="407287"/>
            <a:ext cx="9143999" cy="6450757"/>
          </a:xfrm>
          <a:prstGeom prst="rect">
            <a:avLst/>
          </a:prstGeom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876807" y="0"/>
            <a:ext cx="7430614" cy="476655"/>
          </a:xfrm>
        </p:spPr>
        <p:txBody>
          <a:bodyPr>
            <a:noAutofit/>
          </a:bodyPr>
          <a:lstStyle/>
          <a:p>
            <a:pPr algn="ctr"/>
            <a:r>
              <a:rPr lang="uk-UA" sz="2800" dirty="0" smtClean="0">
                <a:solidFill>
                  <a:schemeClr val="bg2">
                    <a:lumMod val="25000"/>
                  </a:schemeClr>
                </a:solidFill>
              </a:rPr>
              <a:t>Принципи</a:t>
            </a:r>
            <a:endParaRPr lang="ru-RU" sz="28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43975" y="1780162"/>
            <a:ext cx="18190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Верховенство права</a:t>
            </a:r>
          </a:p>
          <a:p>
            <a:pPr>
              <a:buFont typeface="Wingdings" pitchFamily="2" charset="2"/>
              <a:buChar char="v"/>
            </a:pPr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Незалежності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 rot="2384417">
            <a:off x="3959156" y="3729761"/>
            <a:ext cx="13035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Стаття 2</a:t>
            </a:r>
            <a:endParaRPr lang="ru-RU" sz="16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24928" y="2535676"/>
            <a:ext cx="1468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Гласності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181600" y="1929319"/>
            <a:ext cx="1472119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uk-UA" sz="1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Відкритості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69541" y="3874850"/>
            <a:ext cx="14688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v"/>
            </a:pP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Повного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всебічного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розгляду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справ </a:t>
            </a:r>
            <a:endParaRPr lang="uk-UA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48255" y="4620637"/>
            <a:ext cx="22373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Обґрунтованості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та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обов’язковості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ухвалених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ним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рішень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висновків</a:t>
            </a:r>
            <a:endParaRPr lang="uk-UA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3372"/>
            <a:ext cx="7886700" cy="3970476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§"/>
            </a:pPr>
            <a:endParaRPr lang="uk-UA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§"/>
            </a:pPr>
            <a:endParaRPr lang="uk-UA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Конституційний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Суд України(окремо слід</a:t>
            </a:r>
          </a:p>
          <a:p>
            <a:pPr algn="just">
              <a:buNone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виділити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Голову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Конституційного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Суду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заступників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Секретаріат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Конституційного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Суду,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суддю-доповідача</a:t>
            </a:r>
            <a:r>
              <a:rPr lang="ru-RU" sz="2400" dirty="0" smtClean="0"/>
              <a:t>)</a:t>
            </a:r>
            <a:endParaRPr lang="uk-UA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uk-UA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Сторони: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суб’єкт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права 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конституційне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подання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конституційне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звернення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конституційну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скаргу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уповноважена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особа,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діє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імені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 та орган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посадова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особа,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ухвалили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акт,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предметом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розгляду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Wingdings" pitchFamily="2" charset="2"/>
              <a:buChar char="§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Залучений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учасник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конституційного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провадження</a:t>
            </a: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§"/>
            </a:pP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400" dirty="0" smtClean="0">
                <a:blipFill>
                  <a:blip r:embed="rId3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400" dirty="0" smtClean="0">
                <a:blipFill>
                  <a:blip r:embed="rId3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blipFill>
                  <a:blip r:embed="rId3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Учасники</a:t>
            </a:r>
            <a:r>
              <a:rPr lang="ru-RU" sz="2400" dirty="0" smtClean="0">
                <a:blipFill>
                  <a:blip r:embed="rId3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blipFill>
                  <a:blip r:embed="rId3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стадії</a:t>
            </a:r>
            <a:r>
              <a:rPr lang="ru-RU" sz="2400" dirty="0" smtClean="0">
                <a:blipFill>
                  <a:blip r:embed="rId3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та строки </a:t>
            </a:r>
            <a:r>
              <a:rPr lang="ru-RU" sz="2400" dirty="0" err="1" smtClean="0">
                <a:blipFill>
                  <a:blip r:embed="rId3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конституційного</a:t>
            </a:r>
            <a:r>
              <a:rPr lang="ru-RU" sz="2400" dirty="0" smtClean="0">
                <a:blipFill>
                  <a:blip r:embed="rId3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blipFill>
                  <a:blip r:embed="rId3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провадження</a:t>
            </a:r>
            <a:r>
              <a:rPr lang="ru-RU" sz="2400" dirty="0" smtClean="0">
                <a:blipFill>
                  <a:blip r:embed="rId3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400" dirty="0" smtClean="0">
                <a:blipFill>
                  <a:blip r:embed="rId3"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en-US" sz="2400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uk-UA" dirty="0" smtClean="0"/>
              <a:t>Ст.70 ЗУ </a:t>
            </a:r>
            <a:r>
              <a:rPr lang="uk-UA" dirty="0" err="1" smtClean="0"/>
              <a:t>“Про</a:t>
            </a:r>
            <a:r>
              <a:rPr lang="uk-UA" dirty="0" smtClean="0"/>
              <a:t> Конституційний суд </a:t>
            </a:r>
            <a:r>
              <a:rPr lang="uk-UA" dirty="0" err="1" smtClean="0"/>
              <a:t>україни”</a:t>
            </a:r>
            <a:endParaRPr lang="ru-RU" dirty="0"/>
          </a:p>
        </p:txBody>
      </p:sp>
      <p:pic>
        <p:nvPicPr>
          <p:cNvPr id="5" name="Рисунок 4" descr="president_gov_ua_1_650x41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96592">
            <a:off x="5077320" y="2060036"/>
            <a:ext cx="3519728" cy="222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2000350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629841" y="0"/>
            <a:ext cx="7886700" cy="1690689"/>
          </a:xfrm>
        </p:spPr>
        <p:txBody>
          <a:bodyPr>
            <a:noAutofit/>
          </a:bodyPr>
          <a:lstStyle/>
          <a:p>
            <a:pPr algn="ctr"/>
            <a:r>
              <a:rPr lang="uk-UA" sz="18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Сторони: </a:t>
            </a:r>
            <a:r>
              <a:rPr lang="ru-RU" sz="18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суб’єкт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права на </a:t>
            </a:r>
            <a:r>
              <a:rPr lang="ru-RU" sz="18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конституційне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подання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конституційне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звернення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конституційну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скаргу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8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уповноважена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особа, </a:t>
            </a:r>
            <a:r>
              <a:rPr lang="ru-RU" sz="18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діє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імені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 та орган </a:t>
            </a:r>
            <a:r>
              <a:rPr lang="ru-RU" sz="18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посадова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особа, </a:t>
            </a:r>
            <a:r>
              <a:rPr lang="ru-RU" sz="18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ухвалили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акт, </a:t>
            </a:r>
            <a:r>
              <a:rPr lang="ru-RU" sz="18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предметом </a:t>
            </a:r>
            <a:r>
              <a:rPr lang="ru-RU" sz="18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розгляду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k-UA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0" y="1389333"/>
            <a:ext cx="3868340" cy="823912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chemeClr val="accent6">
                    <a:lumMod val="50000"/>
                  </a:schemeClr>
                </a:solidFill>
              </a:rPr>
              <a:t>Ст.52 ЗУ </a:t>
            </a:r>
            <a:r>
              <a:rPr lang="uk-UA" dirty="0" err="1" smtClean="0">
                <a:solidFill>
                  <a:schemeClr val="accent6">
                    <a:lumMod val="50000"/>
                  </a:schemeClr>
                </a:solidFill>
              </a:rPr>
              <a:t>“Про</a:t>
            </a:r>
            <a:r>
              <a:rPr lang="uk-UA" dirty="0" smtClean="0">
                <a:solidFill>
                  <a:schemeClr val="accent6">
                    <a:lumMod val="50000"/>
                  </a:schemeClr>
                </a:solidFill>
              </a:rPr>
              <a:t> Конституційний Суд </a:t>
            </a:r>
            <a:r>
              <a:rPr lang="uk-UA" dirty="0" err="1" smtClean="0">
                <a:solidFill>
                  <a:schemeClr val="accent6">
                    <a:lumMod val="50000"/>
                  </a:schemeClr>
                </a:solidFill>
              </a:rPr>
              <a:t>України”</a:t>
            </a:r>
            <a:r>
              <a:rPr lang="uk-UA" dirty="0" smtClean="0">
                <a:solidFill>
                  <a:schemeClr val="accent6">
                    <a:lumMod val="50000"/>
                  </a:schemeClr>
                </a:solidFill>
              </a:rPr>
              <a:t>(подання)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4" name="Текст 8"/>
          <p:cNvSpPr>
            <a:spLocks noGrp="1"/>
          </p:cNvSpPr>
          <p:nvPr>
            <p:ph type="body" sz="quarter" idx="3"/>
          </p:nvPr>
        </p:nvSpPr>
        <p:spPr>
          <a:xfrm>
            <a:off x="4590240" y="1408788"/>
            <a:ext cx="3887391" cy="823912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chemeClr val="accent6">
                    <a:lumMod val="50000"/>
                  </a:schemeClr>
                </a:solidFill>
              </a:rPr>
              <a:t>Ст.54 ЗУ </a:t>
            </a:r>
            <a:r>
              <a:rPr lang="uk-UA" dirty="0" err="1" smtClean="0">
                <a:solidFill>
                  <a:schemeClr val="accent6">
                    <a:lumMod val="50000"/>
                  </a:schemeClr>
                </a:solidFill>
              </a:rPr>
              <a:t>“Про</a:t>
            </a:r>
            <a:r>
              <a:rPr lang="uk-UA" dirty="0" smtClean="0">
                <a:solidFill>
                  <a:schemeClr val="accent6">
                    <a:lumMod val="50000"/>
                  </a:schemeClr>
                </a:solidFill>
              </a:rPr>
              <a:t> Конституційний Суд </a:t>
            </a:r>
            <a:r>
              <a:rPr lang="uk-UA" dirty="0" err="1" smtClean="0">
                <a:solidFill>
                  <a:schemeClr val="accent6">
                    <a:lumMod val="50000"/>
                  </a:schemeClr>
                </a:solidFill>
              </a:rPr>
              <a:t>України”</a:t>
            </a:r>
            <a:r>
              <a:rPr lang="uk-UA" dirty="0" smtClean="0">
                <a:solidFill>
                  <a:schemeClr val="accent6">
                    <a:lumMod val="50000"/>
                  </a:schemeClr>
                </a:solidFill>
              </a:rPr>
              <a:t>(звернення)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1" name="Содержимое 20"/>
          <p:cNvSpPr>
            <a:spLocks noGrp="1"/>
          </p:cNvSpPr>
          <p:nvPr>
            <p:ph sz="quarter" idx="4"/>
          </p:nvPr>
        </p:nvSpPr>
        <p:spPr>
          <a:xfrm>
            <a:off x="3628417" y="2286000"/>
            <a:ext cx="5515583" cy="4572000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Президент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- за </a:t>
            </a:r>
            <a:r>
              <a:rPr lang="ru-RU" sz="1800" u="sng" dirty="0" smtClean="0">
                <a:latin typeface="Times New Roman" pitchFamily="18" charset="0"/>
                <a:cs typeface="Times New Roman" pitchFamily="18" charset="0"/>
              </a:rPr>
              <a:t>пунктами 1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1800" u="sng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1800" u="sng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частини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першої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статті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53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цього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Закону,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випливає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u="sng" dirty="0" smtClean="0">
                <a:latin typeface="Times New Roman" pitchFamily="18" charset="0"/>
                <a:cs typeface="Times New Roman" pitchFamily="18" charset="0"/>
              </a:rPr>
              <a:t>статей 137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1800" u="sng" dirty="0" smtClean="0">
                <a:latin typeface="Times New Roman" pitchFamily="18" charset="0"/>
                <a:cs typeface="Times New Roman" pitchFamily="18" charset="0"/>
              </a:rPr>
              <a:t>151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Конституції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України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Верховна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Рада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- за </a:t>
            </a:r>
            <a:r>
              <a:rPr lang="ru-RU" sz="1800" u="sng" dirty="0" smtClean="0">
                <a:latin typeface="Times New Roman" pitchFamily="18" charset="0"/>
                <a:cs typeface="Times New Roman" pitchFamily="18" charset="0"/>
              </a:rPr>
              <a:t>пунктами 3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1800" u="sng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1800" u="sng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частини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першої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статті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53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цього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Закону,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випливає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u="sng" dirty="0" smtClean="0">
                <a:latin typeface="Times New Roman" pitchFamily="18" charset="0"/>
                <a:cs typeface="Times New Roman" pitchFamily="18" charset="0"/>
              </a:rPr>
              <a:t>пункту 28 </a:t>
            </a:r>
            <a:r>
              <a:rPr lang="ru-RU" sz="1800" u="sng" dirty="0" err="1" smtClean="0">
                <a:latin typeface="Times New Roman" pitchFamily="18" charset="0"/>
                <a:cs typeface="Times New Roman" pitchFamily="18" charset="0"/>
              </a:rPr>
              <a:t>частини</a:t>
            </a:r>
            <a:r>
              <a:rPr lang="ru-RU" sz="18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u="sng" dirty="0" err="1" smtClean="0">
                <a:latin typeface="Times New Roman" pitchFamily="18" charset="0"/>
                <a:cs typeface="Times New Roman" pitchFamily="18" charset="0"/>
              </a:rPr>
              <a:t>першої</a:t>
            </a:r>
            <a:r>
              <a:rPr lang="ru-RU" sz="18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u="sng" dirty="0" err="1" smtClean="0">
                <a:latin typeface="Times New Roman" pitchFamily="18" charset="0"/>
                <a:cs typeface="Times New Roman" pitchFamily="18" charset="0"/>
              </a:rPr>
              <a:t>статті</a:t>
            </a:r>
            <a:r>
              <a:rPr lang="ru-RU" sz="1800" u="sng" dirty="0" smtClean="0">
                <a:latin typeface="Times New Roman" pitchFamily="18" charset="0"/>
                <a:cs typeface="Times New Roman" pitchFamily="18" charset="0"/>
              </a:rPr>
              <a:t> 85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1800" u="sng" dirty="0" smtClean="0">
                <a:latin typeface="Times New Roman" pitchFamily="18" charset="0"/>
                <a:cs typeface="Times New Roman" pitchFamily="18" charset="0"/>
              </a:rPr>
              <a:t>статей 151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1800" u="sng" dirty="0" smtClean="0">
                <a:latin typeface="Times New Roman" pitchFamily="18" charset="0"/>
                <a:cs typeface="Times New Roman" pitchFamily="18" charset="0"/>
              </a:rPr>
              <a:t>159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Конституції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України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Кабінет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Міністрів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- за </a:t>
            </a:r>
            <a:r>
              <a:rPr lang="ru-RU" sz="1800" u="sng" dirty="0" smtClean="0">
                <a:latin typeface="Times New Roman" pitchFamily="18" charset="0"/>
                <a:cs typeface="Times New Roman" pitchFamily="18" charset="0"/>
              </a:rPr>
              <a:t>пунктом 1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частини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першої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статті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53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цього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Закону,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випливає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u="sng" dirty="0" err="1" smtClean="0">
                <a:latin typeface="Times New Roman" pitchFamily="18" charset="0"/>
                <a:cs typeface="Times New Roman" pitchFamily="18" charset="0"/>
              </a:rPr>
              <a:t>статті</a:t>
            </a:r>
            <a:r>
              <a:rPr lang="ru-RU" sz="1800" u="sng" dirty="0" smtClean="0">
                <a:latin typeface="Times New Roman" pitchFamily="18" charset="0"/>
                <a:cs typeface="Times New Roman" pitchFamily="18" charset="0"/>
              </a:rPr>
              <a:t> 151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Конституції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щонайменше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сорок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п’ять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народних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депутатів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- за </a:t>
            </a:r>
            <a:r>
              <a:rPr lang="ru-RU" sz="1800" u="sng" dirty="0" smtClean="0">
                <a:latin typeface="Times New Roman" pitchFamily="18" charset="0"/>
                <a:cs typeface="Times New Roman" pitchFamily="18" charset="0"/>
              </a:rPr>
              <a:t>пунктами 1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1800" u="sng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частини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першої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статті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53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цього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Закону,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випливає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u="sng" dirty="0" err="1" smtClean="0">
                <a:latin typeface="Times New Roman" pitchFamily="18" charset="0"/>
                <a:cs typeface="Times New Roman" pitchFamily="18" charset="0"/>
              </a:rPr>
              <a:t>статті</a:t>
            </a:r>
            <a:r>
              <a:rPr lang="ru-RU" sz="1800" u="sng" dirty="0" smtClean="0">
                <a:latin typeface="Times New Roman" pitchFamily="18" charset="0"/>
                <a:cs typeface="Times New Roman" pitchFamily="18" charset="0"/>
              </a:rPr>
              <a:t> 151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Конституції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України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одержимое 21"/>
          <p:cNvSpPr>
            <a:spLocks noGrp="1"/>
          </p:cNvSpPr>
          <p:nvPr>
            <p:ph sz="half" idx="2"/>
          </p:nvPr>
        </p:nvSpPr>
        <p:spPr>
          <a:xfrm>
            <a:off x="0" y="2398071"/>
            <a:ext cx="3219855" cy="3136968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Президент </a:t>
            </a:r>
            <a:r>
              <a:rPr lang="ru-RU" sz="1800" dirty="0" err="1" smtClean="0"/>
              <a:t>України</a:t>
            </a:r>
            <a:endParaRPr lang="ru-RU" sz="1800" dirty="0" smtClean="0"/>
          </a:p>
          <a:p>
            <a:r>
              <a:rPr lang="ru-RU" sz="1800" dirty="0" smtClean="0"/>
              <a:t> </a:t>
            </a:r>
            <a:r>
              <a:rPr lang="ru-RU" sz="1800" dirty="0" err="1" smtClean="0"/>
              <a:t>щонайменше</a:t>
            </a:r>
            <a:r>
              <a:rPr lang="ru-RU" sz="1800" dirty="0" smtClean="0"/>
              <a:t> сорок </a:t>
            </a:r>
            <a:r>
              <a:rPr lang="ru-RU" sz="1800" dirty="0" err="1" smtClean="0"/>
              <a:t>п’ять</a:t>
            </a:r>
            <a:r>
              <a:rPr lang="ru-RU" sz="1800" dirty="0" smtClean="0"/>
              <a:t> </a:t>
            </a:r>
            <a:r>
              <a:rPr lang="ru-RU" sz="1800" dirty="0" err="1" smtClean="0"/>
              <a:t>народних</a:t>
            </a:r>
            <a:r>
              <a:rPr lang="ru-RU" sz="1800" dirty="0" smtClean="0"/>
              <a:t> </a:t>
            </a:r>
            <a:r>
              <a:rPr lang="ru-RU" sz="1800" dirty="0" err="1" smtClean="0"/>
              <a:t>депутатів</a:t>
            </a:r>
            <a:r>
              <a:rPr lang="ru-RU" sz="1800" dirty="0" smtClean="0"/>
              <a:t> </a:t>
            </a:r>
            <a:r>
              <a:rPr lang="ru-RU" sz="1800" dirty="0" err="1" smtClean="0"/>
              <a:t>України</a:t>
            </a:r>
            <a:endParaRPr lang="ru-RU" sz="1800" dirty="0" smtClean="0"/>
          </a:p>
          <a:p>
            <a:r>
              <a:rPr lang="ru-RU" sz="1800" dirty="0" smtClean="0"/>
              <a:t> </a:t>
            </a:r>
            <a:r>
              <a:rPr lang="ru-RU" sz="1800" dirty="0" err="1" smtClean="0"/>
              <a:t>Верховний</a:t>
            </a:r>
            <a:r>
              <a:rPr lang="ru-RU" sz="1800" dirty="0" smtClean="0"/>
              <a:t> Суд </a:t>
            </a:r>
            <a:r>
              <a:rPr lang="ru-RU" sz="1800" dirty="0" err="1" smtClean="0"/>
              <a:t>України</a:t>
            </a:r>
            <a:endParaRPr lang="ru-RU" sz="1800" dirty="0" smtClean="0"/>
          </a:p>
          <a:p>
            <a:r>
              <a:rPr lang="ru-RU" sz="1800" dirty="0" err="1" smtClean="0"/>
              <a:t>Уповноважений</a:t>
            </a:r>
            <a:r>
              <a:rPr lang="ru-RU" sz="1800" dirty="0" smtClean="0"/>
              <a:t> </a:t>
            </a:r>
            <a:r>
              <a:rPr lang="ru-RU" sz="1800" dirty="0" err="1" smtClean="0"/>
              <a:t>Верховної</a:t>
            </a:r>
            <a:r>
              <a:rPr lang="ru-RU" sz="1800" dirty="0" smtClean="0"/>
              <a:t> Ради </a:t>
            </a:r>
            <a:r>
              <a:rPr lang="ru-RU" sz="1800" dirty="0" err="1" smtClean="0"/>
              <a:t>України</a:t>
            </a:r>
            <a:r>
              <a:rPr lang="ru-RU" sz="1800" dirty="0" smtClean="0"/>
              <a:t> </a:t>
            </a:r>
            <a:r>
              <a:rPr lang="ru-RU" sz="1800" dirty="0" err="1" smtClean="0"/>
              <a:t>з</a:t>
            </a:r>
            <a:r>
              <a:rPr lang="ru-RU" sz="1800" dirty="0" smtClean="0"/>
              <a:t> прав </a:t>
            </a:r>
            <a:r>
              <a:rPr lang="ru-RU" sz="1800" dirty="0" err="1" smtClean="0"/>
              <a:t>людини</a:t>
            </a:r>
            <a:endParaRPr lang="ru-RU" sz="1800" dirty="0" smtClean="0"/>
          </a:p>
          <a:p>
            <a:r>
              <a:rPr lang="ru-RU" sz="1800" dirty="0" smtClean="0"/>
              <a:t> </a:t>
            </a:r>
            <a:r>
              <a:rPr lang="ru-RU" sz="1800" dirty="0" err="1" smtClean="0"/>
              <a:t>Верховна</a:t>
            </a:r>
            <a:r>
              <a:rPr lang="ru-RU" sz="1800" dirty="0" smtClean="0"/>
              <a:t> Рада </a:t>
            </a:r>
            <a:r>
              <a:rPr lang="ru-RU" sz="1800" dirty="0" err="1" smtClean="0"/>
              <a:t>Автономної</a:t>
            </a:r>
            <a:r>
              <a:rPr lang="ru-RU" sz="1800" dirty="0" smtClean="0"/>
              <a:t> </a:t>
            </a:r>
            <a:r>
              <a:rPr lang="ru-RU" sz="1800" dirty="0" err="1" smtClean="0"/>
              <a:t>Республіки</a:t>
            </a:r>
            <a:r>
              <a:rPr lang="ru-RU" sz="1800" dirty="0" smtClean="0"/>
              <a:t> </a:t>
            </a:r>
            <a:r>
              <a:rPr lang="ru-RU" sz="1800" dirty="0" err="1" smtClean="0"/>
              <a:t>Крим</a:t>
            </a:r>
            <a:r>
              <a:rPr lang="ru-RU" sz="1800" dirty="0" smtClean="0"/>
              <a:t>.</a:t>
            </a:r>
            <a:endParaRPr lang="ru-RU" sz="1800" dirty="0"/>
          </a:p>
        </p:txBody>
      </p:sp>
      <p:pic>
        <p:nvPicPr>
          <p:cNvPr id="23" name="Рисунок 22" descr="public254_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6665" y="4950299"/>
            <a:ext cx="1907701" cy="1907701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0115" y="630576"/>
            <a:ext cx="3868340" cy="823912"/>
          </a:xfrm>
        </p:spPr>
        <p:txBody>
          <a:bodyPr/>
          <a:lstStyle/>
          <a:p>
            <a:r>
              <a:rPr lang="uk-UA" dirty="0" smtClean="0">
                <a:solidFill>
                  <a:schemeClr val="accent6">
                    <a:lumMod val="50000"/>
                  </a:schemeClr>
                </a:solidFill>
              </a:rPr>
              <a:t>Ст.56 ЗУ </a:t>
            </a:r>
            <a:r>
              <a:rPr lang="uk-UA" dirty="0" err="1" smtClean="0">
                <a:solidFill>
                  <a:schemeClr val="accent6">
                    <a:lumMod val="50000"/>
                  </a:schemeClr>
                </a:solidFill>
              </a:rPr>
              <a:t>“Про</a:t>
            </a:r>
            <a:r>
              <a:rPr lang="uk-UA" dirty="0" smtClean="0">
                <a:solidFill>
                  <a:schemeClr val="accent6">
                    <a:lumMod val="50000"/>
                  </a:schemeClr>
                </a:solidFill>
              </a:rPr>
              <a:t> Конституційний Суд </a:t>
            </a:r>
            <a:r>
              <a:rPr lang="uk-UA" dirty="0" err="1" smtClean="0">
                <a:solidFill>
                  <a:schemeClr val="accent6">
                    <a:lumMod val="50000"/>
                  </a:schemeClr>
                </a:solidFill>
              </a:rPr>
              <a:t>України”</a:t>
            </a:r>
            <a:r>
              <a:rPr lang="uk-UA" dirty="0" smtClean="0">
                <a:solidFill>
                  <a:schemeClr val="accent6">
                    <a:lumMod val="50000"/>
                  </a:schemeClr>
                </a:solidFill>
              </a:rPr>
              <a:t>(скарга)</a:t>
            </a:r>
            <a:endParaRPr lang="ru-RU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" y="1473942"/>
            <a:ext cx="4488454" cy="5384057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Особа, яка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вважає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застосований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в остаточному судовому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рішенні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справі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закон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окремі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положення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суперечить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u="sng" dirty="0" err="1" smtClean="0">
                <a:latin typeface="Times New Roman" pitchFamily="18" charset="0"/>
                <a:cs typeface="Times New Roman" pitchFamily="18" charset="0"/>
              </a:rPr>
              <a:t>Конституції</a:t>
            </a:r>
            <a:r>
              <a:rPr lang="ru-RU" sz="18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u="sng" dirty="0" err="1" smtClean="0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Її представник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суб’єктів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права на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конституційну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скаргу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не належать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юридичні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особи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публічного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права</a:t>
            </a:r>
          </a:p>
          <a:p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Конституційну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скаргу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юридичної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особи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підписує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уповноважена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особа,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повноваження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якої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підтверджено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установчими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документами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цієї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юридичної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особи та актом про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призначення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обрання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) на посаду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уповноваженої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особи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27679" y="272374"/>
            <a:ext cx="4364959" cy="3453319"/>
          </a:xfrm>
          <a:prstGeom prst="rect">
            <a:avLst/>
          </a:prstGeom>
        </p:spPr>
      </p:pic>
      <p:pic>
        <p:nvPicPr>
          <p:cNvPr id="8" name="Рисунок 7" descr="1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72887" y="3317132"/>
            <a:ext cx="2639982" cy="3139769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0102_T_PGO_Template-Justice-4_3" id="{BF29FBB4-B034-4FB0-828E-8379E77467D0}" vid="{DEAE70AE-9D83-4EF3-BB74-A1D7F716961B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0102_T_PGO_Template-Justice-4_3" id="{BF29FBB4-B034-4FB0-828E-8379E77467D0}" vid="{9BAA316D-C20F-435A-BD48-87D8CBB66F6F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5</Template>
  <TotalTime>562</TotalTime>
  <Words>915</Words>
  <Application>Microsoft Office PowerPoint</Application>
  <PresentationFormat>Экран (4:3)</PresentationFormat>
  <Paragraphs>191</Paragraphs>
  <Slides>27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27</vt:i4>
      </vt:variant>
    </vt:vector>
  </HeadingPairs>
  <TitlesOfParts>
    <vt:vector size="29" baseType="lpstr">
      <vt:lpstr>1_Custom Design</vt:lpstr>
      <vt:lpstr>Custom Design</vt:lpstr>
      <vt:lpstr>  Конституційно-судовий процес</vt:lpstr>
      <vt:lpstr>План</vt:lpstr>
      <vt:lpstr>1.Поняття, особливості та принципи конституційного судочинства</vt:lpstr>
      <vt:lpstr>Слайд 4</vt:lpstr>
      <vt:lpstr>Слайд 5</vt:lpstr>
      <vt:lpstr>Принципи</vt:lpstr>
      <vt:lpstr>2. Учасники, стадії та строки конституційного провадження. </vt:lpstr>
      <vt:lpstr>Сторони: суб’єкт права на конституційне подання, конституційне звернення, конституційну скаргу (уповноважена особа, що діє від його імені) та орган або посадова особа, які ухвалили акт, що є предметом розгляду. </vt:lpstr>
      <vt:lpstr>Слайд 9</vt:lpstr>
      <vt:lpstr>Слайд 10</vt:lpstr>
      <vt:lpstr>Слайд 11</vt:lpstr>
      <vt:lpstr>Слайд 12</vt:lpstr>
      <vt:lpstr>3. Звернення до Конституційного Суду України</vt:lpstr>
      <vt:lpstr>Слайд 14</vt:lpstr>
      <vt:lpstr>4.Попередня перевірка конституційних подань (звернень)</vt:lpstr>
      <vt:lpstr>5.Відкриття конституційного провадження</vt:lpstr>
      <vt:lpstr>Слайд 17</vt:lpstr>
      <vt:lpstr>6.Розгляд конституційних подань (звернень) на пленарному засіданні Конституційного Суду України</vt:lpstr>
      <vt:lpstr>Слайд 19</vt:lpstr>
      <vt:lpstr>7.Особливості проваджень за конституційними скаргами</vt:lpstr>
      <vt:lpstr>7.Особливості проваджень за конституційними скаргами</vt:lpstr>
      <vt:lpstr>Слайд 22</vt:lpstr>
      <vt:lpstr>Слайд 23</vt:lpstr>
      <vt:lpstr>8.Прийняття рішень і висновків Конституційного Суду України. Порядок їх виконання</vt:lpstr>
      <vt:lpstr>Слайд 25</vt:lpstr>
      <vt:lpstr>Слайд 26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your presentation</dc:title>
  <dc:creator>user</dc:creator>
  <dc:description>© Copyright PresentationGo.com</dc:description>
  <cp:lastModifiedBy>Home</cp:lastModifiedBy>
  <cp:revision>63</cp:revision>
  <dcterms:created xsi:type="dcterms:W3CDTF">2018-01-21T13:58:44Z</dcterms:created>
  <dcterms:modified xsi:type="dcterms:W3CDTF">2022-05-27T11:36:07Z</dcterms:modified>
  <cp:category>Templates</cp:category>
</cp:coreProperties>
</file>