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68" r:id="rId6"/>
    <p:sldId id="275" r:id="rId7"/>
    <p:sldId id="276" r:id="rId8"/>
    <p:sldId id="277" r:id="rId9"/>
    <p:sldId id="278" r:id="rId10"/>
    <p:sldId id="269" r:id="rId11"/>
    <p:sldId id="270" r:id="rId12"/>
    <p:sldId id="259" r:id="rId13"/>
    <p:sldId id="260" r:id="rId14"/>
    <p:sldId id="271" r:id="rId15"/>
    <p:sldId id="261" r:id="rId16"/>
    <p:sldId id="279" r:id="rId17"/>
    <p:sldId id="262" r:id="rId18"/>
    <p:sldId id="263" r:id="rId19"/>
    <p:sldId id="265" r:id="rId20"/>
    <p:sldId id="272" r:id="rId21"/>
    <p:sldId id="266" r:id="rId22"/>
    <p:sldId id="274" r:id="rId23"/>
    <p:sldId id="273" r:id="rId24"/>
    <p:sldId id="26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-75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45.xml.rels><?xml version="1.0" encoding="UTF-8" standalone="yes"?>
<Relationships xmlns="http://schemas.openxmlformats.org/package/2006/relationships"><Relationship Id="rId1" Type="http://schemas.openxmlformats.org/officeDocument/2006/relationships/hyperlink" Target="mailto:poltava_inst@nlu.edu.ua" TargetMode="External"/></Relationships>
</file>

<file path=ppt/diagrams/_rels/drawing45.xml.rels><?xml version="1.0" encoding="UTF-8" standalone="yes"?>
<Relationships xmlns="http://schemas.openxmlformats.org/package/2006/relationships"><Relationship Id="rId1" Type="http://schemas.openxmlformats.org/officeDocument/2006/relationships/hyperlink" Target="mailto:poltava_inst@nlu.edu.ua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001F0-4F1F-44C0-AB11-3A1E7F3322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31703F1-6DFF-4245-8A40-FD12B0C007D2}">
      <dgm:prSet/>
      <dgm:spPr/>
      <dgm:t>
        <a:bodyPr/>
        <a:lstStyle/>
        <a:p>
          <a:pPr algn="ctr" rtl="0"/>
          <a:r>
            <a:rPr lang="uk-UA" b="1" baseline="0" smtClean="0"/>
            <a:t>ЯК НАПИСАТИ МОТИВАЦІЙНИЙ ЛИСТ?</a:t>
          </a:r>
          <a:endParaRPr lang="ru-RU"/>
        </a:p>
      </dgm:t>
    </dgm:pt>
    <dgm:pt modelId="{44BB7446-86A9-4685-977A-654C3805AFE5}" type="parTrans" cxnId="{7F3F0688-4B5D-4DBA-A676-0A08A6D9BEF7}">
      <dgm:prSet/>
      <dgm:spPr/>
      <dgm:t>
        <a:bodyPr/>
        <a:lstStyle/>
        <a:p>
          <a:endParaRPr lang="ru-RU"/>
        </a:p>
      </dgm:t>
    </dgm:pt>
    <dgm:pt modelId="{01A3A3C5-68AF-4E3A-8A9B-D79ED8C60649}" type="sibTrans" cxnId="{7F3F0688-4B5D-4DBA-A676-0A08A6D9BEF7}">
      <dgm:prSet/>
      <dgm:spPr/>
      <dgm:t>
        <a:bodyPr/>
        <a:lstStyle/>
        <a:p>
          <a:endParaRPr lang="ru-RU"/>
        </a:p>
      </dgm:t>
    </dgm:pt>
    <dgm:pt modelId="{9DAB964F-1DDF-453C-A73D-2B8799F71063}" type="pres">
      <dgm:prSet presAssocID="{E1A001F0-4F1F-44C0-AB11-3A1E7F3322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325BB9-38B0-4D75-B288-333A53D3BD55}" type="pres">
      <dgm:prSet presAssocID="{331703F1-6DFF-4245-8A40-FD12B0C007D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3F0688-4B5D-4DBA-A676-0A08A6D9BEF7}" srcId="{E1A001F0-4F1F-44C0-AB11-3A1E7F332266}" destId="{331703F1-6DFF-4245-8A40-FD12B0C007D2}" srcOrd="0" destOrd="0" parTransId="{44BB7446-86A9-4685-977A-654C3805AFE5}" sibTransId="{01A3A3C5-68AF-4E3A-8A9B-D79ED8C60649}"/>
    <dgm:cxn modelId="{AB3CAA65-AF27-4524-81C0-BB6309D3B126}" type="presOf" srcId="{E1A001F0-4F1F-44C0-AB11-3A1E7F332266}" destId="{9DAB964F-1DDF-453C-A73D-2B8799F71063}" srcOrd="0" destOrd="0" presId="urn:microsoft.com/office/officeart/2005/8/layout/vList2"/>
    <dgm:cxn modelId="{911D35BA-9D81-48CE-B0C4-AB5E81D5B210}" type="presOf" srcId="{331703F1-6DFF-4245-8A40-FD12B0C007D2}" destId="{ED325BB9-38B0-4D75-B288-333A53D3BD55}" srcOrd="0" destOrd="0" presId="urn:microsoft.com/office/officeart/2005/8/layout/vList2"/>
    <dgm:cxn modelId="{471EA8F1-88D4-4312-8308-2E60DF762C43}" type="presParOf" srcId="{9DAB964F-1DDF-453C-A73D-2B8799F71063}" destId="{ED325BB9-38B0-4D75-B288-333A53D3BD5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A5969DA-6955-4A87-9E92-518CB44126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6B79AAC-1891-4D17-BD87-1162AB86B06F}">
      <dgm:prSet/>
      <dgm:spPr/>
      <dgm:t>
        <a:bodyPr/>
        <a:lstStyle/>
        <a:p>
          <a:pPr algn="ctr" rtl="0"/>
          <a:r>
            <a:rPr lang="uk-UA" baseline="0" smtClean="0"/>
            <a:t>Увага!</a:t>
          </a:r>
          <a:endParaRPr lang="ru-RU"/>
        </a:p>
      </dgm:t>
    </dgm:pt>
    <dgm:pt modelId="{E82DE648-2AAA-4AF4-A9B9-1E90ED9C859B}" type="parTrans" cxnId="{5A334EC0-FE86-4D20-9218-933D860F4E0E}">
      <dgm:prSet/>
      <dgm:spPr/>
      <dgm:t>
        <a:bodyPr/>
        <a:lstStyle/>
        <a:p>
          <a:endParaRPr lang="ru-RU"/>
        </a:p>
      </dgm:t>
    </dgm:pt>
    <dgm:pt modelId="{8861F42E-23B5-42AB-97F8-4344A4F3A0CC}" type="sibTrans" cxnId="{5A334EC0-FE86-4D20-9218-933D860F4E0E}">
      <dgm:prSet/>
      <dgm:spPr/>
      <dgm:t>
        <a:bodyPr/>
        <a:lstStyle/>
        <a:p>
          <a:endParaRPr lang="ru-RU"/>
        </a:p>
      </dgm:t>
    </dgm:pt>
    <dgm:pt modelId="{5733A2DB-842B-4429-8839-BFB6F5FCD8B2}" type="pres">
      <dgm:prSet presAssocID="{AA5969DA-6955-4A87-9E92-518CB441269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A7C890-7480-4233-905F-A96ECAAFFF81}" type="pres">
      <dgm:prSet presAssocID="{F6B79AAC-1891-4D17-BD87-1162AB86B06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334EC0-FE86-4D20-9218-933D860F4E0E}" srcId="{AA5969DA-6955-4A87-9E92-518CB4412690}" destId="{F6B79AAC-1891-4D17-BD87-1162AB86B06F}" srcOrd="0" destOrd="0" parTransId="{E82DE648-2AAA-4AF4-A9B9-1E90ED9C859B}" sibTransId="{8861F42E-23B5-42AB-97F8-4344A4F3A0CC}"/>
    <dgm:cxn modelId="{829B423F-5523-4721-9626-A641504083CF}" type="presOf" srcId="{F6B79AAC-1891-4D17-BD87-1162AB86B06F}" destId="{E3A7C890-7480-4233-905F-A96ECAAFFF81}" srcOrd="0" destOrd="0" presId="urn:microsoft.com/office/officeart/2005/8/layout/vList2"/>
    <dgm:cxn modelId="{F732612F-05AC-4AF5-A459-88BD9A7CD414}" type="presOf" srcId="{AA5969DA-6955-4A87-9E92-518CB4412690}" destId="{5733A2DB-842B-4429-8839-BFB6F5FCD8B2}" srcOrd="0" destOrd="0" presId="urn:microsoft.com/office/officeart/2005/8/layout/vList2"/>
    <dgm:cxn modelId="{89B8B51F-7F96-4662-8A28-658C2CA06835}" type="presParOf" srcId="{5733A2DB-842B-4429-8839-BFB6F5FCD8B2}" destId="{E3A7C890-7480-4233-905F-A96ECAAFFF8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794D34F-091A-417D-A1DA-A9C8E20958E6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8D92794E-05EE-4DD5-84CB-0BF14AB5769D}">
      <dgm:prSet/>
      <dgm:spPr/>
      <dgm:t>
        <a:bodyPr/>
        <a:lstStyle/>
        <a:p>
          <a:pPr rtl="0"/>
          <a:r>
            <a:rPr lang="ru-RU" baseline="0" smtClean="0"/>
            <a:t>Під час реєстрації електронних кабінетів та подання заяв в електронній формі мотиваційний лист додають до кожної заяви лише через електронний кабінет. Текст листа треба вписати або вставити в спеціальне віконце в розділі «Подання заяв».</a:t>
          </a:r>
          <a:endParaRPr lang="ru-RU"/>
        </a:p>
      </dgm:t>
    </dgm:pt>
    <dgm:pt modelId="{70554945-3D74-42F2-B504-D732B13202D1}" type="parTrans" cxnId="{C8126C68-0450-48BB-95E6-2B2043E01C56}">
      <dgm:prSet/>
      <dgm:spPr/>
      <dgm:t>
        <a:bodyPr/>
        <a:lstStyle/>
        <a:p>
          <a:endParaRPr lang="ru-RU"/>
        </a:p>
      </dgm:t>
    </dgm:pt>
    <dgm:pt modelId="{258A33A6-7083-4267-9B6B-A762F366BB73}" type="sibTrans" cxnId="{C8126C68-0450-48BB-95E6-2B2043E01C56}">
      <dgm:prSet/>
      <dgm:spPr/>
      <dgm:t>
        <a:bodyPr/>
        <a:lstStyle/>
        <a:p>
          <a:endParaRPr lang="ru-RU"/>
        </a:p>
      </dgm:t>
    </dgm:pt>
    <dgm:pt modelId="{1A0B4831-207B-4D1C-A782-6216043A40F2}">
      <dgm:prSet/>
      <dgm:spPr/>
      <dgm:t>
        <a:bodyPr/>
        <a:lstStyle/>
        <a:p>
          <a:pPr rtl="0"/>
          <a:r>
            <a:rPr lang="ru-RU" baseline="0" smtClean="0"/>
            <a:t>Безпосередньо до закладу освіти мотиваційні листи надаються лише в разі подання заяв у паперовій формі, що передбачено для невеликої категорії вступників.</a:t>
          </a:r>
          <a:endParaRPr lang="ru-RU"/>
        </a:p>
      </dgm:t>
    </dgm:pt>
    <dgm:pt modelId="{495DB16C-E0BD-4072-91C4-0C0304F54166}" type="parTrans" cxnId="{85B93FA8-2002-4C27-8733-B3CF5BCA1BD3}">
      <dgm:prSet/>
      <dgm:spPr/>
      <dgm:t>
        <a:bodyPr/>
        <a:lstStyle/>
        <a:p>
          <a:endParaRPr lang="ru-RU"/>
        </a:p>
      </dgm:t>
    </dgm:pt>
    <dgm:pt modelId="{62BE6561-2696-466C-8A2A-FCE3325AAD50}" type="sibTrans" cxnId="{85B93FA8-2002-4C27-8733-B3CF5BCA1BD3}">
      <dgm:prSet/>
      <dgm:spPr/>
      <dgm:t>
        <a:bodyPr/>
        <a:lstStyle/>
        <a:p>
          <a:endParaRPr lang="ru-RU"/>
        </a:p>
      </dgm:t>
    </dgm:pt>
    <dgm:pt modelId="{CEEFD853-E588-4A7F-AB81-4878CF75654F}">
      <dgm:prSet/>
      <dgm:spPr/>
      <dgm:t>
        <a:bodyPr/>
        <a:lstStyle/>
        <a:p>
          <a:pPr rtl="0"/>
          <a:r>
            <a:rPr lang="ru-RU" baseline="0" smtClean="0"/>
            <a:t>Однак якщо до поданого в електронному кабінеті мотиваційного листа ви хочете додати копії матеріалів (дипломи, нагороди), що підтверджують надану інформацію, то їх потрібно надсилати на електронні скриньки приймальних комісій закладів освіти.</a:t>
          </a:r>
          <a:endParaRPr lang="ru-RU"/>
        </a:p>
      </dgm:t>
    </dgm:pt>
    <dgm:pt modelId="{6492D935-790E-4187-AD7F-ECC4D364AAD1}" type="parTrans" cxnId="{347C34BB-F7C9-4F41-A132-2D18DFC745CD}">
      <dgm:prSet/>
      <dgm:spPr/>
      <dgm:t>
        <a:bodyPr/>
        <a:lstStyle/>
        <a:p>
          <a:endParaRPr lang="ru-RU"/>
        </a:p>
      </dgm:t>
    </dgm:pt>
    <dgm:pt modelId="{D60854E8-6BB4-4EC9-9202-E907F049FB06}" type="sibTrans" cxnId="{347C34BB-F7C9-4F41-A132-2D18DFC745CD}">
      <dgm:prSet/>
      <dgm:spPr/>
      <dgm:t>
        <a:bodyPr/>
        <a:lstStyle/>
        <a:p>
          <a:endParaRPr lang="ru-RU"/>
        </a:p>
      </dgm:t>
    </dgm:pt>
    <dgm:pt modelId="{B5773AF7-9716-4BD6-9FA9-94C0EF9CD0F8}">
      <dgm:prSet/>
      <dgm:spPr/>
      <dgm:t>
        <a:bodyPr/>
        <a:lstStyle/>
        <a:p>
          <a:pPr rtl="0"/>
          <a:r>
            <a:rPr lang="ru-RU" baseline="0" smtClean="0"/>
            <a:t>В електронному кабінеті не передбачено завантаження будь-яких сканкопій листів чи документів до них. Додається лише текст листа, який під час реєстрації заяви в закладі освіти видруковує Приймальна (Відбіркова) комісія.</a:t>
          </a:r>
          <a:endParaRPr lang="ru-RU"/>
        </a:p>
      </dgm:t>
    </dgm:pt>
    <dgm:pt modelId="{42B0E0D9-699E-4642-A3A3-94BB13A632B4}" type="parTrans" cxnId="{ABB26075-0B32-46D2-99CB-A0D5B06F64E4}">
      <dgm:prSet/>
      <dgm:spPr/>
      <dgm:t>
        <a:bodyPr/>
        <a:lstStyle/>
        <a:p>
          <a:endParaRPr lang="ru-RU"/>
        </a:p>
      </dgm:t>
    </dgm:pt>
    <dgm:pt modelId="{88C4AF22-E8D1-4E6C-8632-811948FA2471}" type="sibTrans" cxnId="{ABB26075-0B32-46D2-99CB-A0D5B06F64E4}">
      <dgm:prSet/>
      <dgm:spPr/>
      <dgm:t>
        <a:bodyPr/>
        <a:lstStyle/>
        <a:p>
          <a:endParaRPr lang="ru-RU"/>
        </a:p>
      </dgm:t>
    </dgm:pt>
    <dgm:pt modelId="{A56C87DB-1A51-4F93-92DB-BA36EE5EF65C}" type="pres">
      <dgm:prSet presAssocID="{D794D34F-091A-417D-A1DA-A9C8E20958E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7A5DF2-BE35-4304-B0AF-635386FE5357}" type="pres">
      <dgm:prSet presAssocID="{8D92794E-05EE-4DD5-84CB-0BF14AB5769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03FB9E-3F91-4CA8-BA1B-AEE63C7DDCC1}" type="pres">
      <dgm:prSet presAssocID="{258A33A6-7083-4267-9B6B-A762F366BB73}" presName="spacer" presStyleCnt="0"/>
      <dgm:spPr/>
    </dgm:pt>
    <dgm:pt modelId="{215D7565-D020-4284-91CD-9039AD0EAD73}" type="pres">
      <dgm:prSet presAssocID="{1A0B4831-207B-4D1C-A782-6216043A40F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716D11-D05D-41E8-ACAB-81845EA14B31}" type="pres">
      <dgm:prSet presAssocID="{62BE6561-2696-466C-8A2A-FCE3325AAD50}" presName="spacer" presStyleCnt="0"/>
      <dgm:spPr/>
    </dgm:pt>
    <dgm:pt modelId="{9420EDE2-3740-4399-95FB-154FDFE049B8}" type="pres">
      <dgm:prSet presAssocID="{CEEFD853-E588-4A7F-AB81-4878CF75654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A94034-0C22-41D6-919C-4D10EC85250B}" type="pres">
      <dgm:prSet presAssocID="{D60854E8-6BB4-4EC9-9202-E907F049FB06}" presName="spacer" presStyleCnt="0"/>
      <dgm:spPr/>
    </dgm:pt>
    <dgm:pt modelId="{1500BBFA-49E5-4358-9C2C-22E9C6B00426}" type="pres">
      <dgm:prSet presAssocID="{B5773AF7-9716-4BD6-9FA9-94C0EF9CD0F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B26075-0B32-46D2-99CB-A0D5B06F64E4}" srcId="{D794D34F-091A-417D-A1DA-A9C8E20958E6}" destId="{B5773AF7-9716-4BD6-9FA9-94C0EF9CD0F8}" srcOrd="3" destOrd="0" parTransId="{42B0E0D9-699E-4642-A3A3-94BB13A632B4}" sibTransId="{88C4AF22-E8D1-4E6C-8632-811948FA2471}"/>
    <dgm:cxn modelId="{F17B6C4A-5561-4600-A043-3CD2790DC46B}" type="presOf" srcId="{CEEFD853-E588-4A7F-AB81-4878CF75654F}" destId="{9420EDE2-3740-4399-95FB-154FDFE049B8}" srcOrd="0" destOrd="0" presId="urn:microsoft.com/office/officeart/2005/8/layout/vList2"/>
    <dgm:cxn modelId="{85B93FA8-2002-4C27-8733-B3CF5BCA1BD3}" srcId="{D794D34F-091A-417D-A1DA-A9C8E20958E6}" destId="{1A0B4831-207B-4D1C-A782-6216043A40F2}" srcOrd="1" destOrd="0" parTransId="{495DB16C-E0BD-4072-91C4-0C0304F54166}" sibTransId="{62BE6561-2696-466C-8A2A-FCE3325AAD50}"/>
    <dgm:cxn modelId="{C2FA30C2-9406-4341-AB66-3919E1D109DA}" type="presOf" srcId="{D794D34F-091A-417D-A1DA-A9C8E20958E6}" destId="{A56C87DB-1A51-4F93-92DB-BA36EE5EF65C}" srcOrd="0" destOrd="0" presId="urn:microsoft.com/office/officeart/2005/8/layout/vList2"/>
    <dgm:cxn modelId="{347C34BB-F7C9-4F41-A132-2D18DFC745CD}" srcId="{D794D34F-091A-417D-A1DA-A9C8E20958E6}" destId="{CEEFD853-E588-4A7F-AB81-4878CF75654F}" srcOrd="2" destOrd="0" parTransId="{6492D935-790E-4187-AD7F-ECC4D364AAD1}" sibTransId="{D60854E8-6BB4-4EC9-9202-E907F049FB06}"/>
    <dgm:cxn modelId="{DB18A3A7-2943-422F-B40D-C6D83E48232E}" type="presOf" srcId="{1A0B4831-207B-4D1C-A782-6216043A40F2}" destId="{215D7565-D020-4284-91CD-9039AD0EAD73}" srcOrd="0" destOrd="0" presId="urn:microsoft.com/office/officeart/2005/8/layout/vList2"/>
    <dgm:cxn modelId="{C8126C68-0450-48BB-95E6-2B2043E01C56}" srcId="{D794D34F-091A-417D-A1DA-A9C8E20958E6}" destId="{8D92794E-05EE-4DD5-84CB-0BF14AB5769D}" srcOrd="0" destOrd="0" parTransId="{70554945-3D74-42F2-B504-D732B13202D1}" sibTransId="{258A33A6-7083-4267-9B6B-A762F366BB73}"/>
    <dgm:cxn modelId="{DD97389A-2D9B-4CBF-BDCB-E0D2274430F0}" type="presOf" srcId="{8D92794E-05EE-4DD5-84CB-0BF14AB5769D}" destId="{B77A5DF2-BE35-4304-B0AF-635386FE5357}" srcOrd="0" destOrd="0" presId="urn:microsoft.com/office/officeart/2005/8/layout/vList2"/>
    <dgm:cxn modelId="{A1EA81DE-06A7-4104-8A61-06421F31BC7E}" type="presOf" srcId="{B5773AF7-9716-4BD6-9FA9-94C0EF9CD0F8}" destId="{1500BBFA-49E5-4358-9C2C-22E9C6B00426}" srcOrd="0" destOrd="0" presId="urn:microsoft.com/office/officeart/2005/8/layout/vList2"/>
    <dgm:cxn modelId="{2C1DF0DE-E43F-449B-BBC7-72014C69FB0E}" type="presParOf" srcId="{A56C87DB-1A51-4F93-92DB-BA36EE5EF65C}" destId="{B77A5DF2-BE35-4304-B0AF-635386FE5357}" srcOrd="0" destOrd="0" presId="urn:microsoft.com/office/officeart/2005/8/layout/vList2"/>
    <dgm:cxn modelId="{BB7C2338-C2DD-460B-83B0-867C9BE694F5}" type="presParOf" srcId="{A56C87DB-1A51-4F93-92DB-BA36EE5EF65C}" destId="{4D03FB9E-3F91-4CA8-BA1B-AEE63C7DDCC1}" srcOrd="1" destOrd="0" presId="urn:microsoft.com/office/officeart/2005/8/layout/vList2"/>
    <dgm:cxn modelId="{83385D56-E050-4DDF-96C1-09D406240834}" type="presParOf" srcId="{A56C87DB-1A51-4F93-92DB-BA36EE5EF65C}" destId="{215D7565-D020-4284-91CD-9039AD0EAD73}" srcOrd="2" destOrd="0" presId="urn:microsoft.com/office/officeart/2005/8/layout/vList2"/>
    <dgm:cxn modelId="{A0DC9178-1419-490D-AB1E-CB03EF7599A6}" type="presParOf" srcId="{A56C87DB-1A51-4F93-92DB-BA36EE5EF65C}" destId="{B5716D11-D05D-41E8-ACAB-81845EA14B31}" srcOrd="3" destOrd="0" presId="urn:microsoft.com/office/officeart/2005/8/layout/vList2"/>
    <dgm:cxn modelId="{F1B8E83D-A2BF-4C25-8A50-F6E4DF9E886A}" type="presParOf" srcId="{A56C87DB-1A51-4F93-92DB-BA36EE5EF65C}" destId="{9420EDE2-3740-4399-95FB-154FDFE049B8}" srcOrd="4" destOrd="0" presId="urn:microsoft.com/office/officeart/2005/8/layout/vList2"/>
    <dgm:cxn modelId="{69AB8858-62C2-49A7-AADC-DDA9BC252732}" type="presParOf" srcId="{A56C87DB-1A51-4F93-92DB-BA36EE5EF65C}" destId="{9DA94034-0C22-41D6-919C-4D10EC85250B}" srcOrd="5" destOrd="0" presId="urn:microsoft.com/office/officeart/2005/8/layout/vList2"/>
    <dgm:cxn modelId="{67D12709-1ED8-4BD0-82DC-BAE57B11879A}" type="presParOf" srcId="{A56C87DB-1A51-4F93-92DB-BA36EE5EF65C}" destId="{1500BBFA-49E5-4358-9C2C-22E9C6B0042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FE755F4-6CB1-4507-9BED-0C2B485B7AE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DB1D34A-E08F-46BB-B216-78F7514D2EF5}">
      <dgm:prSet/>
      <dgm:spPr/>
      <dgm:t>
        <a:bodyPr/>
        <a:lstStyle/>
        <a:p>
          <a:pPr algn="ctr" rtl="0"/>
          <a:r>
            <a:rPr lang="ru-RU" b="1" baseline="0" smtClean="0"/>
            <a:t>Як подати мотиваційний лист через електронний кабінет?</a:t>
          </a:r>
          <a:endParaRPr lang="ru-RU"/>
        </a:p>
      </dgm:t>
    </dgm:pt>
    <dgm:pt modelId="{7FC3EFE6-447E-4C14-BC07-43DFC947C199}" type="parTrans" cxnId="{8FB0C365-953D-46F4-8993-CDED956883A8}">
      <dgm:prSet/>
      <dgm:spPr/>
      <dgm:t>
        <a:bodyPr/>
        <a:lstStyle/>
        <a:p>
          <a:endParaRPr lang="ru-RU"/>
        </a:p>
      </dgm:t>
    </dgm:pt>
    <dgm:pt modelId="{ECF8E233-C743-4CE5-9585-027AB53DD558}" type="sibTrans" cxnId="{8FB0C365-953D-46F4-8993-CDED956883A8}">
      <dgm:prSet/>
      <dgm:spPr/>
      <dgm:t>
        <a:bodyPr/>
        <a:lstStyle/>
        <a:p>
          <a:endParaRPr lang="ru-RU"/>
        </a:p>
      </dgm:t>
    </dgm:pt>
    <dgm:pt modelId="{55E06DD4-C7AC-411F-A8D9-9C22935ACA7E}" type="pres">
      <dgm:prSet presAssocID="{1FE755F4-6CB1-4507-9BED-0C2B485B7A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E058AC-3CEC-49C8-9F8D-6B05AB7C7D54}" type="pres">
      <dgm:prSet presAssocID="{CDB1D34A-E08F-46BB-B216-78F7514D2EF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8C80E8-874A-4B19-9A17-F184CAED144C}" type="presOf" srcId="{1FE755F4-6CB1-4507-9BED-0C2B485B7AEB}" destId="{55E06DD4-C7AC-411F-A8D9-9C22935ACA7E}" srcOrd="0" destOrd="0" presId="urn:microsoft.com/office/officeart/2005/8/layout/vList2"/>
    <dgm:cxn modelId="{8FB0C365-953D-46F4-8993-CDED956883A8}" srcId="{1FE755F4-6CB1-4507-9BED-0C2B485B7AEB}" destId="{CDB1D34A-E08F-46BB-B216-78F7514D2EF5}" srcOrd="0" destOrd="0" parTransId="{7FC3EFE6-447E-4C14-BC07-43DFC947C199}" sibTransId="{ECF8E233-C743-4CE5-9585-027AB53DD558}"/>
    <dgm:cxn modelId="{009DE847-A4A6-407C-B00D-DC4A786A7206}" type="presOf" srcId="{CDB1D34A-E08F-46BB-B216-78F7514D2EF5}" destId="{BDE058AC-3CEC-49C8-9F8D-6B05AB7C7D54}" srcOrd="0" destOrd="0" presId="urn:microsoft.com/office/officeart/2005/8/layout/vList2"/>
    <dgm:cxn modelId="{CF7735C1-528C-47EE-9A52-2013BE7D90D5}" type="presParOf" srcId="{55E06DD4-C7AC-411F-A8D9-9C22935ACA7E}" destId="{BDE058AC-3CEC-49C8-9F8D-6B05AB7C7D5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EFD2E7A-4B18-4609-A4A4-A3836F135314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1B344AF9-09D8-4A4B-8111-528C6D922DEF}">
      <dgm:prSet/>
      <dgm:spPr/>
      <dgm:t>
        <a:bodyPr/>
        <a:lstStyle/>
        <a:p>
          <a:pPr rtl="0"/>
          <a:r>
            <a:rPr lang="ru-RU" baseline="0" smtClean="0"/>
            <a:t>Мотиваційний лист додається до кожної заяви під час її подання. Отже, заповнити лист в кабінеті можуть тільки ті категорії вступників, для яких відкрито подання заяв. Зараз це доступно для вступників на основі БСО (9-ти класів).</a:t>
          </a:r>
          <a:endParaRPr lang="ru-RU"/>
        </a:p>
      </dgm:t>
    </dgm:pt>
    <dgm:pt modelId="{24766701-6DF4-4425-99AC-6D73BC3B9323}" type="parTrans" cxnId="{FF8CD9C1-273B-4231-91CA-2CF8DC8EC80A}">
      <dgm:prSet/>
      <dgm:spPr/>
      <dgm:t>
        <a:bodyPr/>
        <a:lstStyle/>
        <a:p>
          <a:endParaRPr lang="ru-RU"/>
        </a:p>
      </dgm:t>
    </dgm:pt>
    <dgm:pt modelId="{637CF975-1794-4E5E-A110-913AC9D376CE}" type="sibTrans" cxnId="{FF8CD9C1-273B-4231-91CA-2CF8DC8EC80A}">
      <dgm:prSet/>
      <dgm:spPr/>
      <dgm:t>
        <a:bodyPr/>
        <a:lstStyle/>
        <a:p>
          <a:endParaRPr lang="ru-RU"/>
        </a:p>
      </dgm:t>
    </dgm:pt>
    <dgm:pt modelId="{0F2CA2F7-35B4-4954-BA5A-02ECD582C86A}">
      <dgm:prSet/>
      <dgm:spPr/>
      <dgm:t>
        <a:bodyPr/>
        <a:lstStyle/>
        <a:p>
          <a:pPr rtl="0"/>
          <a:r>
            <a:rPr lang="ru-RU" baseline="0" smtClean="0"/>
            <a:t>Для вступників до закладів вищої освіти на основі ПЗСО (11-ти класів) або диплома фахового молодшого бакалавра, молодшого спеціаліста, молодшого бакалавра подання заяв буде доступно з 29 липня. Тоді ж в кабінеті з'явиться можливість додавати мотиваційні листи. Наразі ви можете підготувати текст листа, а під час подання заяви скопіювати його у відповідне поле.</a:t>
          </a:r>
          <a:endParaRPr lang="ru-RU"/>
        </a:p>
      </dgm:t>
    </dgm:pt>
    <dgm:pt modelId="{C1506A84-075B-409F-A73E-47B6F2CEE534}" type="parTrans" cxnId="{009AB866-9E80-4EF5-B7E0-DFDE3DE3C061}">
      <dgm:prSet/>
      <dgm:spPr/>
      <dgm:t>
        <a:bodyPr/>
        <a:lstStyle/>
        <a:p>
          <a:endParaRPr lang="ru-RU"/>
        </a:p>
      </dgm:t>
    </dgm:pt>
    <dgm:pt modelId="{FA4D28AA-FC7A-4CA4-B3D1-47D5AA16C239}" type="sibTrans" cxnId="{009AB866-9E80-4EF5-B7E0-DFDE3DE3C061}">
      <dgm:prSet/>
      <dgm:spPr/>
      <dgm:t>
        <a:bodyPr/>
        <a:lstStyle/>
        <a:p>
          <a:endParaRPr lang="ru-RU"/>
        </a:p>
      </dgm:t>
    </dgm:pt>
    <dgm:pt modelId="{19FFB7F9-0165-4F31-941A-084AF8E6F790}">
      <dgm:prSet/>
      <dgm:spPr/>
      <dgm:t>
        <a:bodyPr/>
        <a:lstStyle/>
        <a:p>
          <a:pPr rtl="0"/>
          <a:r>
            <a:rPr lang="ru-RU" baseline="0" smtClean="0"/>
            <a:t>В електронному кабінеті блок: Подання заяв-Результати випробувань-Внести текст мотиваційного листа</a:t>
          </a:r>
          <a:endParaRPr lang="ru-RU"/>
        </a:p>
      </dgm:t>
    </dgm:pt>
    <dgm:pt modelId="{E82C572E-3F9F-49F9-BC44-C216ABD2CE2F}" type="parTrans" cxnId="{C4941418-8F82-4FF8-BF30-FE11D5DDFCDA}">
      <dgm:prSet/>
      <dgm:spPr/>
      <dgm:t>
        <a:bodyPr/>
        <a:lstStyle/>
        <a:p>
          <a:endParaRPr lang="ru-RU"/>
        </a:p>
      </dgm:t>
    </dgm:pt>
    <dgm:pt modelId="{D4155980-3008-4DB8-B129-A4FFA2696359}" type="sibTrans" cxnId="{C4941418-8F82-4FF8-BF30-FE11D5DDFCDA}">
      <dgm:prSet/>
      <dgm:spPr/>
      <dgm:t>
        <a:bodyPr/>
        <a:lstStyle/>
        <a:p>
          <a:endParaRPr lang="ru-RU"/>
        </a:p>
      </dgm:t>
    </dgm:pt>
    <dgm:pt modelId="{A892953E-543B-494B-BC1F-D832E4F7D7EC}" type="pres">
      <dgm:prSet presAssocID="{5EFD2E7A-4B18-4609-A4A4-A3836F13531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0FBEF2-77C3-4899-B0C2-D2B051860143}" type="pres">
      <dgm:prSet presAssocID="{1B344AF9-09D8-4A4B-8111-528C6D922DE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CE377-776A-4AE8-8A34-72A1ACF9C1B3}" type="pres">
      <dgm:prSet presAssocID="{637CF975-1794-4E5E-A110-913AC9D376CE}" presName="spacer" presStyleCnt="0"/>
      <dgm:spPr/>
    </dgm:pt>
    <dgm:pt modelId="{94759213-C6F5-4DFE-BD99-20F95C289B83}" type="pres">
      <dgm:prSet presAssocID="{0F2CA2F7-35B4-4954-BA5A-02ECD582C86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FE794-133F-4FB3-916B-238C277E5D19}" type="pres">
      <dgm:prSet presAssocID="{FA4D28AA-FC7A-4CA4-B3D1-47D5AA16C239}" presName="spacer" presStyleCnt="0"/>
      <dgm:spPr/>
    </dgm:pt>
    <dgm:pt modelId="{701C1F38-EC84-4659-BC5B-0F26D3FCE872}" type="pres">
      <dgm:prSet presAssocID="{19FFB7F9-0165-4F31-941A-084AF8E6F79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941418-8F82-4FF8-BF30-FE11D5DDFCDA}" srcId="{5EFD2E7A-4B18-4609-A4A4-A3836F135314}" destId="{19FFB7F9-0165-4F31-941A-084AF8E6F790}" srcOrd="2" destOrd="0" parTransId="{E82C572E-3F9F-49F9-BC44-C216ABD2CE2F}" sibTransId="{D4155980-3008-4DB8-B129-A4FFA2696359}"/>
    <dgm:cxn modelId="{F7A8B1C3-8DFB-4741-B14F-EDD3B73F5C11}" type="presOf" srcId="{0F2CA2F7-35B4-4954-BA5A-02ECD582C86A}" destId="{94759213-C6F5-4DFE-BD99-20F95C289B83}" srcOrd="0" destOrd="0" presId="urn:microsoft.com/office/officeart/2005/8/layout/vList2"/>
    <dgm:cxn modelId="{009AB866-9E80-4EF5-B7E0-DFDE3DE3C061}" srcId="{5EFD2E7A-4B18-4609-A4A4-A3836F135314}" destId="{0F2CA2F7-35B4-4954-BA5A-02ECD582C86A}" srcOrd="1" destOrd="0" parTransId="{C1506A84-075B-409F-A73E-47B6F2CEE534}" sibTransId="{FA4D28AA-FC7A-4CA4-B3D1-47D5AA16C239}"/>
    <dgm:cxn modelId="{09CFDEF3-53D2-4D3B-953E-DDAC8F2E6F13}" type="presOf" srcId="{5EFD2E7A-4B18-4609-A4A4-A3836F135314}" destId="{A892953E-543B-494B-BC1F-D832E4F7D7EC}" srcOrd="0" destOrd="0" presId="urn:microsoft.com/office/officeart/2005/8/layout/vList2"/>
    <dgm:cxn modelId="{FF8CD9C1-273B-4231-91CA-2CF8DC8EC80A}" srcId="{5EFD2E7A-4B18-4609-A4A4-A3836F135314}" destId="{1B344AF9-09D8-4A4B-8111-528C6D922DEF}" srcOrd="0" destOrd="0" parTransId="{24766701-6DF4-4425-99AC-6D73BC3B9323}" sibTransId="{637CF975-1794-4E5E-A110-913AC9D376CE}"/>
    <dgm:cxn modelId="{6539A442-263F-4E95-A48F-B7E3A4A69B15}" type="presOf" srcId="{1B344AF9-09D8-4A4B-8111-528C6D922DEF}" destId="{810FBEF2-77C3-4899-B0C2-D2B051860143}" srcOrd="0" destOrd="0" presId="urn:microsoft.com/office/officeart/2005/8/layout/vList2"/>
    <dgm:cxn modelId="{1F2C15D1-288F-449C-BE6C-3DFF874093BB}" type="presOf" srcId="{19FFB7F9-0165-4F31-941A-084AF8E6F790}" destId="{701C1F38-EC84-4659-BC5B-0F26D3FCE872}" srcOrd="0" destOrd="0" presId="urn:microsoft.com/office/officeart/2005/8/layout/vList2"/>
    <dgm:cxn modelId="{F602A426-1009-4DF5-A42F-475D724F6C73}" type="presParOf" srcId="{A892953E-543B-494B-BC1F-D832E4F7D7EC}" destId="{810FBEF2-77C3-4899-B0C2-D2B051860143}" srcOrd="0" destOrd="0" presId="urn:microsoft.com/office/officeart/2005/8/layout/vList2"/>
    <dgm:cxn modelId="{A9B471D7-85EE-493A-BC11-DCE4CD876F88}" type="presParOf" srcId="{A892953E-543B-494B-BC1F-D832E4F7D7EC}" destId="{0FACE377-776A-4AE8-8A34-72A1ACF9C1B3}" srcOrd="1" destOrd="0" presId="urn:microsoft.com/office/officeart/2005/8/layout/vList2"/>
    <dgm:cxn modelId="{A6DB2EEF-96E1-44CA-97C5-56B91EFC9952}" type="presParOf" srcId="{A892953E-543B-494B-BC1F-D832E4F7D7EC}" destId="{94759213-C6F5-4DFE-BD99-20F95C289B83}" srcOrd="2" destOrd="0" presId="urn:microsoft.com/office/officeart/2005/8/layout/vList2"/>
    <dgm:cxn modelId="{91AC259A-4DA7-4916-B16E-3785E00DE118}" type="presParOf" srcId="{A892953E-543B-494B-BC1F-D832E4F7D7EC}" destId="{5ECFE794-133F-4FB3-916B-238C277E5D19}" srcOrd="3" destOrd="0" presId="urn:microsoft.com/office/officeart/2005/8/layout/vList2"/>
    <dgm:cxn modelId="{F934B365-A6E5-44DE-9E61-B23D13AE5730}" type="presParOf" srcId="{A892953E-543B-494B-BC1F-D832E4F7D7EC}" destId="{701C1F38-EC84-4659-BC5B-0F26D3FCE87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242029B-C4B6-4D1F-8093-EE2319B6B1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D334A15-F53A-48B3-9162-A1FCB45D605F}">
      <dgm:prSet/>
      <dgm:spPr/>
      <dgm:t>
        <a:bodyPr/>
        <a:lstStyle/>
        <a:p>
          <a:pPr algn="ctr" rtl="0"/>
          <a:r>
            <a:rPr lang="ru-RU" b="1" baseline="0" smtClean="0"/>
            <a:t>Якщо я писав текст листа в кабінеті, натиснув кнопку «Зберегти», а мене повернуло на головну сторінку й нічого не збереглося?</a:t>
          </a:r>
          <a:r>
            <a:rPr lang="ru-RU" baseline="0" smtClean="0"/>
            <a:t/>
          </a:r>
          <a:br>
            <a:rPr lang="ru-RU" baseline="0" smtClean="0"/>
          </a:br>
          <a:endParaRPr lang="ru-RU"/>
        </a:p>
      </dgm:t>
    </dgm:pt>
    <dgm:pt modelId="{1E28F11C-BBAF-4A5C-BF82-AAEDE9CF5B70}" type="parTrans" cxnId="{B08E9C2C-1A3E-43A8-8906-591F7E54ED04}">
      <dgm:prSet/>
      <dgm:spPr/>
      <dgm:t>
        <a:bodyPr/>
        <a:lstStyle/>
        <a:p>
          <a:endParaRPr lang="ru-RU"/>
        </a:p>
      </dgm:t>
    </dgm:pt>
    <dgm:pt modelId="{504114C9-88D2-4182-A127-2421052C30E9}" type="sibTrans" cxnId="{B08E9C2C-1A3E-43A8-8906-591F7E54ED04}">
      <dgm:prSet/>
      <dgm:spPr/>
      <dgm:t>
        <a:bodyPr/>
        <a:lstStyle/>
        <a:p>
          <a:endParaRPr lang="ru-RU"/>
        </a:p>
      </dgm:t>
    </dgm:pt>
    <dgm:pt modelId="{4E208658-726C-41DB-AE6E-16F5F14D1299}" type="pres">
      <dgm:prSet presAssocID="{B242029B-C4B6-4D1F-8093-EE2319B6B1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CAE958-AE34-4F1C-9B51-B0F39107B1AE}" type="pres">
      <dgm:prSet presAssocID="{0D334A15-F53A-48B3-9162-A1FCB45D605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8E9C2C-1A3E-43A8-8906-591F7E54ED04}" srcId="{B242029B-C4B6-4D1F-8093-EE2319B6B178}" destId="{0D334A15-F53A-48B3-9162-A1FCB45D605F}" srcOrd="0" destOrd="0" parTransId="{1E28F11C-BBAF-4A5C-BF82-AAEDE9CF5B70}" sibTransId="{504114C9-88D2-4182-A127-2421052C30E9}"/>
    <dgm:cxn modelId="{B58394CA-46B5-4667-81F8-6B68435BEB72}" type="presOf" srcId="{B242029B-C4B6-4D1F-8093-EE2319B6B178}" destId="{4E208658-726C-41DB-AE6E-16F5F14D1299}" srcOrd="0" destOrd="0" presId="urn:microsoft.com/office/officeart/2005/8/layout/vList2"/>
    <dgm:cxn modelId="{AD8E6D56-3204-4828-AFA2-4BC04271A2BC}" type="presOf" srcId="{0D334A15-F53A-48B3-9162-A1FCB45D605F}" destId="{24CAE958-AE34-4F1C-9B51-B0F39107B1AE}" srcOrd="0" destOrd="0" presId="urn:microsoft.com/office/officeart/2005/8/layout/vList2"/>
    <dgm:cxn modelId="{6D3E3A1B-1B03-4417-BE64-096462E14A54}" type="presParOf" srcId="{4E208658-726C-41DB-AE6E-16F5F14D1299}" destId="{24CAE958-AE34-4F1C-9B51-B0F39107B1A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1A92A34-2305-4F1A-8495-56281571F62D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412B93A-281D-4EAB-AF52-3173B798890F}">
      <dgm:prSet/>
      <dgm:spPr/>
      <dgm:t>
        <a:bodyPr/>
        <a:lstStyle/>
        <a:p>
          <a:pPr rtl="0"/>
          <a:r>
            <a:rPr lang="ru-RU" baseline="0" dirty="0" err="1" smtClean="0"/>
            <a:t>Найімовірніше</a:t>
          </a:r>
          <a:r>
            <a:rPr lang="ru-RU" baseline="0" dirty="0" smtClean="0"/>
            <a:t> </a:t>
          </a:r>
          <a:r>
            <a:rPr lang="ru-RU" baseline="0" dirty="0" err="1" smtClean="0"/>
            <a:t>ви</a:t>
          </a:r>
          <a:r>
            <a:rPr lang="ru-RU" baseline="0" dirty="0" smtClean="0"/>
            <a:t> </a:t>
          </a:r>
          <a:r>
            <a:rPr lang="ru-RU" baseline="0" dirty="0" err="1" smtClean="0"/>
            <a:t>створювали</a:t>
          </a:r>
          <a:r>
            <a:rPr lang="ru-RU" baseline="0" dirty="0" smtClean="0"/>
            <a:t> текст листа </a:t>
          </a:r>
          <a:r>
            <a:rPr lang="ru-RU" baseline="0" dirty="0" err="1" smtClean="0"/>
            <a:t>понад</a:t>
          </a:r>
          <a:r>
            <a:rPr lang="ru-RU" baseline="0" dirty="0" smtClean="0"/>
            <a:t> 120 </a:t>
          </a:r>
          <a:r>
            <a:rPr lang="ru-RU" baseline="0" dirty="0" err="1" smtClean="0"/>
            <a:t>хвилин</a:t>
          </a:r>
          <a:r>
            <a:rPr lang="ru-RU" baseline="0" dirty="0" smtClean="0"/>
            <a:t>, </a:t>
          </a:r>
          <a:r>
            <a:rPr lang="ru-RU" baseline="0" dirty="0" err="1" smtClean="0"/>
            <a:t>що</a:t>
          </a:r>
          <a:r>
            <a:rPr lang="ru-RU" baseline="0" dirty="0" smtClean="0"/>
            <a:t> </a:t>
          </a:r>
          <a:r>
            <a:rPr lang="ru-RU" baseline="0" dirty="0" err="1" smtClean="0"/>
            <a:t>передбачені</a:t>
          </a:r>
          <a:r>
            <a:rPr lang="ru-RU" baseline="0" dirty="0" smtClean="0"/>
            <a:t> для </a:t>
          </a:r>
          <a:r>
            <a:rPr lang="ru-RU" baseline="0" dirty="0" err="1" smtClean="0"/>
            <a:t>однієї</a:t>
          </a:r>
          <a:r>
            <a:rPr lang="ru-RU" baseline="0" dirty="0" smtClean="0"/>
            <a:t> </a:t>
          </a:r>
          <a:r>
            <a:rPr lang="ru-RU" baseline="0" dirty="0" err="1" smtClean="0"/>
            <a:t>сесії</a:t>
          </a:r>
          <a:r>
            <a:rPr lang="ru-RU" baseline="0" dirty="0" smtClean="0"/>
            <a:t> </a:t>
          </a:r>
          <a:r>
            <a:rPr lang="ru-RU" baseline="0" dirty="0" err="1" smtClean="0"/>
            <a:t>роботи</a:t>
          </a:r>
          <a:r>
            <a:rPr lang="ru-RU" baseline="0" dirty="0" smtClean="0"/>
            <a:t> з </a:t>
          </a:r>
          <a:r>
            <a:rPr lang="ru-RU" baseline="0" dirty="0" err="1" smtClean="0"/>
            <a:t>кабінетом</a:t>
          </a:r>
          <a:r>
            <a:rPr lang="ru-RU" baseline="0" dirty="0" smtClean="0"/>
            <a:t>. </a:t>
          </a:r>
        </a:p>
        <a:p>
          <a:pPr rtl="0"/>
          <a:r>
            <a:rPr lang="ru-RU" baseline="0" dirty="0" smtClean="0"/>
            <a:t>Тому </a:t>
          </a:r>
          <a:r>
            <a:rPr lang="ru-RU" baseline="0" dirty="0" err="1" smtClean="0"/>
            <a:t>краще</a:t>
          </a:r>
          <a:r>
            <a:rPr lang="ru-RU" baseline="0" dirty="0" smtClean="0"/>
            <a:t> </a:t>
          </a:r>
          <a:r>
            <a:rPr lang="ru-RU" baseline="0" dirty="0" err="1" smtClean="0"/>
            <a:t>писати</a:t>
          </a:r>
          <a:r>
            <a:rPr lang="ru-RU" baseline="0" dirty="0" smtClean="0"/>
            <a:t> текст листа в </a:t>
          </a:r>
          <a:r>
            <a:rPr lang="ru-RU" baseline="0" dirty="0" err="1" smtClean="0"/>
            <a:t>іншій</a:t>
          </a:r>
          <a:r>
            <a:rPr lang="ru-RU" baseline="0" dirty="0" smtClean="0"/>
            <a:t> </a:t>
          </a:r>
          <a:r>
            <a:rPr lang="ru-RU" baseline="0" dirty="0" err="1" smtClean="0"/>
            <a:t>програмі</a:t>
          </a:r>
          <a:r>
            <a:rPr lang="ru-RU" baseline="0" dirty="0" smtClean="0"/>
            <a:t>, а </a:t>
          </a:r>
          <a:r>
            <a:rPr lang="ru-RU" baseline="0" dirty="0" err="1" smtClean="0"/>
            <a:t>потім</a:t>
          </a:r>
          <a:r>
            <a:rPr lang="ru-RU" baseline="0" dirty="0" smtClean="0"/>
            <a:t> </a:t>
          </a:r>
          <a:r>
            <a:rPr lang="ru-RU" baseline="0" dirty="0" err="1" smtClean="0"/>
            <a:t>копіювати</a:t>
          </a:r>
          <a:r>
            <a:rPr lang="ru-RU" baseline="0" dirty="0" smtClean="0"/>
            <a:t> </a:t>
          </a:r>
          <a:r>
            <a:rPr lang="ru-RU" baseline="0" dirty="0" err="1" smtClean="0"/>
            <a:t>готовий</a:t>
          </a:r>
          <a:r>
            <a:rPr lang="ru-RU" baseline="0" dirty="0" smtClean="0"/>
            <a:t> текст в </a:t>
          </a:r>
          <a:r>
            <a:rPr lang="ru-RU" baseline="0" dirty="0" err="1" smtClean="0"/>
            <a:t>електронний</a:t>
          </a:r>
          <a:r>
            <a:rPr lang="ru-RU" baseline="0" dirty="0" smtClean="0"/>
            <a:t> </a:t>
          </a:r>
          <a:r>
            <a:rPr lang="ru-RU" baseline="0" dirty="0" err="1" smtClean="0"/>
            <a:t>кабінет</a:t>
          </a:r>
          <a:r>
            <a:rPr lang="ru-RU" baseline="0" dirty="0" smtClean="0"/>
            <a:t>.</a:t>
          </a:r>
          <a:endParaRPr lang="ru-RU" dirty="0"/>
        </a:p>
      </dgm:t>
    </dgm:pt>
    <dgm:pt modelId="{FB5533B4-05F3-4550-8F28-AAFE012FE736}" type="parTrans" cxnId="{50DFFCDD-BDD1-45BB-89BB-09B60148DF3E}">
      <dgm:prSet/>
      <dgm:spPr/>
      <dgm:t>
        <a:bodyPr/>
        <a:lstStyle/>
        <a:p>
          <a:endParaRPr lang="ru-RU"/>
        </a:p>
      </dgm:t>
    </dgm:pt>
    <dgm:pt modelId="{017BCD6B-1484-438E-BE64-EAD2318DFE27}" type="sibTrans" cxnId="{50DFFCDD-BDD1-45BB-89BB-09B60148DF3E}">
      <dgm:prSet/>
      <dgm:spPr/>
      <dgm:t>
        <a:bodyPr/>
        <a:lstStyle/>
        <a:p>
          <a:endParaRPr lang="ru-RU"/>
        </a:p>
      </dgm:t>
    </dgm:pt>
    <dgm:pt modelId="{5FF3C266-C606-45C2-8CEF-71DFC3E41189}" type="pres">
      <dgm:prSet presAssocID="{11A92A34-2305-4F1A-8495-56281571F62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47FC75-E8A4-4940-9AFB-9DB0869A3FA6}" type="pres">
      <dgm:prSet presAssocID="{C412B93A-281D-4EAB-AF52-3173B798890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62BB82-E256-4D42-8E0C-A0A9835D77A3}" type="presOf" srcId="{C412B93A-281D-4EAB-AF52-3173B798890F}" destId="{B447FC75-E8A4-4940-9AFB-9DB0869A3FA6}" srcOrd="0" destOrd="0" presId="urn:microsoft.com/office/officeart/2005/8/layout/vList2"/>
    <dgm:cxn modelId="{50DFFCDD-BDD1-45BB-89BB-09B60148DF3E}" srcId="{11A92A34-2305-4F1A-8495-56281571F62D}" destId="{C412B93A-281D-4EAB-AF52-3173B798890F}" srcOrd="0" destOrd="0" parTransId="{FB5533B4-05F3-4550-8F28-AAFE012FE736}" sibTransId="{017BCD6B-1484-438E-BE64-EAD2318DFE27}"/>
    <dgm:cxn modelId="{76C8C069-7528-4BB2-88B0-68E01FF83784}" type="presOf" srcId="{11A92A34-2305-4F1A-8495-56281571F62D}" destId="{5FF3C266-C606-45C2-8CEF-71DFC3E41189}" srcOrd="0" destOrd="0" presId="urn:microsoft.com/office/officeart/2005/8/layout/vList2"/>
    <dgm:cxn modelId="{CF92888F-FC3B-457C-B3A0-75C33413E861}" type="presParOf" srcId="{5FF3C266-C606-45C2-8CEF-71DFC3E41189}" destId="{B447FC75-E8A4-4940-9AFB-9DB0869A3FA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9AA5CA8-B0CC-4608-88FF-C2EAF93D94E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A21DD26-9610-414C-82DF-D872A159A518}">
      <dgm:prSet/>
      <dgm:spPr/>
      <dgm:t>
        <a:bodyPr/>
        <a:lstStyle/>
        <a:p>
          <a:pPr rtl="0"/>
          <a:r>
            <a:rPr lang="ru-RU" b="1" baseline="0" smtClean="0"/>
            <a:t>Чи можна в кабінеті редагувати текст написаного листа?</a:t>
          </a:r>
          <a:r>
            <a:rPr lang="ru-RU" baseline="0" smtClean="0"/>
            <a:t/>
          </a:r>
          <a:br>
            <a:rPr lang="ru-RU" baseline="0" smtClean="0"/>
          </a:br>
          <a:endParaRPr lang="ru-RU"/>
        </a:p>
      </dgm:t>
    </dgm:pt>
    <dgm:pt modelId="{65AE8F8F-A57B-4C25-A110-B642A5ED2E1F}" type="parTrans" cxnId="{328EFE49-69B9-4762-95DC-26A0F37059FB}">
      <dgm:prSet/>
      <dgm:spPr/>
      <dgm:t>
        <a:bodyPr/>
        <a:lstStyle/>
        <a:p>
          <a:endParaRPr lang="ru-RU"/>
        </a:p>
      </dgm:t>
    </dgm:pt>
    <dgm:pt modelId="{F99D1594-0A9E-489E-9CFC-153C0AD4545B}" type="sibTrans" cxnId="{328EFE49-69B9-4762-95DC-26A0F37059FB}">
      <dgm:prSet/>
      <dgm:spPr/>
      <dgm:t>
        <a:bodyPr/>
        <a:lstStyle/>
        <a:p>
          <a:endParaRPr lang="ru-RU"/>
        </a:p>
      </dgm:t>
    </dgm:pt>
    <dgm:pt modelId="{E2D55B42-1441-436F-89B0-C9CE33037135}" type="pres">
      <dgm:prSet presAssocID="{79AA5CA8-B0CC-4608-88FF-C2EAF93D94E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F9CA8-DCD2-4009-87EA-B20FFE11F1D8}" type="pres">
      <dgm:prSet presAssocID="{8A21DD26-9610-414C-82DF-D872A159A51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30A842-6416-406F-A8B5-EDC37EA91C1C}" type="presOf" srcId="{8A21DD26-9610-414C-82DF-D872A159A518}" destId="{A57F9CA8-DCD2-4009-87EA-B20FFE11F1D8}" srcOrd="0" destOrd="0" presId="urn:microsoft.com/office/officeart/2005/8/layout/vList2"/>
    <dgm:cxn modelId="{328EFE49-69B9-4762-95DC-26A0F37059FB}" srcId="{79AA5CA8-B0CC-4608-88FF-C2EAF93D94E0}" destId="{8A21DD26-9610-414C-82DF-D872A159A518}" srcOrd="0" destOrd="0" parTransId="{65AE8F8F-A57B-4C25-A110-B642A5ED2E1F}" sibTransId="{F99D1594-0A9E-489E-9CFC-153C0AD4545B}"/>
    <dgm:cxn modelId="{ACB42876-2AC3-4EC0-9046-94F010A2B913}" type="presOf" srcId="{79AA5CA8-B0CC-4608-88FF-C2EAF93D94E0}" destId="{E2D55B42-1441-436F-89B0-C9CE33037135}" srcOrd="0" destOrd="0" presId="urn:microsoft.com/office/officeart/2005/8/layout/vList2"/>
    <dgm:cxn modelId="{47BA1D16-6548-4E64-A1DD-421CF7E9B947}" type="presParOf" srcId="{E2D55B42-1441-436F-89B0-C9CE33037135}" destId="{A57F9CA8-DCD2-4009-87EA-B20FFE11F1D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878AFEF-C648-4B65-84AA-0DA2690C614F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3EB41096-7BD2-4DA1-A2DB-9E0F6522A46D}">
      <dgm:prSet/>
      <dgm:spPr/>
      <dgm:t>
        <a:bodyPr/>
        <a:lstStyle/>
        <a:p>
          <a:pPr rtl="0"/>
          <a:r>
            <a:rPr lang="ru-RU" baseline="0" smtClean="0"/>
            <a:t>Редагувати текст можна тільки до моменту подання заяви.</a:t>
          </a:r>
          <a:endParaRPr lang="ru-RU"/>
        </a:p>
      </dgm:t>
    </dgm:pt>
    <dgm:pt modelId="{0E5CCE55-53DC-433A-ADD7-494FA2628ED9}" type="parTrans" cxnId="{E45BB61B-838A-4631-8A74-0A1E612DFE79}">
      <dgm:prSet/>
      <dgm:spPr/>
      <dgm:t>
        <a:bodyPr/>
        <a:lstStyle/>
        <a:p>
          <a:endParaRPr lang="ru-RU"/>
        </a:p>
      </dgm:t>
    </dgm:pt>
    <dgm:pt modelId="{7FA47DDC-47E2-4882-942A-F2B6EBCD334A}" type="sibTrans" cxnId="{E45BB61B-838A-4631-8A74-0A1E612DFE79}">
      <dgm:prSet/>
      <dgm:spPr/>
      <dgm:t>
        <a:bodyPr/>
        <a:lstStyle/>
        <a:p>
          <a:endParaRPr lang="ru-RU"/>
        </a:p>
      </dgm:t>
    </dgm:pt>
    <dgm:pt modelId="{0FCD57D0-32D4-4A11-B977-54173BE50F12}">
      <dgm:prSet/>
      <dgm:spPr/>
      <dgm:t>
        <a:bodyPr/>
        <a:lstStyle/>
        <a:p>
          <a:pPr rtl="0"/>
          <a:r>
            <a:rPr lang="ru-RU" baseline="0" smtClean="0"/>
            <a:t>Після цього (коли заява вже має статус «Зареєстровано в ЄДЕБО») текст листа редагувати неможливо.</a:t>
          </a:r>
          <a:endParaRPr lang="ru-RU"/>
        </a:p>
      </dgm:t>
    </dgm:pt>
    <dgm:pt modelId="{C9F30131-CC47-4470-AC5F-C8D7EFCEF4E9}" type="parTrans" cxnId="{59C74FC7-DC08-40EC-AF26-E724AC44C24D}">
      <dgm:prSet/>
      <dgm:spPr/>
      <dgm:t>
        <a:bodyPr/>
        <a:lstStyle/>
        <a:p>
          <a:endParaRPr lang="ru-RU"/>
        </a:p>
      </dgm:t>
    </dgm:pt>
    <dgm:pt modelId="{6996D320-BEB2-4B6F-BD65-735878B1CFD1}" type="sibTrans" cxnId="{59C74FC7-DC08-40EC-AF26-E724AC44C24D}">
      <dgm:prSet/>
      <dgm:spPr/>
      <dgm:t>
        <a:bodyPr/>
        <a:lstStyle/>
        <a:p>
          <a:endParaRPr lang="ru-RU"/>
        </a:p>
      </dgm:t>
    </dgm:pt>
    <dgm:pt modelId="{792F106E-3A3F-4396-A874-2790F07EBA61}" type="pres">
      <dgm:prSet presAssocID="{4878AFEF-C648-4B65-84AA-0DA2690C614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1EBDC2-6143-4EB0-B61F-460CE72FF796}" type="pres">
      <dgm:prSet presAssocID="{3EB41096-7BD2-4DA1-A2DB-9E0F6522A46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5BBD1C-1C71-49BC-82A9-3D42F5B6EB15}" type="pres">
      <dgm:prSet presAssocID="{7FA47DDC-47E2-4882-942A-F2B6EBCD334A}" presName="spacer" presStyleCnt="0"/>
      <dgm:spPr/>
    </dgm:pt>
    <dgm:pt modelId="{E1FC7DCE-DD1F-4864-986E-676137F57969}" type="pres">
      <dgm:prSet presAssocID="{0FCD57D0-32D4-4A11-B977-54173BE50F1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950CC3-EC23-4B48-A6B1-943EAA93A23A}" type="presOf" srcId="{3EB41096-7BD2-4DA1-A2DB-9E0F6522A46D}" destId="{4C1EBDC2-6143-4EB0-B61F-460CE72FF796}" srcOrd="0" destOrd="0" presId="urn:microsoft.com/office/officeart/2005/8/layout/vList2"/>
    <dgm:cxn modelId="{59C74FC7-DC08-40EC-AF26-E724AC44C24D}" srcId="{4878AFEF-C648-4B65-84AA-0DA2690C614F}" destId="{0FCD57D0-32D4-4A11-B977-54173BE50F12}" srcOrd="1" destOrd="0" parTransId="{C9F30131-CC47-4470-AC5F-C8D7EFCEF4E9}" sibTransId="{6996D320-BEB2-4B6F-BD65-735878B1CFD1}"/>
    <dgm:cxn modelId="{44B2D990-FC72-438A-A397-AB4A87FCB60C}" type="presOf" srcId="{4878AFEF-C648-4B65-84AA-0DA2690C614F}" destId="{792F106E-3A3F-4396-A874-2790F07EBA61}" srcOrd="0" destOrd="0" presId="urn:microsoft.com/office/officeart/2005/8/layout/vList2"/>
    <dgm:cxn modelId="{E45BB61B-838A-4631-8A74-0A1E612DFE79}" srcId="{4878AFEF-C648-4B65-84AA-0DA2690C614F}" destId="{3EB41096-7BD2-4DA1-A2DB-9E0F6522A46D}" srcOrd="0" destOrd="0" parTransId="{0E5CCE55-53DC-433A-ADD7-494FA2628ED9}" sibTransId="{7FA47DDC-47E2-4882-942A-F2B6EBCD334A}"/>
    <dgm:cxn modelId="{CC09CEEE-1545-4F64-94B2-58CDE6D20935}" type="presOf" srcId="{0FCD57D0-32D4-4A11-B977-54173BE50F12}" destId="{E1FC7DCE-DD1F-4864-986E-676137F57969}" srcOrd="0" destOrd="0" presId="urn:microsoft.com/office/officeart/2005/8/layout/vList2"/>
    <dgm:cxn modelId="{73C324F1-D079-45A9-B96B-EA92EBE459AD}" type="presParOf" srcId="{792F106E-3A3F-4396-A874-2790F07EBA61}" destId="{4C1EBDC2-6143-4EB0-B61F-460CE72FF796}" srcOrd="0" destOrd="0" presId="urn:microsoft.com/office/officeart/2005/8/layout/vList2"/>
    <dgm:cxn modelId="{768C4F95-715F-4FB8-ACD0-09D8B8C76C39}" type="presParOf" srcId="{792F106E-3A3F-4396-A874-2790F07EBA61}" destId="{F55BBD1C-1C71-49BC-82A9-3D42F5B6EB15}" srcOrd="1" destOrd="0" presId="urn:microsoft.com/office/officeart/2005/8/layout/vList2"/>
    <dgm:cxn modelId="{5EA0655E-DA0D-4245-90E0-1DDDF0C2D244}" type="presParOf" srcId="{792F106E-3A3F-4396-A874-2790F07EBA61}" destId="{E1FC7DCE-DD1F-4864-986E-676137F5796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B6337D1-555B-4B50-899F-8206F217D4C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D2F0B89-92BA-4196-99BF-0907639BDB2C}">
      <dgm:prSet/>
      <dgm:spPr/>
      <dgm:t>
        <a:bodyPr/>
        <a:lstStyle/>
        <a:p>
          <a:pPr algn="ctr" rtl="0"/>
          <a:r>
            <a:rPr lang="uk-UA" baseline="0" smtClean="0"/>
            <a:t>Також важливо!</a:t>
          </a:r>
          <a:endParaRPr lang="ru-RU"/>
        </a:p>
      </dgm:t>
    </dgm:pt>
    <dgm:pt modelId="{57997E28-3403-4C3F-9541-FE2D964262F3}" type="parTrans" cxnId="{4D021D1F-633A-41C4-AFDD-2390DA200F27}">
      <dgm:prSet/>
      <dgm:spPr/>
      <dgm:t>
        <a:bodyPr/>
        <a:lstStyle/>
        <a:p>
          <a:endParaRPr lang="ru-RU"/>
        </a:p>
      </dgm:t>
    </dgm:pt>
    <dgm:pt modelId="{C051C04E-D1A7-4A61-8A27-0FD06611E096}" type="sibTrans" cxnId="{4D021D1F-633A-41C4-AFDD-2390DA200F27}">
      <dgm:prSet/>
      <dgm:spPr/>
      <dgm:t>
        <a:bodyPr/>
        <a:lstStyle/>
        <a:p>
          <a:endParaRPr lang="ru-RU"/>
        </a:p>
      </dgm:t>
    </dgm:pt>
    <dgm:pt modelId="{02053818-B87B-4593-AEAA-BD87933FE16E}" type="pres">
      <dgm:prSet presAssocID="{7B6337D1-555B-4B50-899F-8206F217D4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1E95D9-836C-4D45-9499-DC5E12063913}" type="pres">
      <dgm:prSet presAssocID="{CD2F0B89-92BA-4196-99BF-0907639BDB2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8B4275-586F-461B-8630-6322130144D5}" type="presOf" srcId="{CD2F0B89-92BA-4196-99BF-0907639BDB2C}" destId="{6C1E95D9-836C-4D45-9499-DC5E12063913}" srcOrd="0" destOrd="0" presId="urn:microsoft.com/office/officeart/2005/8/layout/vList2"/>
    <dgm:cxn modelId="{B5CEA2BB-3248-4A1D-9A3E-E5EB32AE1969}" type="presOf" srcId="{7B6337D1-555B-4B50-899F-8206F217D4CE}" destId="{02053818-B87B-4593-AEAA-BD87933FE16E}" srcOrd="0" destOrd="0" presId="urn:microsoft.com/office/officeart/2005/8/layout/vList2"/>
    <dgm:cxn modelId="{4D021D1F-633A-41C4-AFDD-2390DA200F27}" srcId="{7B6337D1-555B-4B50-899F-8206F217D4CE}" destId="{CD2F0B89-92BA-4196-99BF-0907639BDB2C}" srcOrd="0" destOrd="0" parTransId="{57997E28-3403-4C3F-9541-FE2D964262F3}" sibTransId="{C051C04E-D1A7-4A61-8A27-0FD06611E096}"/>
    <dgm:cxn modelId="{EAA12B43-7613-4ABD-8080-F815C13D49FF}" type="presParOf" srcId="{02053818-B87B-4593-AEAA-BD87933FE16E}" destId="{6C1E95D9-836C-4D45-9499-DC5E120639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469C663-9615-4FF6-9A86-B3B23444BA0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35178BAF-5222-474E-AD4D-4D7CD703E88F}">
      <dgm:prSet/>
      <dgm:spPr/>
      <dgm:t>
        <a:bodyPr/>
        <a:lstStyle/>
        <a:p>
          <a:pPr rtl="0"/>
          <a:r>
            <a:rPr lang="uk-UA" baseline="0" smtClean="0"/>
            <a:t>Додаткові рейтингові бали за мотиваційний лист не нараховуються!</a:t>
          </a:r>
          <a:endParaRPr lang="ru-RU"/>
        </a:p>
      </dgm:t>
    </dgm:pt>
    <dgm:pt modelId="{11C6549B-2B35-4181-A866-8E390C2F69E4}" type="parTrans" cxnId="{9F1C8B7C-A1B6-4384-B1A2-48499BA972AF}">
      <dgm:prSet/>
      <dgm:spPr/>
      <dgm:t>
        <a:bodyPr/>
        <a:lstStyle/>
        <a:p>
          <a:endParaRPr lang="ru-RU"/>
        </a:p>
      </dgm:t>
    </dgm:pt>
    <dgm:pt modelId="{F4BA11AA-B69E-4A95-91BD-23295EDDAA16}" type="sibTrans" cxnId="{9F1C8B7C-A1B6-4384-B1A2-48499BA972AF}">
      <dgm:prSet/>
      <dgm:spPr/>
      <dgm:t>
        <a:bodyPr/>
        <a:lstStyle/>
        <a:p>
          <a:endParaRPr lang="ru-RU"/>
        </a:p>
      </dgm:t>
    </dgm:pt>
    <dgm:pt modelId="{47C36614-C31A-47AB-92E3-CEA4C4708BA6}">
      <dgm:prSet/>
      <dgm:spPr/>
      <dgm:t>
        <a:bodyPr/>
        <a:lstStyle/>
        <a:p>
          <a:pPr rtl="0"/>
          <a:r>
            <a:rPr lang="uk-UA" baseline="0" smtClean="0"/>
            <a:t>Але за результатами розгляду мотиваційних листів встановлюється черговість зарахування на контрактні місця</a:t>
          </a:r>
          <a:endParaRPr lang="ru-RU"/>
        </a:p>
      </dgm:t>
    </dgm:pt>
    <dgm:pt modelId="{2F08E8D7-0340-46C0-85B5-B8E3F67A4CD5}" type="parTrans" cxnId="{BF6A7B77-43D5-4B55-B1CD-2FA11C5F4F63}">
      <dgm:prSet/>
      <dgm:spPr/>
      <dgm:t>
        <a:bodyPr/>
        <a:lstStyle/>
        <a:p>
          <a:endParaRPr lang="ru-RU"/>
        </a:p>
      </dgm:t>
    </dgm:pt>
    <dgm:pt modelId="{1DBD0FE8-786F-4773-8E24-FE69BD012571}" type="sibTrans" cxnId="{BF6A7B77-43D5-4B55-B1CD-2FA11C5F4F63}">
      <dgm:prSet/>
      <dgm:spPr/>
      <dgm:t>
        <a:bodyPr/>
        <a:lstStyle/>
        <a:p>
          <a:endParaRPr lang="ru-RU"/>
        </a:p>
      </dgm:t>
    </dgm:pt>
    <dgm:pt modelId="{E556B99B-DA07-4E48-905E-098327DDFDEE}" type="pres">
      <dgm:prSet presAssocID="{6469C663-9615-4FF6-9A86-B3B23444BA0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4FF210-8E20-4713-8358-24853B204C35}" type="pres">
      <dgm:prSet presAssocID="{35178BAF-5222-474E-AD4D-4D7CD703E88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628FAC-C034-4EFA-864F-31CE8FF5EC07}" type="pres">
      <dgm:prSet presAssocID="{F4BA11AA-B69E-4A95-91BD-23295EDDAA16}" presName="spacer" presStyleCnt="0"/>
      <dgm:spPr/>
    </dgm:pt>
    <dgm:pt modelId="{9BD8942C-4793-4DEF-9A25-3D89F0810523}" type="pres">
      <dgm:prSet presAssocID="{47C36614-C31A-47AB-92E3-CEA4C4708BA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0D3F45-5CDA-4786-A1E2-49E960188989}" type="presOf" srcId="{47C36614-C31A-47AB-92E3-CEA4C4708BA6}" destId="{9BD8942C-4793-4DEF-9A25-3D89F0810523}" srcOrd="0" destOrd="0" presId="urn:microsoft.com/office/officeart/2005/8/layout/vList2"/>
    <dgm:cxn modelId="{9F1C8B7C-A1B6-4384-B1A2-48499BA972AF}" srcId="{6469C663-9615-4FF6-9A86-B3B23444BA01}" destId="{35178BAF-5222-474E-AD4D-4D7CD703E88F}" srcOrd="0" destOrd="0" parTransId="{11C6549B-2B35-4181-A866-8E390C2F69E4}" sibTransId="{F4BA11AA-B69E-4A95-91BD-23295EDDAA16}"/>
    <dgm:cxn modelId="{BF6A7B77-43D5-4B55-B1CD-2FA11C5F4F63}" srcId="{6469C663-9615-4FF6-9A86-B3B23444BA01}" destId="{47C36614-C31A-47AB-92E3-CEA4C4708BA6}" srcOrd="1" destOrd="0" parTransId="{2F08E8D7-0340-46C0-85B5-B8E3F67A4CD5}" sibTransId="{1DBD0FE8-786F-4773-8E24-FE69BD012571}"/>
    <dgm:cxn modelId="{52EA579E-D2EC-42B0-B8CD-D6A67E3CAA53}" type="presOf" srcId="{35178BAF-5222-474E-AD4D-4D7CD703E88F}" destId="{6D4FF210-8E20-4713-8358-24853B204C35}" srcOrd="0" destOrd="0" presId="urn:microsoft.com/office/officeart/2005/8/layout/vList2"/>
    <dgm:cxn modelId="{2972D265-8D95-4789-93FC-783D949F885E}" type="presOf" srcId="{6469C663-9615-4FF6-9A86-B3B23444BA01}" destId="{E556B99B-DA07-4E48-905E-098327DDFDEE}" srcOrd="0" destOrd="0" presId="urn:microsoft.com/office/officeart/2005/8/layout/vList2"/>
    <dgm:cxn modelId="{FE5230B9-05EF-49FC-8628-E39E16DA85E1}" type="presParOf" srcId="{E556B99B-DA07-4E48-905E-098327DDFDEE}" destId="{6D4FF210-8E20-4713-8358-24853B204C35}" srcOrd="0" destOrd="0" presId="urn:microsoft.com/office/officeart/2005/8/layout/vList2"/>
    <dgm:cxn modelId="{B71FA3A3-8A07-46D0-9A5B-1659A32FE674}" type="presParOf" srcId="{E556B99B-DA07-4E48-905E-098327DDFDEE}" destId="{59628FAC-C034-4EFA-864F-31CE8FF5EC07}" srcOrd="1" destOrd="0" presId="urn:microsoft.com/office/officeart/2005/8/layout/vList2"/>
    <dgm:cxn modelId="{20D45679-C787-43EA-956D-081053DDE1FC}" type="presParOf" srcId="{E556B99B-DA07-4E48-905E-098327DDFDEE}" destId="{9BD8942C-4793-4DEF-9A25-3D89F081052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D6AE13-E3C5-418C-ADFA-7FBB15BC04F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8AACB9-D4C5-4E68-ACEF-02500ED76F1B}">
      <dgm:prSet/>
      <dgm:spPr/>
      <dgm:t>
        <a:bodyPr/>
        <a:lstStyle/>
        <a:p>
          <a:pPr algn="ctr" rtl="0"/>
          <a:r>
            <a:rPr lang="uk-UA" dirty="0" smtClean="0"/>
            <a:t>Що таке мотиваційний лист?</a:t>
          </a:r>
          <a:endParaRPr lang="ru-RU" dirty="0"/>
        </a:p>
      </dgm:t>
    </dgm:pt>
    <dgm:pt modelId="{564F47EE-B7EB-4733-A060-D0AB1C342B6D}" type="parTrans" cxnId="{C0908CBB-CBB6-4C26-9A3A-A53638954996}">
      <dgm:prSet/>
      <dgm:spPr/>
      <dgm:t>
        <a:bodyPr/>
        <a:lstStyle/>
        <a:p>
          <a:endParaRPr lang="ru-RU"/>
        </a:p>
      </dgm:t>
    </dgm:pt>
    <dgm:pt modelId="{1B81B870-C8E8-46B6-B174-37B52E082CF5}" type="sibTrans" cxnId="{C0908CBB-CBB6-4C26-9A3A-A53638954996}">
      <dgm:prSet/>
      <dgm:spPr/>
      <dgm:t>
        <a:bodyPr/>
        <a:lstStyle/>
        <a:p>
          <a:endParaRPr lang="ru-RU"/>
        </a:p>
      </dgm:t>
    </dgm:pt>
    <dgm:pt modelId="{014B5FB4-7E95-4564-9A08-4686BAD94B30}" type="pres">
      <dgm:prSet presAssocID="{36D6AE13-E3C5-418C-ADFA-7FBB15BC04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04B6CF-FC73-4FEC-B8E6-6B508BECE360}" type="pres">
      <dgm:prSet presAssocID="{E68AACB9-D4C5-4E68-ACEF-02500ED76F1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8BABAF-2445-4041-9938-046A2D8BAFEE}" type="presOf" srcId="{36D6AE13-E3C5-418C-ADFA-7FBB15BC04FF}" destId="{014B5FB4-7E95-4564-9A08-4686BAD94B30}" srcOrd="0" destOrd="0" presId="urn:microsoft.com/office/officeart/2005/8/layout/vList2"/>
    <dgm:cxn modelId="{C0908CBB-CBB6-4C26-9A3A-A53638954996}" srcId="{36D6AE13-E3C5-418C-ADFA-7FBB15BC04FF}" destId="{E68AACB9-D4C5-4E68-ACEF-02500ED76F1B}" srcOrd="0" destOrd="0" parTransId="{564F47EE-B7EB-4733-A060-D0AB1C342B6D}" sibTransId="{1B81B870-C8E8-46B6-B174-37B52E082CF5}"/>
    <dgm:cxn modelId="{63DAAB4A-606A-4499-86DB-0D080F46ACB5}" type="presOf" srcId="{E68AACB9-D4C5-4E68-ACEF-02500ED76F1B}" destId="{0704B6CF-FC73-4FEC-B8E6-6B508BECE360}" srcOrd="0" destOrd="0" presId="urn:microsoft.com/office/officeart/2005/8/layout/vList2"/>
    <dgm:cxn modelId="{05E7E957-5666-4B61-9375-9FBF9282ACDF}" type="presParOf" srcId="{014B5FB4-7E95-4564-9A08-4686BAD94B30}" destId="{0704B6CF-FC73-4FEC-B8E6-6B508BECE36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D49F9D6-D918-4BF5-BB40-FC3F7EE625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5580F35-1D95-4102-83B4-7689D2188C89}">
      <dgm:prSet/>
      <dgm:spPr/>
      <dgm:t>
        <a:bodyPr/>
        <a:lstStyle/>
        <a:p>
          <a:pPr rtl="0"/>
          <a:r>
            <a:rPr lang="uk-UA" baseline="0" smtClean="0"/>
            <a:t>Структура мотиваційного листа</a:t>
          </a:r>
          <a:endParaRPr lang="ru-RU"/>
        </a:p>
      </dgm:t>
    </dgm:pt>
    <dgm:pt modelId="{9A19AB74-ADC6-4190-B91F-B8C20C75E0C6}" type="parTrans" cxnId="{B94F5F9E-6A54-4C11-BA65-457287A55BC5}">
      <dgm:prSet/>
      <dgm:spPr/>
      <dgm:t>
        <a:bodyPr/>
        <a:lstStyle/>
        <a:p>
          <a:endParaRPr lang="ru-RU"/>
        </a:p>
      </dgm:t>
    </dgm:pt>
    <dgm:pt modelId="{BD781C51-6DD2-4154-A0B4-D3ECBF146D6B}" type="sibTrans" cxnId="{B94F5F9E-6A54-4C11-BA65-457287A55BC5}">
      <dgm:prSet/>
      <dgm:spPr/>
      <dgm:t>
        <a:bodyPr/>
        <a:lstStyle/>
        <a:p>
          <a:endParaRPr lang="ru-RU"/>
        </a:p>
      </dgm:t>
    </dgm:pt>
    <dgm:pt modelId="{99584A39-6EFE-4D1E-82C2-A0B07C0AC67A}" type="pres">
      <dgm:prSet presAssocID="{CD49F9D6-D918-4BF5-BB40-FC3F7EE625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C8343B-1485-418D-93E9-7D6F6A7542E5}" type="pres">
      <dgm:prSet presAssocID="{E5580F35-1D95-4102-83B4-7689D2188C8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F1169F-E908-449E-AFD5-F1192600B1BA}" type="presOf" srcId="{E5580F35-1D95-4102-83B4-7689D2188C89}" destId="{2FC8343B-1485-418D-93E9-7D6F6A7542E5}" srcOrd="0" destOrd="0" presId="urn:microsoft.com/office/officeart/2005/8/layout/vList2"/>
    <dgm:cxn modelId="{5B202286-7A7F-44CC-BF07-D8A28A35A10F}" type="presOf" srcId="{CD49F9D6-D918-4BF5-BB40-FC3F7EE62512}" destId="{99584A39-6EFE-4D1E-82C2-A0B07C0AC67A}" srcOrd="0" destOrd="0" presId="urn:microsoft.com/office/officeart/2005/8/layout/vList2"/>
    <dgm:cxn modelId="{B94F5F9E-6A54-4C11-BA65-457287A55BC5}" srcId="{CD49F9D6-D918-4BF5-BB40-FC3F7EE62512}" destId="{E5580F35-1D95-4102-83B4-7689D2188C89}" srcOrd="0" destOrd="0" parTransId="{9A19AB74-ADC6-4190-B91F-B8C20C75E0C6}" sibTransId="{BD781C51-6DD2-4154-A0B4-D3ECBF146D6B}"/>
    <dgm:cxn modelId="{3B867E6D-67D5-4605-B2FA-BA272932EB99}" type="presParOf" srcId="{99584A39-6EFE-4D1E-82C2-A0B07C0AC67A}" destId="{2FC8343B-1485-418D-93E9-7D6F6A7542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B4F8DAF-0E68-46B3-8C69-DDE5B2A225ED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D11D22C-DF92-4987-83E1-ADFB8B0CC740}">
      <dgm:prSet/>
      <dgm:spPr/>
      <dgm:t>
        <a:bodyPr/>
        <a:lstStyle/>
        <a:p>
          <a:pPr rtl="0"/>
          <a:r>
            <a:rPr lang="uk-UA" baseline="0" smtClean="0"/>
            <a:t>Вступ (чий лист, до кого, на яку спеціальність)</a:t>
          </a:r>
          <a:endParaRPr lang="ru-RU"/>
        </a:p>
      </dgm:t>
    </dgm:pt>
    <dgm:pt modelId="{EE633168-BCDE-4DB0-A7EF-3AC2F5C6C09E}" type="parTrans" cxnId="{EA6E75B7-FC57-4DEF-A79D-1AD338ABF503}">
      <dgm:prSet/>
      <dgm:spPr/>
      <dgm:t>
        <a:bodyPr/>
        <a:lstStyle/>
        <a:p>
          <a:endParaRPr lang="ru-RU"/>
        </a:p>
      </dgm:t>
    </dgm:pt>
    <dgm:pt modelId="{97DCB6B6-EE96-4223-9AE4-BD9507EE3DC9}" type="sibTrans" cxnId="{EA6E75B7-FC57-4DEF-A79D-1AD338ABF503}">
      <dgm:prSet/>
      <dgm:spPr/>
      <dgm:t>
        <a:bodyPr/>
        <a:lstStyle/>
        <a:p>
          <a:endParaRPr lang="ru-RU"/>
        </a:p>
      </dgm:t>
    </dgm:pt>
    <dgm:pt modelId="{FADD7C2C-46E9-49AF-AE84-6F6087485BC4}">
      <dgm:prSet/>
      <dgm:spPr/>
      <dgm:t>
        <a:bodyPr/>
        <a:lstStyle/>
        <a:p>
          <a:pPr rtl="0"/>
          <a:r>
            <a:rPr lang="uk-UA" baseline="0" smtClean="0"/>
            <a:t>Основна частина (власне мотиваційний лист)</a:t>
          </a:r>
          <a:endParaRPr lang="ru-RU"/>
        </a:p>
      </dgm:t>
    </dgm:pt>
    <dgm:pt modelId="{9EC5FE48-31DA-4D64-B78A-5CA2D3A4303C}" type="parTrans" cxnId="{43BF5564-9AD7-413C-B990-BD9819FCE271}">
      <dgm:prSet/>
      <dgm:spPr/>
      <dgm:t>
        <a:bodyPr/>
        <a:lstStyle/>
        <a:p>
          <a:endParaRPr lang="ru-RU"/>
        </a:p>
      </dgm:t>
    </dgm:pt>
    <dgm:pt modelId="{C2DF2967-4F97-478D-9151-730063E6B1E4}" type="sibTrans" cxnId="{43BF5564-9AD7-413C-B990-BD9819FCE271}">
      <dgm:prSet/>
      <dgm:spPr/>
      <dgm:t>
        <a:bodyPr/>
        <a:lstStyle/>
        <a:p>
          <a:endParaRPr lang="ru-RU"/>
        </a:p>
      </dgm:t>
    </dgm:pt>
    <dgm:pt modelId="{EA2052E9-9A3F-471A-8F2B-A22A90F5D371}">
      <dgm:prSet/>
      <dgm:spPr/>
      <dgm:t>
        <a:bodyPr/>
        <a:lstStyle/>
        <a:p>
          <a:pPr rtl="0"/>
          <a:r>
            <a:rPr lang="uk-UA" baseline="0" dirty="0" smtClean="0"/>
            <a:t>Заключна частина (підсумок викладеного, дата, підпис)</a:t>
          </a:r>
          <a:endParaRPr lang="ru-RU" dirty="0"/>
        </a:p>
      </dgm:t>
    </dgm:pt>
    <dgm:pt modelId="{62340797-9011-42B4-A8D4-349866C97F74}" type="parTrans" cxnId="{C67251B0-788D-4695-B793-CDF053F6AE70}">
      <dgm:prSet/>
      <dgm:spPr/>
      <dgm:t>
        <a:bodyPr/>
        <a:lstStyle/>
        <a:p>
          <a:endParaRPr lang="ru-RU"/>
        </a:p>
      </dgm:t>
    </dgm:pt>
    <dgm:pt modelId="{87F04A5E-85B5-4DD0-98A6-C796A8363423}" type="sibTrans" cxnId="{C67251B0-788D-4695-B793-CDF053F6AE70}">
      <dgm:prSet/>
      <dgm:spPr/>
      <dgm:t>
        <a:bodyPr/>
        <a:lstStyle/>
        <a:p>
          <a:endParaRPr lang="ru-RU"/>
        </a:p>
      </dgm:t>
    </dgm:pt>
    <dgm:pt modelId="{CEE29A94-382D-4A04-92F3-8F58B3693816}" type="pres">
      <dgm:prSet presAssocID="{3B4F8DAF-0E68-46B3-8C69-DDE5B2A225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BD3106-73D7-42A8-B25C-97755FAD318C}" type="pres">
      <dgm:prSet presAssocID="{8D11D22C-DF92-4987-83E1-ADFB8B0CC74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408982-4F74-4925-8655-EBF294AEA0B8}" type="pres">
      <dgm:prSet presAssocID="{97DCB6B6-EE96-4223-9AE4-BD9507EE3DC9}" presName="spacer" presStyleCnt="0"/>
      <dgm:spPr/>
    </dgm:pt>
    <dgm:pt modelId="{E518C297-B186-41A9-B29E-6719C17A8AC8}" type="pres">
      <dgm:prSet presAssocID="{FADD7C2C-46E9-49AF-AE84-6F6087485BC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4CFBC7-E48E-46E4-83CE-338F97D878A4}" type="pres">
      <dgm:prSet presAssocID="{C2DF2967-4F97-478D-9151-730063E6B1E4}" presName="spacer" presStyleCnt="0"/>
      <dgm:spPr/>
    </dgm:pt>
    <dgm:pt modelId="{FF844D4D-5263-4925-B4B4-39ADDC53AE16}" type="pres">
      <dgm:prSet presAssocID="{EA2052E9-9A3F-471A-8F2B-A22A90F5D37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BF5564-9AD7-413C-B990-BD9819FCE271}" srcId="{3B4F8DAF-0E68-46B3-8C69-DDE5B2A225ED}" destId="{FADD7C2C-46E9-49AF-AE84-6F6087485BC4}" srcOrd="1" destOrd="0" parTransId="{9EC5FE48-31DA-4D64-B78A-5CA2D3A4303C}" sibTransId="{C2DF2967-4F97-478D-9151-730063E6B1E4}"/>
    <dgm:cxn modelId="{C67251B0-788D-4695-B793-CDF053F6AE70}" srcId="{3B4F8DAF-0E68-46B3-8C69-DDE5B2A225ED}" destId="{EA2052E9-9A3F-471A-8F2B-A22A90F5D371}" srcOrd="2" destOrd="0" parTransId="{62340797-9011-42B4-A8D4-349866C97F74}" sibTransId="{87F04A5E-85B5-4DD0-98A6-C796A8363423}"/>
    <dgm:cxn modelId="{E0A1FDF5-E215-4A55-8177-F747A143541E}" type="presOf" srcId="{EA2052E9-9A3F-471A-8F2B-A22A90F5D371}" destId="{FF844D4D-5263-4925-B4B4-39ADDC53AE16}" srcOrd="0" destOrd="0" presId="urn:microsoft.com/office/officeart/2005/8/layout/vList2"/>
    <dgm:cxn modelId="{219F5117-A527-4EC9-ADC0-B7FC97787D2A}" type="presOf" srcId="{FADD7C2C-46E9-49AF-AE84-6F6087485BC4}" destId="{E518C297-B186-41A9-B29E-6719C17A8AC8}" srcOrd="0" destOrd="0" presId="urn:microsoft.com/office/officeart/2005/8/layout/vList2"/>
    <dgm:cxn modelId="{EA6E75B7-FC57-4DEF-A79D-1AD338ABF503}" srcId="{3B4F8DAF-0E68-46B3-8C69-DDE5B2A225ED}" destId="{8D11D22C-DF92-4987-83E1-ADFB8B0CC740}" srcOrd="0" destOrd="0" parTransId="{EE633168-BCDE-4DB0-A7EF-3AC2F5C6C09E}" sibTransId="{97DCB6B6-EE96-4223-9AE4-BD9507EE3DC9}"/>
    <dgm:cxn modelId="{83EEDADD-1B1A-4633-A774-12107349E3D2}" type="presOf" srcId="{8D11D22C-DF92-4987-83E1-ADFB8B0CC740}" destId="{2FBD3106-73D7-42A8-B25C-97755FAD318C}" srcOrd="0" destOrd="0" presId="urn:microsoft.com/office/officeart/2005/8/layout/vList2"/>
    <dgm:cxn modelId="{A7DC1498-9F8A-4DF7-8329-7F85F4E11AE3}" type="presOf" srcId="{3B4F8DAF-0E68-46B3-8C69-DDE5B2A225ED}" destId="{CEE29A94-382D-4A04-92F3-8F58B3693816}" srcOrd="0" destOrd="0" presId="urn:microsoft.com/office/officeart/2005/8/layout/vList2"/>
    <dgm:cxn modelId="{B533A9BA-2B1B-4832-B781-FF362B0EC754}" type="presParOf" srcId="{CEE29A94-382D-4A04-92F3-8F58B3693816}" destId="{2FBD3106-73D7-42A8-B25C-97755FAD318C}" srcOrd="0" destOrd="0" presId="urn:microsoft.com/office/officeart/2005/8/layout/vList2"/>
    <dgm:cxn modelId="{952E4804-E287-4B6C-832E-CEF33A361503}" type="presParOf" srcId="{CEE29A94-382D-4A04-92F3-8F58B3693816}" destId="{53408982-4F74-4925-8655-EBF294AEA0B8}" srcOrd="1" destOrd="0" presId="urn:microsoft.com/office/officeart/2005/8/layout/vList2"/>
    <dgm:cxn modelId="{97067CBF-A96A-47B2-85A0-D47A999697B9}" type="presParOf" srcId="{CEE29A94-382D-4A04-92F3-8F58B3693816}" destId="{E518C297-B186-41A9-B29E-6719C17A8AC8}" srcOrd="2" destOrd="0" presId="urn:microsoft.com/office/officeart/2005/8/layout/vList2"/>
    <dgm:cxn modelId="{9ABE517C-0AC8-492C-B4D2-932B008F64F0}" type="presParOf" srcId="{CEE29A94-382D-4A04-92F3-8F58B3693816}" destId="{864CFBC7-E48E-46E4-83CE-338F97D878A4}" srcOrd="3" destOrd="0" presId="urn:microsoft.com/office/officeart/2005/8/layout/vList2"/>
    <dgm:cxn modelId="{5B23CCD0-05E0-4CD7-ACBD-619D7AFAC772}" type="presParOf" srcId="{CEE29A94-382D-4A04-92F3-8F58B3693816}" destId="{FF844D4D-5263-4925-B4B4-39ADDC53AE1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FCB9563-C51F-4CBB-B6C4-88AC2597D9B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CA87F42-3193-42FA-A28D-E60B3FD4EA0E}">
      <dgm:prSet custT="1"/>
      <dgm:spPr/>
      <dgm:t>
        <a:bodyPr/>
        <a:lstStyle/>
        <a:p>
          <a:pPr algn="ctr" rtl="0"/>
          <a:r>
            <a:rPr lang="uk-UA" sz="4400" baseline="0" dirty="0" smtClean="0"/>
            <a:t>Структура мотиваційного листа</a:t>
          </a:r>
          <a:endParaRPr lang="ru-RU" sz="4400" dirty="0"/>
        </a:p>
      </dgm:t>
    </dgm:pt>
    <dgm:pt modelId="{CBEFC6C9-4CAB-45A1-A971-206A3EF10EA5}" type="parTrans" cxnId="{00A911E0-B6BC-41E6-8C13-34D07FE38998}">
      <dgm:prSet/>
      <dgm:spPr/>
      <dgm:t>
        <a:bodyPr/>
        <a:lstStyle/>
        <a:p>
          <a:endParaRPr lang="ru-RU"/>
        </a:p>
      </dgm:t>
    </dgm:pt>
    <dgm:pt modelId="{F7C8C39C-52BE-417B-A23D-1B8ABC3D88DC}" type="sibTrans" cxnId="{00A911E0-B6BC-41E6-8C13-34D07FE38998}">
      <dgm:prSet/>
      <dgm:spPr/>
      <dgm:t>
        <a:bodyPr/>
        <a:lstStyle/>
        <a:p>
          <a:endParaRPr lang="ru-RU"/>
        </a:p>
      </dgm:t>
    </dgm:pt>
    <dgm:pt modelId="{6BC69596-D517-4387-91D6-62901B52574B}" type="pres">
      <dgm:prSet presAssocID="{6FCB9563-C51F-4CBB-B6C4-88AC2597D9B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F95454-C489-4374-B875-C1649E161783}" type="pres">
      <dgm:prSet presAssocID="{0CA87F42-3193-42FA-A28D-E60B3FD4EA0E}" presName="parentText" presStyleLbl="node1" presStyleIdx="0" presStyleCnt="1" custLinFactNeighborX="-6" custLinFactNeighborY="21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A911E0-B6BC-41E6-8C13-34D07FE38998}" srcId="{6FCB9563-C51F-4CBB-B6C4-88AC2597D9BA}" destId="{0CA87F42-3193-42FA-A28D-E60B3FD4EA0E}" srcOrd="0" destOrd="0" parTransId="{CBEFC6C9-4CAB-45A1-A971-206A3EF10EA5}" sibTransId="{F7C8C39C-52BE-417B-A23D-1B8ABC3D88DC}"/>
    <dgm:cxn modelId="{C80F3984-D895-4AE4-93E9-FCD9F02F2508}" type="presOf" srcId="{6FCB9563-C51F-4CBB-B6C4-88AC2597D9BA}" destId="{6BC69596-D517-4387-91D6-62901B52574B}" srcOrd="0" destOrd="0" presId="urn:microsoft.com/office/officeart/2005/8/layout/vList2"/>
    <dgm:cxn modelId="{B903C6BE-02C4-4884-845A-2E8843127CA6}" type="presOf" srcId="{0CA87F42-3193-42FA-A28D-E60B3FD4EA0E}" destId="{C4F95454-C489-4374-B875-C1649E161783}" srcOrd="0" destOrd="0" presId="urn:microsoft.com/office/officeart/2005/8/layout/vList2"/>
    <dgm:cxn modelId="{51767CF8-F6B9-4213-8156-9A849C9DC6EA}" type="presParOf" srcId="{6BC69596-D517-4387-91D6-62901B52574B}" destId="{C4F95454-C489-4374-B875-C1649E16178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ED78E25-3BC0-4072-8769-C5A2CE28325C}" type="doc">
      <dgm:prSet loTypeId="urn:microsoft.com/office/officeart/2005/8/layout/lProcess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24F53868-4DB6-40DF-8E49-86863EC71D49}">
      <dgm:prSet custT="1"/>
      <dgm:spPr/>
      <dgm:t>
        <a:bodyPr/>
        <a:lstStyle/>
        <a:p>
          <a:pPr rtl="0"/>
          <a:r>
            <a:rPr lang="uk-UA" sz="2800" baseline="0" dirty="0" smtClean="0"/>
            <a:t>Привітання</a:t>
          </a:r>
          <a:endParaRPr lang="ru-RU" sz="2800" dirty="0"/>
        </a:p>
      </dgm:t>
    </dgm:pt>
    <dgm:pt modelId="{35D6D3B6-BCF6-4C3E-AEEC-0DD92DC711C3}" type="parTrans" cxnId="{206037D1-C750-487A-B81E-298F4B65C755}">
      <dgm:prSet/>
      <dgm:spPr/>
      <dgm:t>
        <a:bodyPr/>
        <a:lstStyle/>
        <a:p>
          <a:endParaRPr lang="ru-RU"/>
        </a:p>
      </dgm:t>
    </dgm:pt>
    <dgm:pt modelId="{74C58999-0376-4076-A71D-8142CFDA7857}" type="sibTrans" cxnId="{206037D1-C750-487A-B81E-298F4B65C755}">
      <dgm:prSet/>
      <dgm:spPr/>
      <dgm:t>
        <a:bodyPr/>
        <a:lstStyle/>
        <a:p>
          <a:endParaRPr lang="ru-RU"/>
        </a:p>
      </dgm:t>
    </dgm:pt>
    <dgm:pt modelId="{750E0851-5BEF-4DB3-9F2C-CBA20D892897}">
      <dgm:prSet custT="1"/>
      <dgm:spPr/>
      <dgm:t>
        <a:bodyPr/>
        <a:lstStyle/>
        <a:p>
          <a:pPr rtl="0"/>
          <a:r>
            <a:rPr lang="uk-UA" sz="2800" baseline="0" dirty="0" smtClean="0"/>
            <a:t>Розповідь про себе – 30%</a:t>
          </a:r>
          <a:endParaRPr lang="ru-RU" sz="2800" dirty="0"/>
        </a:p>
      </dgm:t>
    </dgm:pt>
    <dgm:pt modelId="{3782EDB3-EA98-454D-86BB-31432174B4C3}" type="parTrans" cxnId="{C8869F2C-FBD5-4E8C-9411-2125E88F3731}">
      <dgm:prSet/>
      <dgm:spPr/>
      <dgm:t>
        <a:bodyPr/>
        <a:lstStyle/>
        <a:p>
          <a:endParaRPr lang="ru-RU"/>
        </a:p>
      </dgm:t>
    </dgm:pt>
    <dgm:pt modelId="{10A8908A-BEA4-4D00-A534-22C5F24F23D5}" type="sibTrans" cxnId="{C8869F2C-FBD5-4E8C-9411-2125E88F3731}">
      <dgm:prSet/>
      <dgm:spPr/>
      <dgm:t>
        <a:bodyPr/>
        <a:lstStyle/>
        <a:p>
          <a:endParaRPr lang="ru-RU"/>
        </a:p>
      </dgm:t>
    </dgm:pt>
    <dgm:pt modelId="{187ABE7D-CC69-40EA-8638-9ADD7728F64E}">
      <dgm:prSet custT="1"/>
      <dgm:spPr/>
      <dgm:t>
        <a:bodyPr/>
        <a:lstStyle/>
        <a:p>
          <a:pPr rtl="0"/>
          <a:r>
            <a:rPr lang="uk-UA" sz="2800" baseline="0" dirty="0" smtClean="0"/>
            <a:t>Мотивація вибору – 70%</a:t>
          </a:r>
          <a:endParaRPr lang="ru-RU" sz="2800" dirty="0"/>
        </a:p>
      </dgm:t>
    </dgm:pt>
    <dgm:pt modelId="{31F596D7-B27E-4C0B-9A0C-5178DA4690E7}" type="parTrans" cxnId="{3E7E5139-E065-47A9-98F2-CF02A7037A05}">
      <dgm:prSet/>
      <dgm:spPr/>
      <dgm:t>
        <a:bodyPr/>
        <a:lstStyle/>
        <a:p>
          <a:endParaRPr lang="ru-RU"/>
        </a:p>
      </dgm:t>
    </dgm:pt>
    <dgm:pt modelId="{6F7D0931-4438-4411-87E6-7A62D94606DB}" type="sibTrans" cxnId="{3E7E5139-E065-47A9-98F2-CF02A7037A05}">
      <dgm:prSet/>
      <dgm:spPr/>
      <dgm:t>
        <a:bodyPr/>
        <a:lstStyle/>
        <a:p>
          <a:endParaRPr lang="ru-RU"/>
        </a:p>
      </dgm:t>
    </dgm:pt>
    <dgm:pt modelId="{ADE1CEA5-0C22-4367-81F1-CDA8806DDF25}">
      <dgm:prSet custT="1"/>
      <dgm:spPr/>
      <dgm:t>
        <a:bodyPr/>
        <a:lstStyle/>
        <a:p>
          <a:pPr rtl="0"/>
          <a:r>
            <a:rPr lang="uk-UA" sz="2400" baseline="0" dirty="0" smtClean="0"/>
            <a:t>Висновок (коли стану студентом, зможу зробити…)</a:t>
          </a:r>
          <a:endParaRPr lang="ru-RU" sz="2400" dirty="0"/>
        </a:p>
      </dgm:t>
    </dgm:pt>
    <dgm:pt modelId="{62586659-ACE1-4DCA-8D98-F45BE81B407D}" type="parTrans" cxnId="{5F665EFE-87CE-4B27-9D91-A52C7F5A1BC6}">
      <dgm:prSet/>
      <dgm:spPr/>
      <dgm:t>
        <a:bodyPr/>
        <a:lstStyle/>
        <a:p>
          <a:endParaRPr lang="ru-RU"/>
        </a:p>
      </dgm:t>
    </dgm:pt>
    <dgm:pt modelId="{F0E2C322-70A1-4B57-B1F4-2BC1202EFC69}" type="sibTrans" cxnId="{5F665EFE-87CE-4B27-9D91-A52C7F5A1BC6}">
      <dgm:prSet/>
      <dgm:spPr/>
      <dgm:t>
        <a:bodyPr/>
        <a:lstStyle/>
        <a:p>
          <a:endParaRPr lang="ru-RU"/>
        </a:p>
      </dgm:t>
    </dgm:pt>
    <dgm:pt modelId="{4FE5591A-5B2E-42F2-9DAF-3DD2169B20AE}" type="pres">
      <dgm:prSet presAssocID="{6ED78E25-3BC0-4072-8769-C5A2CE28325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1F428E6-8314-4585-8628-EE110FE96E6E}" type="pres">
      <dgm:prSet presAssocID="{24F53868-4DB6-40DF-8E49-86863EC71D49}" presName="horFlow" presStyleCnt="0"/>
      <dgm:spPr/>
    </dgm:pt>
    <dgm:pt modelId="{5AF5FA8C-EBFE-40AC-9DD1-2B7DF38B22AD}" type="pres">
      <dgm:prSet presAssocID="{24F53868-4DB6-40DF-8E49-86863EC71D49}" presName="bigChev" presStyleLbl="node1" presStyleIdx="0" presStyleCnt="4" custScaleX="535425"/>
      <dgm:spPr/>
      <dgm:t>
        <a:bodyPr/>
        <a:lstStyle/>
        <a:p>
          <a:endParaRPr lang="ru-RU"/>
        </a:p>
      </dgm:t>
    </dgm:pt>
    <dgm:pt modelId="{467733A0-FB6C-4A9A-BA84-E250F808E339}" type="pres">
      <dgm:prSet presAssocID="{24F53868-4DB6-40DF-8E49-86863EC71D49}" presName="vSp" presStyleCnt="0"/>
      <dgm:spPr/>
    </dgm:pt>
    <dgm:pt modelId="{3C876F08-E166-4503-A643-E776EC5D95F4}" type="pres">
      <dgm:prSet presAssocID="{750E0851-5BEF-4DB3-9F2C-CBA20D892897}" presName="horFlow" presStyleCnt="0"/>
      <dgm:spPr/>
    </dgm:pt>
    <dgm:pt modelId="{1BC645B9-F914-4ABC-8988-E513053AF7C6}" type="pres">
      <dgm:prSet presAssocID="{750E0851-5BEF-4DB3-9F2C-CBA20D892897}" presName="bigChev" presStyleLbl="node1" presStyleIdx="1" presStyleCnt="4" custScaleX="536126" custLinFactNeighborX="0" custLinFactNeighborY="-1260"/>
      <dgm:spPr/>
      <dgm:t>
        <a:bodyPr/>
        <a:lstStyle/>
        <a:p>
          <a:endParaRPr lang="ru-RU"/>
        </a:p>
      </dgm:t>
    </dgm:pt>
    <dgm:pt modelId="{6B8D7B8D-A7E2-4047-BC8C-C6FD0E1054B3}" type="pres">
      <dgm:prSet presAssocID="{750E0851-5BEF-4DB3-9F2C-CBA20D892897}" presName="vSp" presStyleCnt="0"/>
      <dgm:spPr/>
    </dgm:pt>
    <dgm:pt modelId="{48F2F0DD-06AB-45B7-AEAA-F6A5E3F6EFD2}" type="pres">
      <dgm:prSet presAssocID="{187ABE7D-CC69-40EA-8638-9ADD7728F64E}" presName="horFlow" presStyleCnt="0"/>
      <dgm:spPr/>
    </dgm:pt>
    <dgm:pt modelId="{ECAD3DB3-8AFB-4E76-AA1B-3F52DD379135}" type="pres">
      <dgm:prSet presAssocID="{187ABE7D-CC69-40EA-8638-9ADD7728F64E}" presName="bigChev" presStyleLbl="node1" presStyleIdx="2" presStyleCnt="4" custScaleX="536828"/>
      <dgm:spPr/>
      <dgm:t>
        <a:bodyPr/>
        <a:lstStyle/>
        <a:p>
          <a:endParaRPr lang="ru-RU"/>
        </a:p>
      </dgm:t>
    </dgm:pt>
    <dgm:pt modelId="{2416CA61-732F-4632-8D10-CF3C3A029700}" type="pres">
      <dgm:prSet presAssocID="{187ABE7D-CC69-40EA-8638-9ADD7728F64E}" presName="vSp" presStyleCnt="0"/>
      <dgm:spPr/>
    </dgm:pt>
    <dgm:pt modelId="{25F43788-E26C-47DA-9CEA-8B84DE768645}" type="pres">
      <dgm:prSet presAssocID="{ADE1CEA5-0C22-4367-81F1-CDA8806DDF25}" presName="horFlow" presStyleCnt="0"/>
      <dgm:spPr/>
    </dgm:pt>
    <dgm:pt modelId="{56BAB09B-CAA2-4D16-8F8F-13A4D9248220}" type="pres">
      <dgm:prSet presAssocID="{ADE1CEA5-0C22-4367-81F1-CDA8806DDF25}" presName="bigChev" presStyleLbl="node1" presStyleIdx="3" presStyleCnt="4" custScaleX="536828"/>
      <dgm:spPr/>
      <dgm:t>
        <a:bodyPr/>
        <a:lstStyle/>
        <a:p>
          <a:endParaRPr lang="ru-RU"/>
        </a:p>
      </dgm:t>
    </dgm:pt>
  </dgm:ptLst>
  <dgm:cxnLst>
    <dgm:cxn modelId="{5F665EFE-87CE-4B27-9D91-A52C7F5A1BC6}" srcId="{6ED78E25-3BC0-4072-8769-C5A2CE28325C}" destId="{ADE1CEA5-0C22-4367-81F1-CDA8806DDF25}" srcOrd="3" destOrd="0" parTransId="{62586659-ACE1-4DCA-8D98-F45BE81B407D}" sibTransId="{F0E2C322-70A1-4B57-B1F4-2BC1202EFC69}"/>
    <dgm:cxn modelId="{3E7E5139-E065-47A9-98F2-CF02A7037A05}" srcId="{6ED78E25-3BC0-4072-8769-C5A2CE28325C}" destId="{187ABE7D-CC69-40EA-8638-9ADD7728F64E}" srcOrd="2" destOrd="0" parTransId="{31F596D7-B27E-4C0B-9A0C-5178DA4690E7}" sibTransId="{6F7D0931-4438-4411-87E6-7A62D94606DB}"/>
    <dgm:cxn modelId="{206037D1-C750-487A-B81E-298F4B65C755}" srcId="{6ED78E25-3BC0-4072-8769-C5A2CE28325C}" destId="{24F53868-4DB6-40DF-8E49-86863EC71D49}" srcOrd="0" destOrd="0" parTransId="{35D6D3B6-BCF6-4C3E-AEEC-0DD92DC711C3}" sibTransId="{74C58999-0376-4076-A71D-8142CFDA7857}"/>
    <dgm:cxn modelId="{0DD6B0AB-92A4-4559-BC30-EBB52A8F1062}" type="presOf" srcId="{750E0851-5BEF-4DB3-9F2C-CBA20D892897}" destId="{1BC645B9-F914-4ABC-8988-E513053AF7C6}" srcOrd="0" destOrd="0" presId="urn:microsoft.com/office/officeart/2005/8/layout/lProcess3"/>
    <dgm:cxn modelId="{5AEA5E2F-FBCA-404F-BF0D-AF9EFEA38495}" type="presOf" srcId="{24F53868-4DB6-40DF-8E49-86863EC71D49}" destId="{5AF5FA8C-EBFE-40AC-9DD1-2B7DF38B22AD}" srcOrd="0" destOrd="0" presId="urn:microsoft.com/office/officeart/2005/8/layout/lProcess3"/>
    <dgm:cxn modelId="{DA16FB75-0CD9-4C10-935A-AF3129F81DAC}" type="presOf" srcId="{187ABE7D-CC69-40EA-8638-9ADD7728F64E}" destId="{ECAD3DB3-8AFB-4E76-AA1B-3F52DD379135}" srcOrd="0" destOrd="0" presId="urn:microsoft.com/office/officeart/2005/8/layout/lProcess3"/>
    <dgm:cxn modelId="{C8869F2C-FBD5-4E8C-9411-2125E88F3731}" srcId="{6ED78E25-3BC0-4072-8769-C5A2CE28325C}" destId="{750E0851-5BEF-4DB3-9F2C-CBA20D892897}" srcOrd="1" destOrd="0" parTransId="{3782EDB3-EA98-454D-86BB-31432174B4C3}" sibTransId="{10A8908A-BEA4-4D00-A534-22C5F24F23D5}"/>
    <dgm:cxn modelId="{F85BEB62-7FCE-452D-AFA7-89BC2594914E}" type="presOf" srcId="{ADE1CEA5-0C22-4367-81F1-CDA8806DDF25}" destId="{56BAB09B-CAA2-4D16-8F8F-13A4D9248220}" srcOrd="0" destOrd="0" presId="urn:microsoft.com/office/officeart/2005/8/layout/lProcess3"/>
    <dgm:cxn modelId="{D69A7B9A-785F-468E-A0AB-E86658D628A1}" type="presOf" srcId="{6ED78E25-3BC0-4072-8769-C5A2CE28325C}" destId="{4FE5591A-5B2E-42F2-9DAF-3DD2169B20AE}" srcOrd="0" destOrd="0" presId="urn:microsoft.com/office/officeart/2005/8/layout/lProcess3"/>
    <dgm:cxn modelId="{EB7ED3E9-54AB-4F0B-AF20-8ADCA4707BB8}" type="presParOf" srcId="{4FE5591A-5B2E-42F2-9DAF-3DD2169B20AE}" destId="{31F428E6-8314-4585-8628-EE110FE96E6E}" srcOrd="0" destOrd="0" presId="urn:microsoft.com/office/officeart/2005/8/layout/lProcess3"/>
    <dgm:cxn modelId="{E5EBC530-295B-45F1-B125-8515F362B00D}" type="presParOf" srcId="{31F428E6-8314-4585-8628-EE110FE96E6E}" destId="{5AF5FA8C-EBFE-40AC-9DD1-2B7DF38B22AD}" srcOrd="0" destOrd="0" presId="urn:microsoft.com/office/officeart/2005/8/layout/lProcess3"/>
    <dgm:cxn modelId="{5CDDE6BA-AFB1-4D99-97AD-8B0F4A3D8B8B}" type="presParOf" srcId="{4FE5591A-5B2E-42F2-9DAF-3DD2169B20AE}" destId="{467733A0-FB6C-4A9A-BA84-E250F808E339}" srcOrd="1" destOrd="0" presId="urn:microsoft.com/office/officeart/2005/8/layout/lProcess3"/>
    <dgm:cxn modelId="{73CBE0FB-B64D-4948-83E3-E8A9A4CBCC9A}" type="presParOf" srcId="{4FE5591A-5B2E-42F2-9DAF-3DD2169B20AE}" destId="{3C876F08-E166-4503-A643-E776EC5D95F4}" srcOrd="2" destOrd="0" presId="urn:microsoft.com/office/officeart/2005/8/layout/lProcess3"/>
    <dgm:cxn modelId="{9681A62B-F0EC-4193-8CE5-DB8A0AA2DB43}" type="presParOf" srcId="{3C876F08-E166-4503-A643-E776EC5D95F4}" destId="{1BC645B9-F914-4ABC-8988-E513053AF7C6}" srcOrd="0" destOrd="0" presId="urn:microsoft.com/office/officeart/2005/8/layout/lProcess3"/>
    <dgm:cxn modelId="{A092AD57-7178-42B7-BE40-79D0F85C5AB8}" type="presParOf" srcId="{4FE5591A-5B2E-42F2-9DAF-3DD2169B20AE}" destId="{6B8D7B8D-A7E2-4047-BC8C-C6FD0E1054B3}" srcOrd="3" destOrd="0" presId="urn:microsoft.com/office/officeart/2005/8/layout/lProcess3"/>
    <dgm:cxn modelId="{A98BCDDA-4E4A-43B0-A9B9-ADFE2007C4B2}" type="presParOf" srcId="{4FE5591A-5B2E-42F2-9DAF-3DD2169B20AE}" destId="{48F2F0DD-06AB-45B7-AEAA-F6A5E3F6EFD2}" srcOrd="4" destOrd="0" presId="urn:microsoft.com/office/officeart/2005/8/layout/lProcess3"/>
    <dgm:cxn modelId="{167F025B-4DDF-4736-B123-E008D3344E67}" type="presParOf" srcId="{48F2F0DD-06AB-45B7-AEAA-F6A5E3F6EFD2}" destId="{ECAD3DB3-8AFB-4E76-AA1B-3F52DD379135}" srcOrd="0" destOrd="0" presId="urn:microsoft.com/office/officeart/2005/8/layout/lProcess3"/>
    <dgm:cxn modelId="{F9C9847A-34E0-4347-9E2E-CBEF95202F43}" type="presParOf" srcId="{4FE5591A-5B2E-42F2-9DAF-3DD2169B20AE}" destId="{2416CA61-732F-4632-8D10-CF3C3A029700}" srcOrd="5" destOrd="0" presId="urn:microsoft.com/office/officeart/2005/8/layout/lProcess3"/>
    <dgm:cxn modelId="{24784B66-77A2-4021-9895-4C513753F5E4}" type="presParOf" srcId="{4FE5591A-5B2E-42F2-9DAF-3DD2169B20AE}" destId="{25F43788-E26C-47DA-9CEA-8B84DE768645}" srcOrd="6" destOrd="0" presId="urn:microsoft.com/office/officeart/2005/8/layout/lProcess3"/>
    <dgm:cxn modelId="{C59AB64A-BA3F-4A0A-9ED1-060752471A26}" type="presParOf" srcId="{25F43788-E26C-47DA-9CEA-8B84DE768645}" destId="{56BAB09B-CAA2-4D16-8F8F-13A4D9248220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ECEC438-95FD-4F02-B053-7025D6E8DE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5D750A3-F81A-4FC9-B5D4-09BE187FB91A}">
      <dgm:prSet/>
      <dgm:spPr/>
      <dgm:t>
        <a:bodyPr/>
        <a:lstStyle/>
        <a:p>
          <a:pPr algn="ctr" rtl="0"/>
          <a:r>
            <a:rPr lang="uk-UA" baseline="0" smtClean="0"/>
            <a:t>Привітання</a:t>
          </a:r>
          <a:endParaRPr lang="ru-RU"/>
        </a:p>
      </dgm:t>
    </dgm:pt>
    <dgm:pt modelId="{015E3827-1586-4CDB-9F89-57B421F917B2}" type="parTrans" cxnId="{2AC43AB2-BDA6-4167-998C-02D228F41A02}">
      <dgm:prSet/>
      <dgm:spPr/>
      <dgm:t>
        <a:bodyPr/>
        <a:lstStyle/>
        <a:p>
          <a:endParaRPr lang="ru-RU"/>
        </a:p>
      </dgm:t>
    </dgm:pt>
    <dgm:pt modelId="{2510DAF6-8FE2-431F-94FD-51BE2B92A344}" type="sibTrans" cxnId="{2AC43AB2-BDA6-4167-998C-02D228F41A02}">
      <dgm:prSet/>
      <dgm:spPr/>
      <dgm:t>
        <a:bodyPr/>
        <a:lstStyle/>
        <a:p>
          <a:endParaRPr lang="ru-RU"/>
        </a:p>
      </dgm:t>
    </dgm:pt>
    <dgm:pt modelId="{8F7DCABE-2B50-4585-86FA-F648DA0D2A2C}" type="pres">
      <dgm:prSet presAssocID="{6ECEC438-95FD-4F02-B053-7025D6E8DE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CB2B8C-FC9D-48D6-9CB5-B7A44D9135C4}" type="pres">
      <dgm:prSet presAssocID="{35D750A3-F81A-4FC9-B5D4-09BE187FB91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B4647C-BFD7-4B16-9CE4-1C2C9C4222FD}" type="presOf" srcId="{6ECEC438-95FD-4F02-B053-7025D6E8DEB1}" destId="{8F7DCABE-2B50-4585-86FA-F648DA0D2A2C}" srcOrd="0" destOrd="0" presId="urn:microsoft.com/office/officeart/2005/8/layout/vList2"/>
    <dgm:cxn modelId="{2AC43AB2-BDA6-4167-998C-02D228F41A02}" srcId="{6ECEC438-95FD-4F02-B053-7025D6E8DEB1}" destId="{35D750A3-F81A-4FC9-B5D4-09BE187FB91A}" srcOrd="0" destOrd="0" parTransId="{015E3827-1586-4CDB-9F89-57B421F917B2}" sibTransId="{2510DAF6-8FE2-431F-94FD-51BE2B92A344}"/>
    <dgm:cxn modelId="{7A45C230-1703-44AD-8571-69D3F0DABE0E}" type="presOf" srcId="{35D750A3-F81A-4FC9-B5D4-09BE187FB91A}" destId="{1BCB2B8C-FC9D-48D6-9CB5-B7A44D9135C4}" srcOrd="0" destOrd="0" presId="urn:microsoft.com/office/officeart/2005/8/layout/vList2"/>
    <dgm:cxn modelId="{4086B135-9645-4099-9C05-AEDF4924E424}" type="presParOf" srcId="{8F7DCABE-2B50-4585-86FA-F648DA0D2A2C}" destId="{1BCB2B8C-FC9D-48D6-9CB5-B7A44D9135C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2916597-BD99-4F13-B1DE-FAF40E0D34E6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9E3107C-C509-4DC8-AA5C-CA1135D62A61}">
      <dgm:prSet/>
      <dgm:spPr/>
      <dgm:t>
        <a:bodyPr/>
        <a:lstStyle/>
        <a:p>
          <a:pPr rtl="0"/>
          <a:r>
            <a:rPr lang="uk-UA" baseline="0" dirty="0" smtClean="0"/>
            <a:t>Шановний Голово Відбіркової комісії!</a:t>
          </a:r>
          <a:endParaRPr lang="ru-RU" dirty="0"/>
        </a:p>
      </dgm:t>
    </dgm:pt>
    <dgm:pt modelId="{48370E46-D7B9-4D54-B7D0-6E5584C23308}" type="parTrans" cxnId="{CCDDC5B2-6041-4133-8E11-A79427A45112}">
      <dgm:prSet/>
      <dgm:spPr/>
      <dgm:t>
        <a:bodyPr/>
        <a:lstStyle/>
        <a:p>
          <a:endParaRPr lang="ru-RU"/>
        </a:p>
      </dgm:t>
    </dgm:pt>
    <dgm:pt modelId="{4268DDAE-A497-407A-8B4E-520C37F5FF70}" type="sibTrans" cxnId="{CCDDC5B2-6041-4133-8E11-A79427A45112}">
      <dgm:prSet/>
      <dgm:spPr/>
      <dgm:t>
        <a:bodyPr/>
        <a:lstStyle/>
        <a:p>
          <a:endParaRPr lang="ru-RU"/>
        </a:p>
      </dgm:t>
    </dgm:pt>
    <dgm:pt modelId="{5F643833-8A11-4604-92FF-D912D6C45E86}">
      <dgm:prSet/>
      <dgm:spPr/>
      <dgm:t>
        <a:bodyPr/>
        <a:lstStyle/>
        <a:p>
          <a:pPr rtl="0"/>
          <a:r>
            <a:rPr lang="uk-UA" baseline="0" dirty="0" smtClean="0"/>
            <a:t>Вельмишановний Голово Відбіркової комісії!</a:t>
          </a:r>
          <a:endParaRPr lang="ru-RU" dirty="0"/>
        </a:p>
      </dgm:t>
    </dgm:pt>
    <dgm:pt modelId="{8E6EBC41-12B2-468B-AAB8-12FBA6609433}" type="parTrans" cxnId="{61F39E73-7CAA-48E8-B848-D421FB076920}">
      <dgm:prSet/>
      <dgm:spPr/>
      <dgm:t>
        <a:bodyPr/>
        <a:lstStyle/>
        <a:p>
          <a:endParaRPr lang="ru-RU"/>
        </a:p>
      </dgm:t>
    </dgm:pt>
    <dgm:pt modelId="{D56BC92B-3B15-4300-9B8F-CDD68ECDA36B}" type="sibTrans" cxnId="{61F39E73-7CAA-48E8-B848-D421FB076920}">
      <dgm:prSet/>
      <dgm:spPr/>
      <dgm:t>
        <a:bodyPr/>
        <a:lstStyle/>
        <a:p>
          <a:endParaRPr lang="ru-RU"/>
        </a:p>
      </dgm:t>
    </dgm:pt>
    <dgm:pt modelId="{DA0870DD-C6EF-410B-AEB3-45EBFAF87C71}">
      <dgm:prSet/>
      <dgm:spPr/>
      <dgm:t>
        <a:bodyPr/>
        <a:lstStyle/>
        <a:p>
          <a:pPr rtl="0"/>
          <a:r>
            <a:rPr lang="uk-UA" baseline="0" dirty="0" smtClean="0"/>
            <a:t>Шановний Ігорю Євгеновичу!</a:t>
          </a:r>
          <a:endParaRPr lang="ru-RU" dirty="0"/>
        </a:p>
      </dgm:t>
    </dgm:pt>
    <dgm:pt modelId="{87352D38-75A4-4E20-B219-688A6473776B}" type="parTrans" cxnId="{2490B50A-D4BE-45A6-A6BE-1DA2E4E8C472}">
      <dgm:prSet/>
      <dgm:spPr/>
      <dgm:t>
        <a:bodyPr/>
        <a:lstStyle/>
        <a:p>
          <a:endParaRPr lang="ru-RU"/>
        </a:p>
      </dgm:t>
    </dgm:pt>
    <dgm:pt modelId="{A3DDF9C1-8A51-452D-B7C1-E4B3DE4F328B}" type="sibTrans" cxnId="{2490B50A-D4BE-45A6-A6BE-1DA2E4E8C472}">
      <dgm:prSet/>
      <dgm:spPr/>
      <dgm:t>
        <a:bodyPr/>
        <a:lstStyle/>
        <a:p>
          <a:endParaRPr lang="ru-RU"/>
        </a:p>
      </dgm:t>
    </dgm:pt>
    <dgm:pt modelId="{AEE6AFEF-5F9F-4DFC-9CC5-4B11350C70E8}">
      <dgm:prSet/>
      <dgm:spPr/>
      <dgm:t>
        <a:bodyPr/>
        <a:lstStyle/>
        <a:p>
          <a:pPr rtl="0"/>
          <a:r>
            <a:rPr lang="uk-UA" baseline="0" dirty="0" smtClean="0"/>
            <a:t>Вельмишановний Ігорю Євгеновичу!</a:t>
          </a:r>
          <a:endParaRPr lang="ru-RU" dirty="0"/>
        </a:p>
      </dgm:t>
    </dgm:pt>
    <dgm:pt modelId="{9E8D7C61-DD47-4BFE-A270-445A73E6CA11}" type="parTrans" cxnId="{768FB060-30BE-42E7-97B5-3247229034A6}">
      <dgm:prSet/>
      <dgm:spPr/>
      <dgm:t>
        <a:bodyPr/>
        <a:lstStyle/>
        <a:p>
          <a:endParaRPr lang="ru-RU"/>
        </a:p>
      </dgm:t>
    </dgm:pt>
    <dgm:pt modelId="{F4EA12DD-90D5-4B8D-B9FD-7FC2DFA3B4F9}" type="sibTrans" cxnId="{768FB060-30BE-42E7-97B5-3247229034A6}">
      <dgm:prSet/>
      <dgm:spPr/>
      <dgm:t>
        <a:bodyPr/>
        <a:lstStyle/>
        <a:p>
          <a:endParaRPr lang="ru-RU"/>
        </a:p>
      </dgm:t>
    </dgm:pt>
    <dgm:pt modelId="{D34104F5-045B-496B-B75B-65BA8194CC19}" type="pres">
      <dgm:prSet presAssocID="{62916597-BD99-4F13-B1DE-FAF40E0D34E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905E42-7053-4AAB-85C1-A07859E0CA53}" type="pres">
      <dgm:prSet presAssocID="{59E3107C-C509-4DC8-AA5C-CA1135D62A6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1C9F0-C628-4C3D-8724-AC4AEBBDD4CC}" type="pres">
      <dgm:prSet presAssocID="{4268DDAE-A497-407A-8B4E-520C37F5FF70}" presName="spacer" presStyleCnt="0"/>
      <dgm:spPr/>
    </dgm:pt>
    <dgm:pt modelId="{E44D4A26-E581-4197-86A4-2C29E52872AB}" type="pres">
      <dgm:prSet presAssocID="{5F643833-8A11-4604-92FF-D912D6C45E8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4827B-5BF2-4FA7-BB20-DC909BBC209B}" type="pres">
      <dgm:prSet presAssocID="{D56BC92B-3B15-4300-9B8F-CDD68ECDA36B}" presName="spacer" presStyleCnt="0"/>
      <dgm:spPr/>
    </dgm:pt>
    <dgm:pt modelId="{76370919-7B6F-45E6-A175-F16B1D74B809}" type="pres">
      <dgm:prSet presAssocID="{DA0870DD-C6EF-410B-AEB3-45EBFAF87C7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2F61EA-3BD8-4F8E-9872-3B7A8E77E339}" type="pres">
      <dgm:prSet presAssocID="{A3DDF9C1-8A51-452D-B7C1-E4B3DE4F328B}" presName="spacer" presStyleCnt="0"/>
      <dgm:spPr/>
    </dgm:pt>
    <dgm:pt modelId="{7C8E26D1-366A-4671-BEC6-C87B68C7131A}" type="pres">
      <dgm:prSet presAssocID="{AEE6AFEF-5F9F-4DFC-9CC5-4B11350C70E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BD57B6-9251-4373-94C5-64DB08913896}" type="presOf" srcId="{59E3107C-C509-4DC8-AA5C-CA1135D62A61}" destId="{D1905E42-7053-4AAB-85C1-A07859E0CA53}" srcOrd="0" destOrd="0" presId="urn:microsoft.com/office/officeart/2005/8/layout/vList2"/>
    <dgm:cxn modelId="{768FB060-30BE-42E7-97B5-3247229034A6}" srcId="{62916597-BD99-4F13-B1DE-FAF40E0D34E6}" destId="{AEE6AFEF-5F9F-4DFC-9CC5-4B11350C70E8}" srcOrd="3" destOrd="0" parTransId="{9E8D7C61-DD47-4BFE-A270-445A73E6CA11}" sibTransId="{F4EA12DD-90D5-4B8D-B9FD-7FC2DFA3B4F9}"/>
    <dgm:cxn modelId="{2490B50A-D4BE-45A6-A6BE-1DA2E4E8C472}" srcId="{62916597-BD99-4F13-B1DE-FAF40E0D34E6}" destId="{DA0870DD-C6EF-410B-AEB3-45EBFAF87C71}" srcOrd="2" destOrd="0" parTransId="{87352D38-75A4-4E20-B219-688A6473776B}" sibTransId="{A3DDF9C1-8A51-452D-B7C1-E4B3DE4F328B}"/>
    <dgm:cxn modelId="{CCDDC5B2-6041-4133-8E11-A79427A45112}" srcId="{62916597-BD99-4F13-B1DE-FAF40E0D34E6}" destId="{59E3107C-C509-4DC8-AA5C-CA1135D62A61}" srcOrd="0" destOrd="0" parTransId="{48370E46-D7B9-4D54-B7D0-6E5584C23308}" sibTransId="{4268DDAE-A497-407A-8B4E-520C37F5FF70}"/>
    <dgm:cxn modelId="{9AC472EB-0C17-4154-9126-DA458D91D03D}" type="presOf" srcId="{DA0870DD-C6EF-410B-AEB3-45EBFAF87C71}" destId="{76370919-7B6F-45E6-A175-F16B1D74B809}" srcOrd="0" destOrd="0" presId="urn:microsoft.com/office/officeart/2005/8/layout/vList2"/>
    <dgm:cxn modelId="{15FE9D3B-5534-4D8F-BD20-6804B2260483}" type="presOf" srcId="{AEE6AFEF-5F9F-4DFC-9CC5-4B11350C70E8}" destId="{7C8E26D1-366A-4671-BEC6-C87B68C7131A}" srcOrd="0" destOrd="0" presId="urn:microsoft.com/office/officeart/2005/8/layout/vList2"/>
    <dgm:cxn modelId="{E367AFC7-C8FD-49E9-AD16-BA8A3E344049}" type="presOf" srcId="{5F643833-8A11-4604-92FF-D912D6C45E86}" destId="{E44D4A26-E581-4197-86A4-2C29E52872AB}" srcOrd="0" destOrd="0" presId="urn:microsoft.com/office/officeart/2005/8/layout/vList2"/>
    <dgm:cxn modelId="{61F39E73-7CAA-48E8-B848-D421FB076920}" srcId="{62916597-BD99-4F13-B1DE-FAF40E0D34E6}" destId="{5F643833-8A11-4604-92FF-D912D6C45E86}" srcOrd="1" destOrd="0" parTransId="{8E6EBC41-12B2-468B-AAB8-12FBA6609433}" sibTransId="{D56BC92B-3B15-4300-9B8F-CDD68ECDA36B}"/>
    <dgm:cxn modelId="{9CDB8DB4-92F8-400E-8CA6-4DC5DF5817D8}" type="presOf" srcId="{62916597-BD99-4F13-B1DE-FAF40E0D34E6}" destId="{D34104F5-045B-496B-B75B-65BA8194CC19}" srcOrd="0" destOrd="0" presId="urn:microsoft.com/office/officeart/2005/8/layout/vList2"/>
    <dgm:cxn modelId="{087A2822-FF96-4786-92A8-D780F311FAE3}" type="presParOf" srcId="{D34104F5-045B-496B-B75B-65BA8194CC19}" destId="{D1905E42-7053-4AAB-85C1-A07859E0CA53}" srcOrd="0" destOrd="0" presId="urn:microsoft.com/office/officeart/2005/8/layout/vList2"/>
    <dgm:cxn modelId="{3A5C88D0-B775-4F29-977E-57CF852A0A85}" type="presParOf" srcId="{D34104F5-045B-496B-B75B-65BA8194CC19}" destId="{4F41C9F0-C628-4C3D-8724-AC4AEBBDD4CC}" srcOrd="1" destOrd="0" presId="urn:microsoft.com/office/officeart/2005/8/layout/vList2"/>
    <dgm:cxn modelId="{2A33A851-FFB0-4924-9341-FC21616F63C6}" type="presParOf" srcId="{D34104F5-045B-496B-B75B-65BA8194CC19}" destId="{E44D4A26-E581-4197-86A4-2C29E52872AB}" srcOrd="2" destOrd="0" presId="urn:microsoft.com/office/officeart/2005/8/layout/vList2"/>
    <dgm:cxn modelId="{9EDA4DEA-025F-4C07-B699-32CF8D907F88}" type="presParOf" srcId="{D34104F5-045B-496B-B75B-65BA8194CC19}" destId="{8394827B-5BF2-4FA7-BB20-DC909BBC209B}" srcOrd="3" destOrd="0" presId="urn:microsoft.com/office/officeart/2005/8/layout/vList2"/>
    <dgm:cxn modelId="{ED905097-5005-4119-8136-1CBDC0E9C61F}" type="presParOf" srcId="{D34104F5-045B-496B-B75B-65BA8194CC19}" destId="{76370919-7B6F-45E6-A175-F16B1D74B809}" srcOrd="4" destOrd="0" presId="urn:microsoft.com/office/officeart/2005/8/layout/vList2"/>
    <dgm:cxn modelId="{AC49B504-E115-42AF-97F2-DAC10B1A22CD}" type="presParOf" srcId="{D34104F5-045B-496B-B75B-65BA8194CC19}" destId="{E12F61EA-3BD8-4F8E-9872-3B7A8E77E339}" srcOrd="5" destOrd="0" presId="urn:microsoft.com/office/officeart/2005/8/layout/vList2"/>
    <dgm:cxn modelId="{AEBEFA43-CD75-4A3C-8CA4-25FBACC130AA}" type="presParOf" srcId="{D34104F5-045B-496B-B75B-65BA8194CC19}" destId="{7C8E26D1-366A-4671-BEC6-C87B68C7131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AB744A6-5E84-48C5-94E3-AD4BCA9651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B53E620-B01D-45A1-8021-E44B3834E06A}">
      <dgm:prSet/>
      <dgm:spPr/>
      <dgm:t>
        <a:bodyPr/>
        <a:lstStyle/>
        <a:p>
          <a:pPr algn="ctr" rtl="0"/>
          <a:r>
            <a:rPr lang="uk-UA" baseline="0" smtClean="0"/>
            <a:t>Ще варіант</a:t>
          </a:r>
          <a:endParaRPr lang="ru-RU"/>
        </a:p>
      </dgm:t>
    </dgm:pt>
    <dgm:pt modelId="{D73DDFBE-59AF-495B-AAE4-A522224CC1BA}" type="parTrans" cxnId="{48093575-5323-43AD-977F-1CB7B6AA8469}">
      <dgm:prSet/>
      <dgm:spPr/>
      <dgm:t>
        <a:bodyPr/>
        <a:lstStyle/>
        <a:p>
          <a:endParaRPr lang="ru-RU"/>
        </a:p>
      </dgm:t>
    </dgm:pt>
    <dgm:pt modelId="{8EDA1072-CF81-496D-BD29-1C6D15CA8D27}" type="sibTrans" cxnId="{48093575-5323-43AD-977F-1CB7B6AA8469}">
      <dgm:prSet/>
      <dgm:spPr/>
      <dgm:t>
        <a:bodyPr/>
        <a:lstStyle/>
        <a:p>
          <a:endParaRPr lang="ru-RU"/>
        </a:p>
      </dgm:t>
    </dgm:pt>
    <dgm:pt modelId="{7DB3BB14-F30D-4193-85B4-8F3E399492E2}" type="pres">
      <dgm:prSet presAssocID="{0AB744A6-5E84-48C5-94E3-AD4BCA9651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197D2F-83E0-498E-BFFB-5B52C81572E9}" type="pres">
      <dgm:prSet presAssocID="{DB53E620-B01D-45A1-8021-E44B3834E06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A0C2C7-D389-4ED4-9CC1-E490FCA5C86D}" type="presOf" srcId="{DB53E620-B01D-45A1-8021-E44B3834E06A}" destId="{E6197D2F-83E0-498E-BFFB-5B52C81572E9}" srcOrd="0" destOrd="0" presId="urn:microsoft.com/office/officeart/2005/8/layout/vList2"/>
    <dgm:cxn modelId="{DCFCC381-70C1-4316-975C-7AE9948B634E}" type="presOf" srcId="{0AB744A6-5E84-48C5-94E3-AD4BCA965172}" destId="{7DB3BB14-F30D-4193-85B4-8F3E399492E2}" srcOrd="0" destOrd="0" presId="urn:microsoft.com/office/officeart/2005/8/layout/vList2"/>
    <dgm:cxn modelId="{48093575-5323-43AD-977F-1CB7B6AA8469}" srcId="{0AB744A6-5E84-48C5-94E3-AD4BCA965172}" destId="{DB53E620-B01D-45A1-8021-E44B3834E06A}" srcOrd="0" destOrd="0" parTransId="{D73DDFBE-59AF-495B-AAE4-A522224CC1BA}" sibTransId="{8EDA1072-CF81-496D-BD29-1C6D15CA8D27}"/>
    <dgm:cxn modelId="{91218070-0B77-4FAA-840D-5BA42F262E4C}" type="presParOf" srcId="{7DB3BB14-F30D-4193-85B4-8F3E399492E2}" destId="{E6197D2F-83E0-498E-BFFB-5B52C81572E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1BDDE5B6-AA51-4AD3-9B3C-BF6FD1656B45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BF6A9848-7C95-41EE-8D7D-05610FE102E3}">
      <dgm:prSet/>
      <dgm:spPr/>
      <dgm:t>
        <a:bodyPr/>
        <a:lstStyle/>
        <a:p>
          <a:pPr rtl="0"/>
          <a:r>
            <a:rPr lang="uk-UA" baseline="0" smtClean="0"/>
            <a:t>«Мотиваційний лист вступника до Полтавського юридичного інституту»</a:t>
          </a:r>
          <a:endParaRPr lang="ru-RU"/>
        </a:p>
      </dgm:t>
    </dgm:pt>
    <dgm:pt modelId="{36E8729E-D80F-4557-BBEE-FBA1D40F7BAB}" type="parTrans" cxnId="{C43D430E-39CB-4FF7-B005-B7745823FABA}">
      <dgm:prSet/>
      <dgm:spPr/>
      <dgm:t>
        <a:bodyPr/>
        <a:lstStyle/>
        <a:p>
          <a:endParaRPr lang="ru-RU"/>
        </a:p>
      </dgm:t>
    </dgm:pt>
    <dgm:pt modelId="{16200ACC-EFF8-469C-B1AD-034C8836AECD}" type="sibTrans" cxnId="{C43D430E-39CB-4FF7-B005-B7745823FABA}">
      <dgm:prSet/>
      <dgm:spPr/>
      <dgm:t>
        <a:bodyPr/>
        <a:lstStyle/>
        <a:p>
          <a:endParaRPr lang="ru-RU"/>
        </a:p>
      </dgm:t>
    </dgm:pt>
    <dgm:pt modelId="{11BA6078-76CA-43CC-B590-9DDBEEA2086A}" type="pres">
      <dgm:prSet presAssocID="{1BDDE5B6-AA51-4AD3-9B3C-BF6FD1656B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514BB5-F9FC-400E-876C-0D0434F2EAEE}" type="pres">
      <dgm:prSet presAssocID="{BF6A9848-7C95-41EE-8D7D-05610FE102E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892AC3-F8CA-4B42-94C3-E0881E0C0D03}" type="presOf" srcId="{BF6A9848-7C95-41EE-8D7D-05610FE102E3}" destId="{2D514BB5-F9FC-400E-876C-0D0434F2EAEE}" srcOrd="0" destOrd="0" presId="urn:microsoft.com/office/officeart/2005/8/layout/vList2"/>
    <dgm:cxn modelId="{C43D430E-39CB-4FF7-B005-B7745823FABA}" srcId="{1BDDE5B6-AA51-4AD3-9B3C-BF6FD1656B45}" destId="{BF6A9848-7C95-41EE-8D7D-05610FE102E3}" srcOrd="0" destOrd="0" parTransId="{36E8729E-D80F-4557-BBEE-FBA1D40F7BAB}" sibTransId="{16200ACC-EFF8-469C-B1AD-034C8836AECD}"/>
    <dgm:cxn modelId="{B5B444E4-50E6-4A00-9F01-A02CCCF46605}" type="presOf" srcId="{1BDDE5B6-AA51-4AD3-9B3C-BF6FD1656B45}" destId="{11BA6078-76CA-43CC-B590-9DDBEEA2086A}" srcOrd="0" destOrd="0" presId="urn:microsoft.com/office/officeart/2005/8/layout/vList2"/>
    <dgm:cxn modelId="{9C286D4E-7CE3-4C0F-B23D-3F026A8A6624}" type="presParOf" srcId="{11BA6078-76CA-43CC-B590-9DDBEEA2086A}" destId="{2D514BB5-F9FC-400E-876C-0D0434F2EAE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AA21D757-38C3-4A7A-A35E-E54338D928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FDA6E21-D2D8-4E17-834C-E0B7094E0387}">
      <dgm:prSet/>
      <dgm:spPr/>
      <dgm:t>
        <a:bodyPr/>
        <a:lstStyle/>
        <a:p>
          <a:pPr rtl="0"/>
          <a:r>
            <a:rPr lang="uk-UA" baseline="0" smtClean="0"/>
            <a:t>Що конкретно розповідати про себе?</a:t>
          </a:r>
          <a:endParaRPr lang="ru-RU"/>
        </a:p>
      </dgm:t>
    </dgm:pt>
    <dgm:pt modelId="{C833B492-7061-45F2-B1EF-27046F3A2F8E}" type="parTrans" cxnId="{6CC6CB1D-47C2-449B-938D-1325AD8679FD}">
      <dgm:prSet/>
      <dgm:spPr/>
      <dgm:t>
        <a:bodyPr/>
        <a:lstStyle/>
        <a:p>
          <a:endParaRPr lang="ru-RU"/>
        </a:p>
      </dgm:t>
    </dgm:pt>
    <dgm:pt modelId="{123E78A2-78CC-4FFB-BEB2-F0C11A064190}" type="sibTrans" cxnId="{6CC6CB1D-47C2-449B-938D-1325AD8679FD}">
      <dgm:prSet/>
      <dgm:spPr/>
      <dgm:t>
        <a:bodyPr/>
        <a:lstStyle/>
        <a:p>
          <a:endParaRPr lang="ru-RU"/>
        </a:p>
      </dgm:t>
    </dgm:pt>
    <dgm:pt modelId="{1BCD961F-6D06-4764-8A0B-1E82FDF68489}" type="pres">
      <dgm:prSet presAssocID="{AA21D757-38C3-4A7A-A35E-E54338D928E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8CCDA0-3DC1-4424-96FA-346355540D6D}" type="pres">
      <dgm:prSet presAssocID="{3FDA6E21-D2D8-4E17-834C-E0B7094E038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54E70D-5489-4535-8BD8-DB9DDADB43F8}" type="presOf" srcId="{3FDA6E21-D2D8-4E17-834C-E0B7094E0387}" destId="{CE8CCDA0-3DC1-4424-96FA-346355540D6D}" srcOrd="0" destOrd="0" presId="urn:microsoft.com/office/officeart/2005/8/layout/vList2"/>
    <dgm:cxn modelId="{6CC6CB1D-47C2-449B-938D-1325AD8679FD}" srcId="{AA21D757-38C3-4A7A-A35E-E54338D928E1}" destId="{3FDA6E21-D2D8-4E17-834C-E0B7094E0387}" srcOrd="0" destOrd="0" parTransId="{C833B492-7061-45F2-B1EF-27046F3A2F8E}" sibTransId="{123E78A2-78CC-4FFB-BEB2-F0C11A064190}"/>
    <dgm:cxn modelId="{9AA7310F-4E11-4E36-8DE6-192628ACA226}" type="presOf" srcId="{AA21D757-38C3-4A7A-A35E-E54338D928E1}" destId="{1BCD961F-6D06-4764-8A0B-1E82FDF68489}" srcOrd="0" destOrd="0" presId="urn:microsoft.com/office/officeart/2005/8/layout/vList2"/>
    <dgm:cxn modelId="{18274326-1422-4127-90BB-2C3F7895B34E}" type="presParOf" srcId="{1BCD961F-6D06-4764-8A0B-1E82FDF68489}" destId="{CE8CCDA0-3DC1-4424-96FA-346355540D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BB452C70-C317-4732-90BC-56393BA074EA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CF210DAC-9E5E-47EF-B612-627E95BAE9AC}">
      <dgm:prSet/>
      <dgm:spPr/>
      <dgm:t>
        <a:bodyPr/>
        <a:lstStyle/>
        <a:p>
          <a:pPr rtl="0"/>
          <a:r>
            <a:rPr lang="ru-RU" baseline="0" smtClean="0"/>
            <a:t>Акаде</a:t>
          </a:r>
          <a:r>
            <a:rPr lang="uk-UA" baseline="0" smtClean="0"/>
            <a:t>мічні здобутки</a:t>
          </a:r>
          <a:endParaRPr lang="ru-RU"/>
        </a:p>
      </dgm:t>
    </dgm:pt>
    <dgm:pt modelId="{BFC484CB-42B5-42C2-AFA0-1C0A3C3F8DCF}" type="parTrans" cxnId="{FDCFC3FE-BD16-4738-828B-6A38399040B0}">
      <dgm:prSet/>
      <dgm:spPr/>
      <dgm:t>
        <a:bodyPr/>
        <a:lstStyle/>
        <a:p>
          <a:endParaRPr lang="ru-RU"/>
        </a:p>
      </dgm:t>
    </dgm:pt>
    <dgm:pt modelId="{70509A0B-BB87-405D-9DF7-B4B1C46CC10A}" type="sibTrans" cxnId="{FDCFC3FE-BD16-4738-828B-6A38399040B0}">
      <dgm:prSet/>
      <dgm:spPr/>
      <dgm:t>
        <a:bodyPr/>
        <a:lstStyle/>
        <a:p>
          <a:endParaRPr lang="ru-RU"/>
        </a:p>
      </dgm:t>
    </dgm:pt>
    <dgm:pt modelId="{DBA491EA-8C61-4978-BF6A-3145459D7B29}">
      <dgm:prSet/>
      <dgm:spPr/>
      <dgm:t>
        <a:bodyPr/>
        <a:lstStyle/>
        <a:p>
          <a:pPr rtl="0"/>
          <a:r>
            <a:rPr lang="uk-UA" baseline="0" smtClean="0"/>
            <a:t>Участь у профільних конкурсах та олімпіадах</a:t>
          </a:r>
          <a:endParaRPr lang="ru-RU"/>
        </a:p>
      </dgm:t>
    </dgm:pt>
    <dgm:pt modelId="{DEF18466-2E13-4AD3-ACAC-0543BB16354E}" type="parTrans" cxnId="{D1682146-BA9E-4957-B155-6D3C0AA8A04A}">
      <dgm:prSet/>
      <dgm:spPr/>
      <dgm:t>
        <a:bodyPr/>
        <a:lstStyle/>
        <a:p>
          <a:endParaRPr lang="ru-RU"/>
        </a:p>
      </dgm:t>
    </dgm:pt>
    <dgm:pt modelId="{B6BCD367-04C2-4EEA-935B-2F8D1DF2E651}" type="sibTrans" cxnId="{D1682146-BA9E-4957-B155-6D3C0AA8A04A}">
      <dgm:prSet/>
      <dgm:spPr/>
      <dgm:t>
        <a:bodyPr/>
        <a:lstStyle/>
        <a:p>
          <a:endParaRPr lang="ru-RU"/>
        </a:p>
      </dgm:t>
    </dgm:pt>
    <dgm:pt modelId="{C0928700-9B0B-4BF9-AB1D-06F38A7FD3F1}">
      <dgm:prSet/>
      <dgm:spPr/>
      <dgm:t>
        <a:bodyPr/>
        <a:lstStyle/>
        <a:p>
          <a:pPr rtl="0"/>
          <a:r>
            <a:rPr lang="uk-UA" baseline="0" smtClean="0"/>
            <a:t>Неформальна освіта та гуртки</a:t>
          </a:r>
          <a:endParaRPr lang="ru-RU"/>
        </a:p>
      </dgm:t>
    </dgm:pt>
    <dgm:pt modelId="{03610366-8EAB-4869-B41D-D10513707461}" type="parTrans" cxnId="{82DEB208-9735-4D40-8BC2-1BDBE689D82B}">
      <dgm:prSet/>
      <dgm:spPr/>
      <dgm:t>
        <a:bodyPr/>
        <a:lstStyle/>
        <a:p>
          <a:endParaRPr lang="ru-RU"/>
        </a:p>
      </dgm:t>
    </dgm:pt>
    <dgm:pt modelId="{7735A498-0F64-4E9C-9B24-6463DAB81CAB}" type="sibTrans" cxnId="{82DEB208-9735-4D40-8BC2-1BDBE689D82B}">
      <dgm:prSet/>
      <dgm:spPr/>
      <dgm:t>
        <a:bodyPr/>
        <a:lstStyle/>
        <a:p>
          <a:endParaRPr lang="ru-RU"/>
        </a:p>
      </dgm:t>
    </dgm:pt>
    <dgm:pt modelId="{EAA6170B-BB18-4AC5-BA7B-4A4B5FFC3FFA}">
      <dgm:prSet/>
      <dgm:spPr/>
      <dgm:t>
        <a:bodyPr/>
        <a:lstStyle/>
        <a:p>
          <a:pPr rtl="0"/>
          <a:r>
            <a:rPr lang="uk-UA" baseline="0" smtClean="0"/>
            <a:t>Власні проекти (блог, </a:t>
          </a:r>
          <a:r>
            <a:rPr lang="en-US" baseline="0" smtClean="0"/>
            <a:t>tik-tok</a:t>
          </a:r>
          <a:r>
            <a:rPr lang="uk-UA" baseline="0" smtClean="0"/>
            <a:t>, сайт тощо)</a:t>
          </a:r>
          <a:endParaRPr lang="ru-RU"/>
        </a:p>
      </dgm:t>
    </dgm:pt>
    <dgm:pt modelId="{D7C0C310-6A2F-43FE-85FB-2717B36668CE}" type="parTrans" cxnId="{B14C79CA-37EC-4DA0-8490-4202504C23E7}">
      <dgm:prSet/>
      <dgm:spPr/>
      <dgm:t>
        <a:bodyPr/>
        <a:lstStyle/>
        <a:p>
          <a:endParaRPr lang="ru-RU"/>
        </a:p>
      </dgm:t>
    </dgm:pt>
    <dgm:pt modelId="{4486CF5C-4C0A-4D59-A8EC-A8382730EF9B}" type="sibTrans" cxnId="{B14C79CA-37EC-4DA0-8490-4202504C23E7}">
      <dgm:prSet/>
      <dgm:spPr/>
      <dgm:t>
        <a:bodyPr/>
        <a:lstStyle/>
        <a:p>
          <a:endParaRPr lang="ru-RU"/>
        </a:p>
      </dgm:t>
    </dgm:pt>
    <dgm:pt modelId="{2758DA23-0915-4EE4-AB2B-4F5954082240}" type="pres">
      <dgm:prSet presAssocID="{BB452C70-C317-4732-90BC-56393BA074E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069087-71C6-4146-B009-8BBA4031A5F1}" type="pres">
      <dgm:prSet presAssocID="{CF210DAC-9E5E-47EF-B612-627E95BAE9A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68DF32-C317-4083-8675-157C29D6EFEB}" type="pres">
      <dgm:prSet presAssocID="{70509A0B-BB87-405D-9DF7-B4B1C46CC10A}" presName="spacer" presStyleCnt="0"/>
      <dgm:spPr/>
    </dgm:pt>
    <dgm:pt modelId="{2B231327-534B-4ED5-9612-11FCF8A12904}" type="pres">
      <dgm:prSet presAssocID="{DBA491EA-8C61-4978-BF6A-3145459D7B2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D0A34D-97F3-4AF5-B04F-EAFDC2A74ABE}" type="pres">
      <dgm:prSet presAssocID="{B6BCD367-04C2-4EEA-935B-2F8D1DF2E651}" presName="spacer" presStyleCnt="0"/>
      <dgm:spPr/>
    </dgm:pt>
    <dgm:pt modelId="{4BB003A6-2C48-402E-9CA9-0A543ED26B0F}" type="pres">
      <dgm:prSet presAssocID="{C0928700-9B0B-4BF9-AB1D-06F38A7FD3F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FC896-9F52-4D75-81FD-79A197356F98}" type="pres">
      <dgm:prSet presAssocID="{7735A498-0F64-4E9C-9B24-6463DAB81CAB}" presName="spacer" presStyleCnt="0"/>
      <dgm:spPr/>
    </dgm:pt>
    <dgm:pt modelId="{0501CAE8-EE58-4F40-B163-3DBC578F5D18}" type="pres">
      <dgm:prSet presAssocID="{EAA6170B-BB18-4AC5-BA7B-4A4B5FFC3FF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CFC3FE-BD16-4738-828B-6A38399040B0}" srcId="{BB452C70-C317-4732-90BC-56393BA074EA}" destId="{CF210DAC-9E5E-47EF-B612-627E95BAE9AC}" srcOrd="0" destOrd="0" parTransId="{BFC484CB-42B5-42C2-AFA0-1C0A3C3F8DCF}" sibTransId="{70509A0B-BB87-405D-9DF7-B4B1C46CC10A}"/>
    <dgm:cxn modelId="{D6D2A336-995A-460B-B9E1-86606ECCD766}" type="presOf" srcId="{DBA491EA-8C61-4978-BF6A-3145459D7B29}" destId="{2B231327-534B-4ED5-9612-11FCF8A12904}" srcOrd="0" destOrd="0" presId="urn:microsoft.com/office/officeart/2005/8/layout/vList2"/>
    <dgm:cxn modelId="{D1682146-BA9E-4957-B155-6D3C0AA8A04A}" srcId="{BB452C70-C317-4732-90BC-56393BA074EA}" destId="{DBA491EA-8C61-4978-BF6A-3145459D7B29}" srcOrd="1" destOrd="0" parTransId="{DEF18466-2E13-4AD3-ACAC-0543BB16354E}" sibTransId="{B6BCD367-04C2-4EEA-935B-2F8D1DF2E651}"/>
    <dgm:cxn modelId="{105D7A46-DDAF-44B1-B758-C5F446D9289C}" type="presOf" srcId="{CF210DAC-9E5E-47EF-B612-627E95BAE9AC}" destId="{4E069087-71C6-4146-B009-8BBA4031A5F1}" srcOrd="0" destOrd="0" presId="urn:microsoft.com/office/officeart/2005/8/layout/vList2"/>
    <dgm:cxn modelId="{82DEB208-9735-4D40-8BC2-1BDBE689D82B}" srcId="{BB452C70-C317-4732-90BC-56393BA074EA}" destId="{C0928700-9B0B-4BF9-AB1D-06F38A7FD3F1}" srcOrd="2" destOrd="0" parTransId="{03610366-8EAB-4869-B41D-D10513707461}" sibTransId="{7735A498-0F64-4E9C-9B24-6463DAB81CAB}"/>
    <dgm:cxn modelId="{B14C79CA-37EC-4DA0-8490-4202504C23E7}" srcId="{BB452C70-C317-4732-90BC-56393BA074EA}" destId="{EAA6170B-BB18-4AC5-BA7B-4A4B5FFC3FFA}" srcOrd="3" destOrd="0" parTransId="{D7C0C310-6A2F-43FE-85FB-2717B36668CE}" sibTransId="{4486CF5C-4C0A-4D59-A8EC-A8382730EF9B}"/>
    <dgm:cxn modelId="{C5AB0E3C-E7F2-4759-8C1A-53D37E005029}" type="presOf" srcId="{BB452C70-C317-4732-90BC-56393BA074EA}" destId="{2758DA23-0915-4EE4-AB2B-4F5954082240}" srcOrd="0" destOrd="0" presId="urn:microsoft.com/office/officeart/2005/8/layout/vList2"/>
    <dgm:cxn modelId="{580A75C6-1BDA-429E-98E5-1B94EC793E74}" type="presOf" srcId="{C0928700-9B0B-4BF9-AB1D-06F38A7FD3F1}" destId="{4BB003A6-2C48-402E-9CA9-0A543ED26B0F}" srcOrd="0" destOrd="0" presId="urn:microsoft.com/office/officeart/2005/8/layout/vList2"/>
    <dgm:cxn modelId="{0CCCDE3D-ECFA-44C3-AD10-F999444A276A}" type="presOf" srcId="{EAA6170B-BB18-4AC5-BA7B-4A4B5FFC3FFA}" destId="{0501CAE8-EE58-4F40-B163-3DBC578F5D18}" srcOrd="0" destOrd="0" presId="urn:microsoft.com/office/officeart/2005/8/layout/vList2"/>
    <dgm:cxn modelId="{50AFF1DE-7349-4234-A196-08BD8C30CBC7}" type="presParOf" srcId="{2758DA23-0915-4EE4-AB2B-4F5954082240}" destId="{4E069087-71C6-4146-B009-8BBA4031A5F1}" srcOrd="0" destOrd="0" presId="urn:microsoft.com/office/officeart/2005/8/layout/vList2"/>
    <dgm:cxn modelId="{03218BA2-1CB4-4179-A01B-2BCFC0FDE7E5}" type="presParOf" srcId="{2758DA23-0915-4EE4-AB2B-4F5954082240}" destId="{9A68DF32-C317-4083-8675-157C29D6EFEB}" srcOrd="1" destOrd="0" presId="urn:microsoft.com/office/officeart/2005/8/layout/vList2"/>
    <dgm:cxn modelId="{87CF3933-3D06-4F91-9FF3-16F4FB4A80C7}" type="presParOf" srcId="{2758DA23-0915-4EE4-AB2B-4F5954082240}" destId="{2B231327-534B-4ED5-9612-11FCF8A12904}" srcOrd="2" destOrd="0" presId="urn:microsoft.com/office/officeart/2005/8/layout/vList2"/>
    <dgm:cxn modelId="{6302BC93-A37A-4D30-8F7F-35F945B8D292}" type="presParOf" srcId="{2758DA23-0915-4EE4-AB2B-4F5954082240}" destId="{08D0A34D-97F3-4AF5-B04F-EAFDC2A74ABE}" srcOrd="3" destOrd="0" presId="urn:microsoft.com/office/officeart/2005/8/layout/vList2"/>
    <dgm:cxn modelId="{C2F698B4-BD24-4F99-952E-F7509EF210B5}" type="presParOf" srcId="{2758DA23-0915-4EE4-AB2B-4F5954082240}" destId="{4BB003A6-2C48-402E-9CA9-0A543ED26B0F}" srcOrd="4" destOrd="0" presId="urn:microsoft.com/office/officeart/2005/8/layout/vList2"/>
    <dgm:cxn modelId="{E4755447-770D-4D0F-BA24-F4EF2C4EF3DC}" type="presParOf" srcId="{2758DA23-0915-4EE4-AB2B-4F5954082240}" destId="{B51FC896-9F52-4D75-81FD-79A197356F98}" srcOrd="5" destOrd="0" presId="urn:microsoft.com/office/officeart/2005/8/layout/vList2"/>
    <dgm:cxn modelId="{C758DC00-4E20-40FE-81B5-F3E82DCF1BE0}" type="presParOf" srcId="{2758DA23-0915-4EE4-AB2B-4F5954082240}" destId="{0501CAE8-EE58-4F40-B163-3DBC578F5D1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DFE173-DB35-4616-8F1D-9053A890CF6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6631C4D2-08C2-4943-90E1-41BF33547192}">
      <dgm:prSet custT="1"/>
      <dgm:spPr/>
      <dgm:t>
        <a:bodyPr/>
        <a:lstStyle/>
        <a:p>
          <a:pPr algn="l" rtl="0"/>
          <a:r>
            <a:rPr lang="uk-UA" sz="2800" b="1" baseline="0" dirty="0" smtClean="0"/>
            <a:t>Мотиваційний лист </a:t>
          </a:r>
          <a:r>
            <a:rPr lang="uk-UA" sz="2800" baseline="0" dirty="0" smtClean="0"/>
            <a:t>– це есе, що дає можливість розповісти про себе, свої переваги, дати краще уявлення про власну особистість, обґрунтувати, чому саме Ви найкращий кандидат для вступу до обраного навчального закладу</a:t>
          </a:r>
          <a:endParaRPr lang="ru-RU" sz="2800" dirty="0"/>
        </a:p>
      </dgm:t>
    </dgm:pt>
    <dgm:pt modelId="{E014765F-CD0C-4719-B22F-D4369C7B2220}" type="parTrans" cxnId="{05FFDA5F-F323-48F7-A8E1-CDD7D4B45ACC}">
      <dgm:prSet/>
      <dgm:spPr/>
      <dgm:t>
        <a:bodyPr/>
        <a:lstStyle/>
        <a:p>
          <a:endParaRPr lang="ru-RU"/>
        </a:p>
      </dgm:t>
    </dgm:pt>
    <dgm:pt modelId="{31DF8D70-F5E3-4E6B-919A-68B4B86BAC77}" type="sibTrans" cxnId="{05FFDA5F-F323-48F7-A8E1-CDD7D4B45ACC}">
      <dgm:prSet/>
      <dgm:spPr/>
      <dgm:t>
        <a:bodyPr/>
        <a:lstStyle/>
        <a:p>
          <a:endParaRPr lang="ru-RU"/>
        </a:p>
      </dgm:t>
    </dgm:pt>
    <dgm:pt modelId="{BFB254AD-1334-4170-B3BB-1707DE3791FE}" type="pres">
      <dgm:prSet presAssocID="{D5DFE173-DB35-4616-8F1D-9053A890CF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035A27-134B-4CA9-9D41-F9C607746866}" type="pres">
      <dgm:prSet presAssocID="{6631C4D2-08C2-4943-90E1-41BF3354719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758A2D-AB98-4D2B-8B10-2C123DC0B0D9}" type="presOf" srcId="{D5DFE173-DB35-4616-8F1D-9053A890CF67}" destId="{BFB254AD-1334-4170-B3BB-1707DE3791FE}" srcOrd="0" destOrd="0" presId="urn:microsoft.com/office/officeart/2005/8/layout/vList2"/>
    <dgm:cxn modelId="{49721B16-BD63-48BC-BE17-82B506EDB176}" type="presOf" srcId="{6631C4D2-08C2-4943-90E1-41BF33547192}" destId="{CC035A27-134B-4CA9-9D41-F9C607746866}" srcOrd="0" destOrd="0" presId="urn:microsoft.com/office/officeart/2005/8/layout/vList2"/>
    <dgm:cxn modelId="{05FFDA5F-F323-48F7-A8E1-CDD7D4B45ACC}" srcId="{D5DFE173-DB35-4616-8F1D-9053A890CF67}" destId="{6631C4D2-08C2-4943-90E1-41BF33547192}" srcOrd="0" destOrd="0" parTransId="{E014765F-CD0C-4719-B22F-D4369C7B2220}" sibTransId="{31DF8D70-F5E3-4E6B-919A-68B4B86BAC77}"/>
    <dgm:cxn modelId="{F4F0D63C-FEE4-458F-B3A1-65CCDAD7CFE6}" type="presParOf" srcId="{BFB254AD-1334-4170-B3BB-1707DE3791FE}" destId="{CC035A27-134B-4CA9-9D41-F9C60774686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DCF2A5F1-3385-45A2-9F46-435DD92CC5F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C1C6537-8F76-482E-9295-F2FE5A110821}">
      <dgm:prSet/>
      <dgm:spPr/>
      <dgm:t>
        <a:bodyPr/>
        <a:lstStyle/>
        <a:p>
          <a:pPr algn="ctr" rtl="0"/>
          <a:r>
            <a:rPr lang="uk-UA" baseline="0" smtClean="0"/>
            <a:t>Що розповідати про себе при вступі на магістратуру?</a:t>
          </a:r>
          <a:endParaRPr lang="ru-RU"/>
        </a:p>
      </dgm:t>
    </dgm:pt>
    <dgm:pt modelId="{6F0D57F4-1365-4437-8D00-289DBF561273}" type="parTrans" cxnId="{198063DF-C5E9-432F-BA64-BC27DFEE5524}">
      <dgm:prSet/>
      <dgm:spPr/>
      <dgm:t>
        <a:bodyPr/>
        <a:lstStyle/>
        <a:p>
          <a:endParaRPr lang="ru-RU"/>
        </a:p>
      </dgm:t>
    </dgm:pt>
    <dgm:pt modelId="{1C036A1B-18FA-4633-9B59-6FA74518F550}" type="sibTrans" cxnId="{198063DF-C5E9-432F-BA64-BC27DFEE5524}">
      <dgm:prSet/>
      <dgm:spPr/>
      <dgm:t>
        <a:bodyPr/>
        <a:lstStyle/>
        <a:p>
          <a:endParaRPr lang="ru-RU"/>
        </a:p>
      </dgm:t>
    </dgm:pt>
    <dgm:pt modelId="{FF138DAD-A3B0-408A-A125-2F8BB16CCA4D}" type="pres">
      <dgm:prSet presAssocID="{DCF2A5F1-3385-45A2-9F46-435DD92CC5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0BD40F-4CBF-4F57-9211-0EA944149722}" type="pres">
      <dgm:prSet presAssocID="{AC1C6537-8F76-482E-9295-F2FE5A11082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34445E-626F-40F5-9BEF-4F32C74DDF4D}" type="presOf" srcId="{AC1C6537-8F76-482E-9295-F2FE5A110821}" destId="{2D0BD40F-4CBF-4F57-9211-0EA944149722}" srcOrd="0" destOrd="0" presId="urn:microsoft.com/office/officeart/2005/8/layout/vList2"/>
    <dgm:cxn modelId="{198063DF-C5E9-432F-BA64-BC27DFEE5524}" srcId="{DCF2A5F1-3385-45A2-9F46-435DD92CC5FD}" destId="{AC1C6537-8F76-482E-9295-F2FE5A110821}" srcOrd="0" destOrd="0" parTransId="{6F0D57F4-1365-4437-8D00-289DBF561273}" sibTransId="{1C036A1B-18FA-4633-9B59-6FA74518F550}"/>
    <dgm:cxn modelId="{7EB8F453-51D3-4605-9094-A76891D9A6D6}" type="presOf" srcId="{DCF2A5F1-3385-45A2-9F46-435DD92CC5FD}" destId="{FF138DAD-A3B0-408A-A125-2F8BB16CCA4D}" srcOrd="0" destOrd="0" presId="urn:microsoft.com/office/officeart/2005/8/layout/vList2"/>
    <dgm:cxn modelId="{B05F718D-99CD-4AE0-BB25-2EED45D01402}" type="presParOf" srcId="{FF138DAD-A3B0-408A-A125-2F8BB16CCA4D}" destId="{2D0BD40F-4CBF-4F57-9211-0EA94414972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EA3EEA62-ACCB-4746-8C4A-5CC59F2BBB7E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5BDAC4E-19C7-4A6E-9CDA-48E8D5E57B4C}">
      <dgm:prSet/>
      <dgm:spPr/>
      <dgm:t>
        <a:bodyPr/>
        <a:lstStyle/>
        <a:p>
          <a:pPr rtl="0"/>
          <a:r>
            <a:rPr lang="uk-UA" baseline="0" smtClean="0"/>
            <a:t>Вказати навчальний заклад, де Ви отримали ступінь «бакалавр»</a:t>
          </a:r>
          <a:endParaRPr lang="ru-RU"/>
        </a:p>
      </dgm:t>
    </dgm:pt>
    <dgm:pt modelId="{6AD31421-8570-4E8B-A3A2-31DCFA61B7C7}" type="parTrans" cxnId="{62232BCA-403A-4348-A2C7-9BEE22AEF420}">
      <dgm:prSet/>
      <dgm:spPr/>
      <dgm:t>
        <a:bodyPr/>
        <a:lstStyle/>
        <a:p>
          <a:endParaRPr lang="ru-RU"/>
        </a:p>
      </dgm:t>
    </dgm:pt>
    <dgm:pt modelId="{39DE4E15-D319-43DC-9B19-F9E8A70B4A07}" type="sibTrans" cxnId="{62232BCA-403A-4348-A2C7-9BEE22AEF420}">
      <dgm:prSet/>
      <dgm:spPr/>
      <dgm:t>
        <a:bodyPr/>
        <a:lstStyle/>
        <a:p>
          <a:endParaRPr lang="ru-RU"/>
        </a:p>
      </dgm:t>
    </dgm:pt>
    <dgm:pt modelId="{1297F4C7-F17F-4052-89EE-7B35A359CB3E}">
      <dgm:prSet/>
      <dgm:spPr/>
      <dgm:t>
        <a:bodyPr/>
        <a:lstStyle/>
        <a:p>
          <a:pPr rtl="0"/>
          <a:r>
            <a:rPr lang="uk-UA" baseline="0" dirty="0" smtClean="0"/>
            <a:t>Розповісти про свої навчальні та наукові здобутки</a:t>
          </a:r>
          <a:endParaRPr lang="ru-RU" dirty="0"/>
        </a:p>
      </dgm:t>
    </dgm:pt>
    <dgm:pt modelId="{B80F5059-D811-40B6-9224-BC6825E5981C}" type="parTrans" cxnId="{3B1B7DFA-DCC5-4E85-B718-40DF3AFA3F91}">
      <dgm:prSet/>
      <dgm:spPr/>
      <dgm:t>
        <a:bodyPr/>
        <a:lstStyle/>
        <a:p>
          <a:endParaRPr lang="ru-RU"/>
        </a:p>
      </dgm:t>
    </dgm:pt>
    <dgm:pt modelId="{DC29FC08-0C66-4F69-A73B-8629E3C9EC4E}" type="sibTrans" cxnId="{3B1B7DFA-DCC5-4E85-B718-40DF3AFA3F91}">
      <dgm:prSet/>
      <dgm:spPr/>
      <dgm:t>
        <a:bodyPr/>
        <a:lstStyle/>
        <a:p>
          <a:endParaRPr lang="ru-RU"/>
        </a:p>
      </dgm:t>
    </dgm:pt>
    <dgm:pt modelId="{C1CAD86D-9177-4863-8CB8-969D989798F0}">
      <dgm:prSet/>
      <dgm:spPr/>
      <dgm:t>
        <a:bodyPr/>
        <a:lstStyle/>
        <a:p>
          <a:pPr rtl="0"/>
          <a:r>
            <a:rPr lang="uk-UA" baseline="0" dirty="0" smtClean="0"/>
            <a:t>Окреслити коло наукових інтересів</a:t>
          </a:r>
          <a:endParaRPr lang="ru-RU" dirty="0"/>
        </a:p>
      </dgm:t>
    </dgm:pt>
    <dgm:pt modelId="{7B4BF5AF-8D52-47AA-B528-BF3526E25A8A}" type="parTrans" cxnId="{7AE1C80A-7E8E-44A5-A883-8CE6D8AB9CC4}">
      <dgm:prSet/>
      <dgm:spPr/>
      <dgm:t>
        <a:bodyPr/>
        <a:lstStyle/>
        <a:p>
          <a:endParaRPr lang="ru-RU"/>
        </a:p>
      </dgm:t>
    </dgm:pt>
    <dgm:pt modelId="{5E54EC12-8704-4A5C-ABAE-B7627164A2EE}" type="sibTrans" cxnId="{7AE1C80A-7E8E-44A5-A883-8CE6D8AB9CC4}">
      <dgm:prSet/>
      <dgm:spPr/>
      <dgm:t>
        <a:bodyPr/>
        <a:lstStyle/>
        <a:p>
          <a:endParaRPr lang="ru-RU"/>
        </a:p>
      </dgm:t>
    </dgm:pt>
    <dgm:pt modelId="{F7EA710A-D209-445B-AB42-C9810E215455}">
      <dgm:prSet/>
      <dgm:spPr/>
      <dgm:t>
        <a:bodyPr/>
        <a:lstStyle/>
        <a:p>
          <a:pPr rtl="0"/>
          <a:r>
            <a:rPr lang="uk-UA" baseline="0" smtClean="0"/>
            <a:t>Власні проекти</a:t>
          </a:r>
          <a:endParaRPr lang="ru-RU"/>
        </a:p>
      </dgm:t>
    </dgm:pt>
    <dgm:pt modelId="{6043C84F-B351-4376-8F95-335843712562}" type="parTrans" cxnId="{83BB0D19-CAE2-4631-8345-26885A95171F}">
      <dgm:prSet/>
      <dgm:spPr/>
      <dgm:t>
        <a:bodyPr/>
        <a:lstStyle/>
        <a:p>
          <a:endParaRPr lang="ru-RU"/>
        </a:p>
      </dgm:t>
    </dgm:pt>
    <dgm:pt modelId="{9E8BBAB5-C94E-47EA-893A-16C98F74E443}" type="sibTrans" cxnId="{83BB0D19-CAE2-4631-8345-26885A95171F}">
      <dgm:prSet/>
      <dgm:spPr/>
      <dgm:t>
        <a:bodyPr/>
        <a:lstStyle/>
        <a:p>
          <a:endParaRPr lang="ru-RU"/>
        </a:p>
      </dgm:t>
    </dgm:pt>
    <dgm:pt modelId="{7CB3A7AE-7394-48BB-8943-7A21F866CF61}" type="pres">
      <dgm:prSet presAssocID="{EA3EEA62-ACCB-4746-8C4A-5CC59F2BBB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ADCB27-11DC-432C-A4BD-96520649E582}" type="pres">
      <dgm:prSet presAssocID="{C5BDAC4E-19C7-4A6E-9CDA-48E8D5E57B4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62EE11-42E7-4B3F-8211-49448DB8CC21}" type="pres">
      <dgm:prSet presAssocID="{39DE4E15-D319-43DC-9B19-F9E8A70B4A07}" presName="spacer" presStyleCnt="0"/>
      <dgm:spPr/>
    </dgm:pt>
    <dgm:pt modelId="{4644A41C-BFA2-4C87-B7F9-B6F52A69715F}" type="pres">
      <dgm:prSet presAssocID="{1297F4C7-F17F-4052-89EE-7B35A359CB3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C9143-BEBE-42E3-B5C3-92F396CDA338}" type="pres">
      <dgm:prSet presAssocID="{DC29FC08-0C66-4F69-A73B-8629E3C9EC4E}" presName="spacer" presStyleCnt="0"/>
      <dgm:spPr/>
    </dgm:pt>
    <dgm:pt modelId="{F902FAE9-11F1-40A0-A203-FD5B8FED4C28}" type="pres">
      <dgm:prSet presAssocID="{C1CAD86D-9177-4863-8CB8-969D989798F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B79919-314C-4560-A09A-5E1342786A17}" type="pres">
      <dgm:prSet presAssocID="{5E54EC12-8704-4A5C-ABAE-B7627164A2EE}" presName="spacer" presStyleCnt="0"/>
      <dgm:spPr/>
    </dgm:pt>
    <dgm:pt modelId="{8F2B4950-72B4-4F9C-B950-572C9B4D5867}" type="pres">
      <dgm:prSet presAssocID="{F7EA710A-D209-445B-AB42-C9810E21545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1B7DFA-DCC5-4E85-B718-40DF3AFA3F91}" srcId="{EA3EEA62-ACCB-4746-8C4A-5CC59F2BBB7E}" destId="{1297F4C7-F17F-4052-89EE-7B35A359CB3E}" srcOrd="1" destOrd="0" parTransId="{B80F5059-D811-40B6-9224-BC6825E5981C}" sibTransId="{DC29FC08-0C66-4F69-A73B-8629E3C9EC4E}"/>
    <dgm:cxn modelId="{83BB0D19-CAE2-4631-8345-26885A95171F}" srcId="{EA3EEA62-ACCB-4746-8C4A-5CC59F2BBB7E}" destId="{F7EA710A-D209-445B-AB42-C9810E215455}" srcOrd="3" destOrd="0" parTransId="{6043C84F-B351-4376-8F95-335843712562}" sibTransId="{9E8BBAB5-C94E-47EA-893A-16C98F74E443}"/>
    <dgm:cxn modelId="{42621F2E-F34F-40AB-9814-FF2F1748D206}" type="presOf" srcId="{EA3EEA62-ACCB-4746-8C4A-5CC59F2BBB7E}" destId="{7CB3A7AE-7394-48BB-8943-7A21F866CF61}" srcOrd="0" destOrd="0" presId="urn:microsoft.com/office/officeart/2005/8/layout/vList2"/>
    <dgm:cxn modelId="{62232BCA-403A-4348-A2C7-9BEE22AEF420}" srcId="{EA3EEA62-ACCB-4746-8C4A-5CC59F2BBB7E}" destId="{C5BDAC4E-19C7-4A6E-9CDA-48E8D5E57B4C}" srcOrd="0" destOrd="0" parTransId="{6AD31421-8570-4E8B-A3A2-31DCFA61B7C7}" sibTransId="{39DE4E15-D319-43DC-9B19-F9E8A70B4A07}"/>
    <dgm:cxn modelId="{0E2E7370-4087-42E1-94F2-C6972E75DD29}" type="presOf" srcId="{1297F4C7-F17F-4052-89EE-7B35A359CB3E}" destId="{4644A41C-BFA2-4C87-B7F9-B6F52A69715F}" srcOrd="0" destOrd="0" presId="urn:microsoft.com/office/officeart/2005/8/layout/vList2"/>
    <dgm:cxn modelId="{FA3D7F86-55D2-4A10-AB42-D1C92B370504}" type="presOf" srcId="{C5BDAC4E-19C7-4A6E-9CDA-48E8D5E57B4C}" destId="{0EADCB27-11DC-432C-A4BD-96520649E582}" srcOrd="0" destOrd="0" presId="urn:microsoft.com/office/officeart/2005/8/layout/vList2"/>
    <dgm:cxn modelId="{00408B10-CCCD-4507-9F92-060F3AD7EEB9}" type="presOf" srcId="{C1CAD86D-9177-4863-8CB8-969D989798F0}" destId="{F902FAE9-11F1-40A0-A203-FD5B8FED4C28}" srcOrd="0" destOrd="0" presId="urn:microsoft.com/office/officeart/2005/8/layout/vList2"/>
    <dgm:cxn modelId="{09E9E508-3ABA-4269-9A33-EFE92D1EAE62}" type="presOf" srcId="{F7EA710A-D209-445B-AB42-C9810E215455}" destId="{8F2B4950-72B4-4F9C-B950-572C9B4D5867}" srcOrd="0" destOrd="0" presId="urn:microsoft.com/office/officeart/2005/8/layout/vList2"/>
    <dgm:cxn modelId="{7AE1C80A-7E8E-44A5-A883-8CE6D8AB9CC4}" srcId="{EA3EEA62-ACCB-4746-8C4A-5CC59F2BBB7E}" destId="{C1CAD86D-9177-4863-8CB8-969D989798F0}" srcOrd="2" destOrd="0" parTransId="{7B4BF5AF-8D52-47AA-B528-BF3526E25A8A}" sibTransId="{5E54EC12-8704-4A5C-ABAE-B7627164A2EE}"/>
    <dgm:cxn modelId="{DA99504B-6083-4BFF-B89A-75EBF7F04DBB}" type="presParOf" srcId="{7CB3A7AE-7394-48BB-8943-7A21F866CF61}" destId="{0EADCB27-11DC-432C-A4BD-96520649E582}" srcOrd="0" destOrd="0" presId="urn:microsoft.com/office/officeart/2005/8/layout/vList2"/>
    <dgm:cxn modelId="{B0741E58-BFF1-4AB1-9406-AFFCDA263ED8}" type="presParOf" srcId="{7CB3A7AE-7394-48BB-8943-7A21F866CF61}" destId="{C262EE11-42E7-4B3F-8211-49448DB8CC21}" srcOrd="1" destOrd="0" presId="urn:microsoft.com/office/officeart/2005/8/layout/vList2"/>
    <dgm:cxn modelId="{71DE8459-F8B5-4E10-ABD3-976B433B3B46}" type="presParOf" srcId="{7CB3A7AE-7394-48BB-8943-7A21F866CF61}" destId="{4644A41C-BFA2-4C87-B7F9-B6F52A69715F}" srcOrd="2" destOrd="0" presId="urn:microsoft.com/office/officeart/2005/8/layout/vList2"/>
    <dgm:cxn modelId="{53162AA7-EF10-48F3-8720-050AFCE5C676}" type="presParOf" srcId="{7CB3A7AE-7394-48BB-8943-7A21F866CF61}" destId="{890C9143-BEBE-42E3-B5C3-92F396CDA338}" srcOrd="3" destOrd="0" presId="urn:microsoft.com/office/officeart/2005/8/layout/vList2"/>
    <dgm:cxn modelId="{A52F0680-60C9-4CED-A2D4-40E743C62550}" type="presParOf" srcId="{7CB3A7AE-7394-48BB-8943-7A21F866CF61}" destId="{F902FAE9-11F1-40A0-A203-FD5B8FED4C28}" srcOrd="4" destOrd="0" presId="urn:microsoft.com/office/officeart/2005/8/layout/vList2"/>
    <dgm:cxn modelId="{ED6915D2-F59B-4354-90F1-0096D87C032A}" type="presParOf" srcId="{7CB3A7AE-7394-48BB-8943-7A21F866CF61}" destId="{36B79919-314C-4560-A09A-5E1342786A17}" srcOrd="5" destOrd="0" presId="urn:microsoft.com/office/officeart/2005/8/layout/vList2"/>
    <dgm:cxn modelId="{E01FB722-E51F-4E22-9017-56730C0E71E2}" type="presParOf" srcId="{7CB3A7AE-7394-48BB-8943-7A21F866CF61}" destId="{8F2B4950-72B4-4F9C-B950-572C9B4D586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241AEFFF-606B-4B1F-9BF8-6E3E37549E8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5BE347B-A7FF-463B-B2E3-EB8A2E7D21C6}">
      <dgm:prSet custT="1"/>
      <dgm:spPr/>
      <dgm:t>
        <a:bodyPr/>
        <a:lstStyle/>
        <a:p>
          <a:pPr algn="ctr" rtl="0"/>
          <a:r>
            <a:rPr lang="uk-UA" sz="4800" baseline="0" dirty="0" smtClean="0"/>
            <a:t>Очікування від навчання</a:t>
          </a:r>
          <a:endParaRPr lang="ru-RU" sz="4800" dirty="0"/>
        </a:p>
      </dgm:t>
    </dgm:pt>
    <dgm:pt modelId="{2F08F473-D27F-44A4-9DA0-095074B71840}" type="parTrans" cxnId="{1136B7AA-F076-49BF-B3AF-FCEAC6D343C6}">
      <dgm:prSet/>
      <dgm:spPr/>
      <dgm:t>
        <a:bodyPr/>
        <a:lstStyle/>
        <a:p>
          <a:endParaRPr lang="ru-RU"/>
        </a:p>
      </dgm:t>
    </dgm:pt>
    <dgm:pt modelId="{BA69D58D-F5CF-4F9B-B51D-D99DCC2CFA17}" type="sibTrans" cxnId="{1136B7AA-F076-49BF-B3AF-FCEAC6D343C6}">
      <dgm:prSet/>
      <dgm:spPr/>
      <dgm:t>
        <a:bodyPr/>
        <a:lstStyle/>
        <a:p>
          <a:endParaRPr lang="ru-RU"/>
        </a:p>
      </dgm:t>
    </dgm:pt>
    <dgm:pt modelId="{AB5DBD79-C29F-48E5-B978-39DE48CF7F0D}" type="pres">
      <dgm:prSet presAssocID="{241AEFFF-606B-4B1F-9BF8-6E3E37549E8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F83831-6D69-4058-B784-2EBD35EEEB09}" type="pres">
      <dgm:prSet presAssocID="{D5BE347B-A7FF-463B-B2E3-EB8A2E7D21C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51CE81-0780-45FD-928D-D4E3D385B4F1}" type="presOf" srcId="{D5BE347B-A7FF-463B-B2E3-EB8A2E7D21C6}" destId="{90F83831-6D69-4058-B784-2EBD35EEEB09}" srcOrd="0" destOrd="0" presId="urn:microsoft.com/office/officeart/2005/8/layout/vList2"/>
    <dgm:cxn modelId="{F3B1E7E2-B8C3-416B-B3C0-B7330AFC87B2}" type="presOf" srcId="{241AEFFF-606B-4B1F-9BF8-6E3E37549E87}" destId="{AB5DBD79-C29F-48E5-B978-39DE48CF7F0D}" srcOrd="0" destOrd="0" presId="urn:microsoft.com/office/officeart/2005/8/layout/vList2"/>
    <dgm:cxn modelId="{1136B7AA-F076-49BF-B3AF-FCEAC6D343C6}" srcId="{241AEFFF-606B-4B1F-9BF8-6E3E37549E87}" destId="{D5BE347B-A7FF-463B-B2E3-EB8A2E7D21C6}" srcOrd="0" destOrd="0" parTransId="{2F08F473-D27F-44A4-9DA0-095074B71840}" sibTransId="{BA69D58D-F5CF-4F9B-B51D-D99DCC2CFA17}"/>
    <dgm:cxn modelId="{D7EB99FA-6A8B-4F43-A40C-2AD91FC9BE1B}" type="presParOf" srcId="{AB5DBD79-C29F-48E5-B978-39DE48CF7F0D}" destId="{90F83831-6D69-4058-B784-2EBD35EEEB0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471A52D6-3D1F-4812-A981-20F66466C944}" type="doc">
      <dgm:prSet loTypeId="urn:microsoft.com/office/officeart/2005/8/layout/process4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248AB055-B51B-4017-8102-1012C64BB698}">
      <dgm:prSet/>
      <dgm:spPr/>
      <dgm:t>
        <a:bodyPr/>
        <a:lstStyle/>
        <a:p>
          <a:pPr rtl="0"/>
          <a:r>
            <a:rPr lang="uk-UA" baseline="0" smtClean="0"/>
            <a:t>Коли зрозумів, за яким профілем хочеш навчатися?</a:t>
          </a:r>
          <a:endParaRPr lang="ru-RU"/>
        </a:p>
      </dgm:t>
    </dgm:pt>
    <dgm:pt modelId="{B7E05BC9-B825-4D46-8B4F-F2448FBFB07B}" type="parTrans" cxnId="{D49D6944-E7AD-49DF-83A8-28BCA7B317DD}">
      <dgm:prSet/>
      <dgm:spPr/>
      <dgm:t>
        <a:bodyPr/>
        <a:lstStyle/>
        <a:p>
          <a:endParaRPr lang="ru-RU"/>
        </a:p>
      </dgm:t>
    </dgm:pt>
    <dgm:pt modelId="{3A736F42-C85F-4E2F-8ED2-B8AE2DF92874}" type="sibTrans" cxnId="{D49D6944-E7AD-49DF-83A8-28BCA7B317DD}">
      <dgm:prSet/>
      <dgm:spPr/>
      <dgm:t>
        <a:bodyPr/>
        <a:lstStyle/>
        <a:p>
          <a:endParaRPr lang="ru-RU"/>
        </a:p>
      </dgm:t>
    </dgm:pt>
    <dgm:pt modelId="{C920E0B0-97EA-4782-8397-2DEE06470C4C}">
      <dgm:prSet/>
      <dgm:spPr/>
      <dgm:t>
        <a:bodyPr/>
        <a:lstStyle/>
        <a:p>
          <a:pPr rtl="0"/>
          <a:r>
            <a:rPr lang="uk-UA" baseline="0" smtClean="0"/>
            <a:t>Чому обирається саме даний навчальний заклад?</a:t>
          </a:r>
          <a:endParaRPr lang="ru-RU"/>
        </a:p>
      </dgm:t>
    </dgm:pt>
    <dgm:pt modelId="{B14832C7-9290-4B1F-AC2A-108621E3D92F}" type="parTrans" cxnId="{5863593A-99A0-4639-AA8D-FD0CEB1700DF}">
      <dgm:prSet/>
      <dgm:spPr/>
      <dgm:t>
        <a:bodyPr/>
        <a:lstStyle/>
        <a:p>
          <a:endParaRPr lang="ru-RU"/>
        </a:p>
      </dgm:t>
    </dgm:pt>
    <dgm:pt modelId="{08C75DA9-ABAE-46AD-A108-90BFDB0A664C}" type="sibTrans" cxnId="{5863593A-99A0-4639-AA8D-FD0CEB1700DF}">
      <dgm:prSet/>
      <dgm:spPr/>
      <dgm:t>
        <a:bodyPr/>
        <a:lstStyle/>
        <a:p>
          <a:endParaRPr lang="ru-RU"/>
        </a:p>
      </dgm:t>
    </dgm:pt>
    <dgm:pt modelId="{095E2B14-A276-40AB-A78B-E44CD724055A}">
      <dgm:prSet/>
      <dgm:spPr/>
      <dgm:t>
        <a:bodyPr/>
        <a:lstStyle/>
        <a:p>
          <a:pPr rtl="0"/>
          <a:r>
            <a:rPr lang="uk-UA" baseline="0" smtClean="0"/>
            <a:t>Що (хто) вплинуло (вплинув) на обрання?</a:t>
          </a:r>
          <a:endParaRPr lang="ru-RU"/>
        </a:p>
      </dgm:t>
    </dgm:pt>
    <dgm:pt modelId="{7AB99DDE-5CA0-4188-8741-BB7E4BCA6F00}" type="parTrans" cxnId="{5769072D-8897-42F5-B69D-66B833FF5E36}">
      <dgm:prSet/>
      <dgm:spPr/>
      <dgm:t>
        <a:bodyPr/>
        <a:lstStyle/>
        <a:p>
          <a:endParaRPr lang="ru-RU"/>
        </a:p>
      </dgm:t>
    </dgm:pt>
    <dgm:pt modelId="{19E54314-0DAE-454D-BFC7-F8147FCBE9DE}" type="sibTrans" cxnId="{5769072D-8897-42F5-B69D-66B833FF5E36}">
      <dgm:prSet/>
      <dgm:spPr/>
      <dgm:t>
        <a:bodyPr/>
        <a:lstStyle/>
        <a:p>
          <a:endParaRPr lang="ru-RU"/>
        </a:p>
      </dgm:t>
    </dgm:pt>
    <dgm:pt modelId="{DF2B8F04-13C5-4818-88A6-C1291F9DF68F}">
      <dgm:prSet/>
      <dgm:spPr/>
      <dgm:t>
        <a:bodyPr/>
        <a:lstStyle/>
        <a:p>
          <a:pPr rtl="0"/>
          <a:r>
            <a:rPr lang="uk-UA" baseline="0" smtClean="0"/>
            <a:t>Чому саме ця спеціальність?</a:t>
          </a:r>
          <a:endParaRPr lang="ru-RU"/>
        </a:p>
      </dgm:t>
    </dgm:pt>
    <dgm:pt modelId="{F281798C-7A7C-4BAF-8CA1-3A8AC747FA4D}" type="parTrans" cxnId="{2AC2057A-AD4E-46C8-800D-9BE9DBBA762A}">
      <dgm:prSet/>
      <dgm:spPr/>
      <dgm:t>
        <a:bodyPr/>
        <a:lstStyle/>
        <a:p>
          <a:endParaRPr lang="ru-RU"/>
        </a:p>
      </dgm:t>
    </dgm:pt>
    <dgm:pt modelId="{DCF7FF68-66C8-49F4-A712-FA987F27A7CF}" type="sibTrans" cxnId="{2AC2057A-AD4E-46C8-800D-9BE9DBBA762A}">
      <dgm:prSet/>
      <dgm:spPr/>
      <dgm:t>
        <a:bodyPr/>
        <a:lstStyle/>
        <a:p>
          <a:endParaRPr lang="ru-RU"/>
        </a:p>
      </dgm:t>
    </dgm:pt>
    <dgm:pt modelId="{44111C99-3ABB-4C95-A79E-EB15E713C504}" type="pres">
      <dgm:prSet presAssocID="{471A52D6-3D1F-4812-A981-20F66466C94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B26F9B-430C-4C6A-89C5-B8F4601383A6}" type="pres">
      <dgm:prSet presAssocID="{DF2B8F04-13C5-4818-88A6-C1291F9DF68F}" presName="boxAndChildren" presStyleCnt="0"/>
      <dgm:spPr/>
    </dgm:pt>
    <dgm:pt modelId="{C91C440B-5FAF-4A71-BEDF-AE4DB6151937}" type="pres">
      <dgm:prSet presAssocID="{DF2B8F04-13C5-4818-88A6-C1291F9DF68F}" presName="parentTextBox" presStyleLbl="node1" presStyleIdx="0" presStyleCnt="4"/>
      <dgm:spPr/>
      <dgm:t>
        <a:bodyPr/>
        <a:lstStyle/>
        <a:p>
          <a:endParaRPr lang="ru-RU"/>
        </a:p>
      </dgm:t>
    </dgm:pt>
    <dgm:pt modelId="{A9546F0F-B054-4DD1-BD85-2F2EA322EE05}" type="pres">
      <dgm:prSet presAssocID="{19E54314-0DAE-454D-BFC7-F8147FCBE9DE}" presName="sp" presStyleCnt="0"/>
      <dgm:spPr/>
    </dgm:pt>
    <dgm:pt modelId="{8806DE9F-235C-4B12-A6B6-C132824D6CC0}" type="pres">
      <dgm:prSet presAssocID="{095E2B14-A276-40AB-A78B-E44CD724055A}" presName="arrowAndChildren" presStyleCnt="0"/>
      <dgm:spPr/>
    </dgm:pt>
    <dgm:pt modelId="{B7DEEFF0-3090-47E4-BA74-B72812FD4F9E}" type="pres">
      <dgm:prSet presAssocID="{095E2B14-A276-40AB-A78B-E44CD724055A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BF2DD914-7625-4F8B-A1AD-185D99F3DCB8}" type="pres">
      <dgm:prSet presAssocID="{08C75DA9-ABAE-46AD-A108-90BFDB0A664C}" presName="sp" presStyleCnt="0"/>
      <dgm:spPr/>
    </dgm:pt>
    <dgm:pt modelId="{E375C95B-3B21-4C6B-B340-587D290B82CF}" type="pres">
      <dgm:prSet presAssocID="{C920E0B0-97EA-4782-8397-2DEE06470C4C}" presName="arrowAndChildren" presStyleCnt="0"/>
      <dgm:spPr/>
    </dgm:pt>
    <dgm:pt modelId="{248F0A82-DAA5-4D8B-A5A7-18869AE6267E}" type="pres">
      <dgm:prSet presAssocID="{C920E0B0-97EA-4782-8397-2DEE06470C4C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4A2AC290-FBD7-4DDE-A986-7CCA229C0BB6}" type="pres">
      <dgm:prSet presAssocID="{3A736F42-C85F-4E2F-8ED2-B8AE2DF92874}" presName="sp" presStyleCnt="0"/>
      <dgm:spPr/>
    </dgm:pt>
    <dgm:pt modelId="{A9509FFC-9D9D-4210-8177-4A10C4F02BAF}" type="pres">
      <dgm:prSet presAssocID="{248AB055-B51B-4017-8102-1012C64BB698}" presName="arrowAndChildren" presStyleCnt="0"/>
      <dgm:spPr/>
    </dgm:pt>
    <dgm:pt modelId="{25EE276C-2940-47AA-BC4E-CDB8BB0492D0}" type="pres">
      <dgm:prSet presAssocID="{248AB055-B51B-4017-8102-1012C64BB698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5863593A-99A0-4639-AA8D-FD0CEB1700DF}" srcId="{471A52D6-3D1F-4812-A981-20F66466C944}" destId="{C920E0B0-97EA-4782-8397-2DEE06470C4C}" srcOrd="1" destOrd="0" parTransId="{B14832C7-9290-4B1F-AC2A-108621E3D92F}" sibTransId="{08C75DA9-ABAE-46AD-A108-90BFDB0A664C}"/>
    <dgm:cxn modelId="{49F2A526-5CAC-459A-915B-05626F5E10AE}" type="presOf" srcId="{C920E0B0-97EA-4782-8397-2DEE06470C4C}" destId="{248F0A82-DAA5-4D8B-A5A7-18869AE6267E}" srcOrd="0" destOrd="0" presId="urn:microsoft.com/office/officeart/2005/8/layout/process4"/>
    <dgm:cxn modelId="{03D94423-C7F9-40DE-A2B8-AB74AF861791}" type="presOf" srcId="{095E2B14-A276-40AB-A78B-E44CD724055A}" destId="{B7DEEFF0-3090-47E4-BA74-B72812FD4F9E}" srcOrd="0" destOrd="0" presId="urn:microsoft.com/office/officeart/2005/8/layout/process4"/>
    <dgm:cxn modelId="{5769072D-8897-42F5-B69D-66B833FF5E36}" srcId="{471A52D6-3D1F-4812-A981-20F66466C944}" destId="{095E2B14-A276-40AB-A78B-E44CD724055A}" srcOrd="2" destOrd="0" parTransId="{7AB99DDE-5CA0-4188-8741-BB7E4BCA6F00}" sibTransId="{19E54314-0DAE-454D-BFC7-F8147FCBE9DE}"/>
    <dgm:cxn modelId="{CD1769B9-9B10-4EDE-AF60-5CD430AA4661}" type="presOf" srcId="{471A52D6-3D1F-4812-A981-20F66466C944}" destId="{44111C99-3ABB-4C95-A79E-EB15E713C504}" srcOrd="0" destOrd="0" presId="urn:microsoft.com/office/officeart/2005/8/layout/process4"/>
    <dgm:cxn modelId="{85D67F07-A3B6-44ED-B196-C611B7B56E09}" type="presOf" srcId="{248AB055-B51B-4017-8102-1012C64BB698}" destId="{25EE276C-2940-47AA-BC4E-CDB8BB0492D0}" srcOrd="0" destOrd="0" presId="urn:microsoft.com/office/officeart/2005/8/layout/process4"/>
    <dgm:cxn modelId="{2AC2057A-AD4E-46C8-800D-9BE9DBBA762A}" srcId="{471A52D6-3D1F-4812-A981-20F66466C944}" destId="{DF2B8F04-13C5-4818-88A6-C1291F9DF68F}" srcOrd="3" destOrd="0" parTransId="{F281798C-7A7C-4BAF-8CA1-3A8AC747FA4D}" sibTransId="{DCF7FF68-66C8-49F4-A712-FA987F27A7CF}"/>
    <dgm:cxn modelId="{D49D6944-E7AD-49DF-83A8-28BCA7B317DD}" srcId="{471A52D6-3D1F-4812-A981-20F66466C944}" destId="{248AB055-B51B-4017-8102-1012C64BB698}" srcOrd="0" destOrd="0" parTransId="{B7E05BC9-B825-4D46-8B4F-F2448FBFB07B}" sibTransId="{3A736F42-C85F-4E2F-8ED2-B8AE2DF92874}"/>
    <dgm:cxn modelId="{15B5CEC4-FBFD-4F51-9A92-8287B1181083}" type="presOf" srcId="{DF2B8F04-13C5-4818-88A6-C1291F9DF68F}" destId="{C91C440B-5FAF-4A71-BEDF-AE4DB6151937}" srcOrd="0" destOrd="0" presId="urn:microsoft.com/office/officeart/2005/8/layout/process4"/>
    <dgm:cxn modelId="{B28FC162-6341-414B-893A-93FDA3E4FB7A}" type="presParOf" srcId="{44111C99-3ABB-4C95-A79E-EB15E713C504}" destId="{B2B26F9B-430C-4C6A-89C5-B8F4601383A6}" srcOrd="0" destOrd="0" presId="urn:microsoft.com/office/officeart/2005/8/layout/process4"/>
    <dgm:cxn modelId="{4BC8DEAF-269B-4F1B-8A8A-744707076D7E}" type="presParOf" srcId="{B2B26F9B-430C-4C6A-89C5-B8F4601383A6}" destId="{C91C440B-5FAF-4A71-BEDF-AE4DB6151937}" srcOrd="0" destOrd="0" presId="urn:microsoft.com/office/officeart/2005/8/layout/process4"/>
    <dgm:cxn modelId="{6631ED7E-5EED-4F36-BB58-68F7F5ACFD09}" type="presParOf" srcId="{44111C99-3ABB-4C95-A79E-EB15E713C504}" destId="{A9546F0F-B054-4DD1-BD85-2F2EA322EE05}" srcOrd="1" destOrd="0" presId="urn:microsoft.com/office/officeart/2005/8/layout/process4"/>
    <dgm:cxn modelId="{A379F89A-0DD8-42C4-84FD-94104183134D}" type="presParOf" srcId="{44111C99-3ABB-4C95-A79E-EB15E713C504}" destId="{8806DE9F-235C-4B12-A6B6-C132824D6CC0}" srcOrd="2" destOrd="0" presId="urn:microsoft.com/office/officeart/2005/8/layout/process4"/>
    <dgm:cxn modelId="{08F081D5-5E50-412E-B1A9-3FB1CDC8E26C}" type="presParOf" srcId="{8806DE9F-235C-4B12-A6B6-C132824D6CC0}" destId="{B7DEEFF0-3090-47E4-BA74-B72812FD4F9E}" srcOrd="0" destOrd="0" presId="urn:microsoft.com/office/officeart/2005/8/layout/process4"/>
    <dgm:cxn modelId="{FE42ED43-2E96-4841-A5ED-CDA20D3FE3EF}" type="presParOf" srcId="{44111C99-3ABB-4C95-A79E-EB15E713C504}" destId="{BF2DD914-7625-4F8B-A1AD-185D99F3DCB8}" srcOrd="3" destOrd="0" presId="urn:microsoft.com/office/officeart/2005/8/layout/process4"/>
    <dgm:cxn modelId="{B7FA6538-60BE-49D0-A4B8-BCC83B606D82}" type="presParOf" srcId="{44111C99-3ABB-4C95-A79E-EB15E713C504}" destId="{E375C95B-3B21-4C6B-B340-587D290B82CF}" srcOrd="4" destOrd="0" presId="urn:microsoft.com/office/officeart/2005/8/layout/process4"/>
    <dgm:cxn modelId="{53AD6C86-6E4A-442B-9C73-6155CF1FB545}" type="presParOf" srcId="{E375C95B-3B21-4C6B-B340-587D290B82CF}" destId="{248F0A82-DAA5-4D8B-A5A7-18869AE6267E}" srcOrd="0" destOrd="0" presId="urn:microsoft.com/office/officeart/2005/8/layout/process4"/>
    <dgm:cxn modelId="{04778D57-BBD7-43B4-A39A-BE8D8181C060}" type="presParOf" srcId="{44111C99-3ABB-4C95-A79E-EB15E713C504}" destId="{4A2AC290-FBD7-4DDE-A986-7CCA229C0BB6}" srcOrd="5" destOrd="0" presId="urn:microsoft.com/office/officeart/2005/8/layout/process4"/>
    <dgm:cxn modelId="{A23BCB65-4E65-4CF1-BE0E-8A2F570D2E68}" type="presParOf" srcId="{44111C99-3ABB-4C95-A79E-EB15E713C504}" destId="{A9509FFC-9D9D-4210-8177-4A10C4F02BAF}" srcOrd="6" destOrd="0" presId="urn:microsoft.com/office/officeart/2005/8/layout/process4"/>
    <dgm:cxn modelId="{ED3E9D23-4AAA-4187-B1F0-318AF3B0573A}" type="presParOf" srcId="{A9509FFC-9D9D-4210-8177-4A10C4F02BAF}" destId="{25EE276C-2940-47AA-BC4E-CDB8BB0492D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729D6E90-C156-4108-B544-BF93F3641FC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3D782D5-410A-4C2D-9BC3-3331D6F63943}">
      <dgm:prSet/>
      <dgm:spPr/>
      <dgm:t>
        <a:bodyPr/>
        <a:lstStyle/>
        <a:p>
          <a:pPr algn="ctr" rtl="0"/>
          <a:r>
            <a:rPr lang="uk-UA" baseline="0" smtClean="0"/>
            <a:t>Додаткові переваги</a:t>
          </a:r>
          <a:endParaRPr lang="ru-RU"/>
        </a:p>
      </dgm:t>
    </dgm:pt>
    <dgm:pt modelId="{71497A89-F87D-4360-8A81-18DEAC6BF1AF}" type="parTrans" cxnId="{030D1AC4-7A54-4EE2-B9FC-C31C8D7B7547}">
      <dgm:prSet/>
      <dgm:spPr/>
      <dgm:t>
        <a:bodyPr/>
        <a:lstStyle/>
        <a:p>
          <a:endParaRPr lang="ru-RU"/>
        </a:p>
      </dgm:t>
    </dgm:pt>
    <dgm:pt modelId="{96E2833A-BD27-4F08-874F-608EF907679D}" type="sibTrans" cxnId="{030D1AC4-7A54-4EE2-B9FC-C31C8D7B7547}">
      <dgm:prSet/>
      <dgm:spPr/>
      <dgm:t>
        <a:bodyPr/>
        <a:lstStyle/>
        <a:p>
          <a:endParaRPr lang="ru-RU"/>
        </a:p>
      </dgm:t>
    </dgm:pt>
    <dgm:pt modelId="{ECE96A3A-2FB7-40A5-8B46-B2638B4C566B}" type="pres">
      <dgm:prSet presAssocID="{729D6E90-C156-4108-B544-BF93F3641FC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6A87BA-D788-4007-80E1-2BA4685CF10F}" type="pres">
      <dgm:prSet presAssocID="{B3D782D5-410A-4C2D-9BC3-3331D6F6394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0D1AC4-7A54-4EE2-B9FC-C31C8D7B7547}" srcId="{729D6E90-C156-4108-B544-BF93F3641FC3}" destId="{B3D782D5-410A-4C2D-9BC3-3331D6F63943}" srcOrd="0" destOrd="0" parTransId="{71497A89-F87D-4360-8A81-18DEAC6BF1AF}" sibTransId="{96E2833A-BD27-4F08-874F-608EF907679D}"/>
    <dgm:cxn modelId="{C346B73E-B0DF-4806-B014-88FF219C4EE2}" type="presOf" srcId="{729D6E90-C156-4108-B544-BF93F3641FC3}" destId="{ECE96A3A-2FB7-40A5-8B46-B2638B4C566B}" srcOrd="0" destOrd="0" presId="urn:microsoft.com/office/officeart/2005/8/layout/vList2"/>
    <dgm:cxn modelId="{D36D7FF2-ED70-4989-9828-A7C79CF41A43}" type="presOf" srcId="{B3D782D5-410A-4C2D-9BC3-3331D6F63943}" destId="{E66A87BA-D788-4007-80E1-2BA4685CF10F}" srcOrd="0" destOrd="0" presId="urn:microsoft.com/office/officeart/2005/8/layout/vList2"/>
    <dgm:cxn modelId="{9DD99DED-606D-46E9-AA7D-338F23BD0F0D}" type="presParOf" srcId="{ECE96A3A-2FB7-40A5-8B46-B2638B4C566B}" destId="{E66A87BA-D788-4007-80E1-2BA4685CF10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A78E80A8-EE0A-4598-911E-0594F2F4733A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35E0D123-4B4A-4A02-B398-45DAAE188CC1}">
      <dgm:prSet/>
      <dgm:spPr/>
      <dgm:t>
        <a:bodyPr/>
        <a:lstStyle/>
        <a:p>
          <a:pPr rtl="0"/>
          <a:r>
            <a:rPr lang="uk-UA" baseline="0" smtClean="0"/>
            <a:t>Ініціатива</a:t>
          </a:r>
          <a:endParaRPr lang="ru-RU"/>
        </a:p>
      </dgm:t>
    </dgm:pt>
    <dgm:pt modelId="{F74C5A69-132F-4762-8FD9-6C18846C7A23}" type="parTrans" cxnId="{55145815-4316-4D6B-A421-9AF4F7DCD96C}">
      <dgm:prSet/>
      <dgm:spPr/>
      <dgm:t>
        <a:bodyPr/>
        <a:lstStyle/>
        <a:p>
          <a:endParaRPr lang="ru-RU"/>
        </a:p>
      </dgm:t>
    </dgm:pt>
    <dgm:pt modelId="{D8E863E3-7896-4A8B-987E-294B9E781E9D}" type="sibTrans" cxnId="{55145815-4316-4D6B-A421-9AF4F7DCD96C}">
      <dgm:prSet/>
      <dgm:spPr/>
      <dgm:t>
        <a:bodyPr/>
        <a:lstStyle/>
        <a:p>
          <a:endParaRPr lang="ru-RU"/>
        </a:p>
      </dgm:t>
    </dgm:pt>
    <dgm:pt modelId="{E7FB5ED5-C82A-45D1-9F66-1A4F1E179759}">
      <dgm:prSet/>
      <dgm:spPr/>
      <dgm:t>
        <a:bodyPr/>
        <a:lstStyle/>
        <a:p>
          <a:pPr rtl="0"/>
          <a:r>
            <a:rPr lang="uk-UA" baseline="0" smtClean="0"/>
            <a:t>Плани на позанавчальну діяльність</a:t>
          </a:r>
          <a:endParaRPr lang="ru-RU"/>
        </a:p>
      </dgm:t>
    </dgm:pt>
    <dgm:pt modelId="{9104D0C3-3721-4A45-B3F7-746C9C1FD516}" type="parTrans" cxnId="{E44E0735-E90F-4928-B472-D125E15734E9}">
      <dgm:prSet/>
      <dgm:spPr/>
      <dgm:t>
        <a:bodyPr/>
        <a:lstStyle/>
        <a:p>
          <a:endParaRPr lang="ru-RU"/>
        </a:p>
      </dgm:t>
    </dgm:pt>
    <dgm:pt modelId="{6F975B0A-8EFC-432F-9277-79FB318B777F}" type="sibTrans" cxnId="{E44E0735-E90F-4928-B472-D125E15734E9}">
      <dgm:prSet/>
      <dgm:spPr/>
      <dgm:t>
        <a:bodyPr/>
        <a:lstStyle/>
        <a:p>
          <a:endParaRPr lang="ru-RU"/>
        </a:p>
      </dgm:t>
    </dgm:pt>
    <dgm:pt modelId="{9A8D2165-9830-4C31-B084-16AACD807172}">
      <dgm:prSet/>
      <dgm:spPr/>
      <dgm:t>
        <a:bodyPr/>
        <a:lstStyle/>
        <a:p>
          <a:pPr rtl="0"/>
          <a:r>
            <a:rPr lang="uk-UA" baseline="0" smtClean="0"/>
            <a:t>Наявність якогось унікального досвіду чи хоббі та прагнення ним поділитися</a:t>
          </a:r>
          <a:endParaRPr lang="ru-RU"/>
        </a:p>
      </dgm:t>
    </dgm:pt>
    <dgm:pt modelId="{C833A0DC-9C41-462D-93DF-262D7D782544}" type="parTrans" cxnId="{16187AB7-66E2-4C4D-B8A4-89186468B0E0}">
      <dgm:prSet/>
      <dgm:spPr/>
      <dgm:t>
        <a:bodyPr/>
        <a:lstStyle/>
        <a:p>
          <a:endParaRPr lang="ru-RU"/>
        </a:p>
      </dgm:t>
    </dgm:pt>
    <dgm:pt modelId="{866E7C9E-A95D-4475-B9D9-92A57CAA5CDB}" type="sibTrans" cxnId="{16187AB7-66E2-4C4D-B8A4-89186468B0E0}">
      <dgm:prSet/>
      <dgm:spPr/>
      <dgm:t>
        <a:bodyPr/>
        <a:lstStyle/>
        <a:p>
          <a:endParaRPr lang="ru-RU"/>
        </a:p>
      </dgm:t>
    </dgm:pt>
    <dgm:pt modelId="{AB875896-FCDC-4C5A-9096-3624989398A5}">
      <dgm:prSet/>
      <dgm:spPr/>
      <dgm:t>
        <a:bodyPr/>
        <a:lstStyle/>
        <a:p>
          <a:pPr rtl="0"/>
          <a:r>
            <a:rPr lang="uk-UA" baseline="0" smtClean="0"/>
            <a:t>Модель власного майбутнього</a:t>
          </a:r>
          <a:endParaRPr lang="ru-RU"/>
        </a:p>
      </dgm:t>
    </dgm:pt>
    <dgm:pt modelId="{E5C018D4-E383-4927-91BB-F9A354FDEFC1}" type="parTrans" cxnId="{C4B9F5D5-227F-4505-8CB0-4F1B6F2009A8}">
      <dgm:prSet/>
      <dgm:spPr/>
      <dgm:t>
        <a:bodyPr/>
        <a:lstStyle/>
        <a:p>
          <a:endParaRPr lang="ru-RU"/>
        </a:p>
      </dgm:t>
    </dgm:pt>
    <dgm:pt modelId="{CDF5870C-EA51-49D4-BD03-8F251675AA5A}" type="sibTrans" cxnId="{C4B9F5D5-227F-4505-8CB0-4F1B6F2009A8}">
      <dgm:prSet/>
      <dgm:spPr/>
      <dgm:t>
        <a:bodyPr/>
        <a:lstStyle/>
        <a:p>
          <a:endParaRPr lang="ru-RU"/>
        </a:p>
      </dgm:t>
    </dgm:pt>
    <dgm:pt modelId="{9A7E8FD4-9491-4159-A2D2-DC7094FFED9A}" type="pres">
      <dgm:prSet presAssocID="{A78E80A8-EE0A-4598-911E-0594F2F4733A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44C747-B48B-4F3F-913F-F2EBBB1DCCB6}" type="pres">
      <dgm:prSet presAssocID="{A78E80A8-EE0A-4598-911E-0594F2F4733A}" presName="arrow" presStyleLbl="bgShp" presStyleIdx="0" presStyleCnt="1"/>
      <dgm:spPr/>
    </dgm:pt>
    <dgm:pt modelId="{630F26AF-D642-44CE-8245-F9AC0C820E6B}" type="pres">
      <dgm:prSet presAssocID="{A78E80A8-EE0A-4598-911E-0594F2F4733A}" presName="linearProcess" presStyleCnt="0"/>
      <dgm:spPr/>
    </dgm:pt>
    <dgm:pt modelId="{034A7D21-2897-4CF9-B960-06A242E4F586}" type="pres">
      <dgm:prSet presAssocID="{35E0D123-4B4A-4A02-B398-45DAAE188CC1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48799E-B7FA-4919-8433-58D693D665DE}" type="pres">
      <dgm:prSet presAssocID="{D8E863E3-7896-4A8B-987E-294B9E781E9D}" presName="sibTrans" presStyleCnt="0"/>
      <dgm:spPr/>
    </dgm:pt>
    <dgm:pt modelId="{FBE863D0-54E3-4429-9F01-03051A7F50F7}" type="pres">
      <dgm:prSet presAssocID="{E7FB5ED5-C82A-45D1-9F66-1A4F1E17975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6D3989-A261-4F01-8EB3-E411BBE2F27D}" type="pres">
      <dgm:prSet presAssocID="{6F975B0A-8EFC-432F-9277-79FB318B777F}" presName="sibTrans" presStyleCnt="0"/>
      <dgm:spPr/>
    </dgm:pt>
    <dgm:pt modelId="{A3E1FC41-0988-4940-A4AF-F17046F00C59}" type="pres">
      <dgm:prSet presAssocID="{9A8D2165-9830-4C31-B084-16AACD807172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7D675-80B5-45E3-BE6F-99F238FB1B60}" type="pres">
      <dgm:prSet presAssocID="{866E7C9E-A95D-4475-B9D9-92A57CAA5CDB}" presName="sibTrans" presStyleCnt="0"/>
      <dgm:spPr/>
    </dgm:pt>
    <dgm:pt modelId="{0A66EA62-A4A2-4C58-A420-4430EEEC0CC1}" type="pres">
      <dgm:prSet presAssocID="{AB875896-FCDC-4C5A-9096-3624989398A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4E0735-E90F-4928-B472-D125E15734E9}" srcId="{A78E80A8-EE0A-4598-911E-0594F2F4733A}" destId="{E7FB5ED5-C82A-45D1-9F66-1A4F1E179759}" srcOrd="1" destOrd="0" parTransId="{9104D0C3-3721-4A45-B3F7-746C9C1FD516}" sibTransId="{6F975B0A-8EFC-432F-9277-79FB318B777F}"/>
    <dgm:cxn modelId="{5E39C3FF-5D78-4DCC-AF39-3368913AE497}" type="presOf" srcId="{E7FB5ED5-C82A-45D1-9F66-1A4F1E179759}" destId="{FBE863D0-54E3-4429-9F01-03051A7F50F7}" srcOrd="0" destOrd="0" presId="urn:microsoft.com/office/officeart/2005/8/layout/hProcess9"/>
    <dgm:cxn modelId="{16187AB7-66E2-4C4D-B8A4-89186468B0E0}" srcId="{A78E80A8-EE0A-4598-911E-0594F2F4733A}" destId="{9A8D2165-9830-4C31-B084-16AACD807172}" srcOrd="2" destOrd="0" parTransId="{C833A0DC-9C41-462D-93DF-262D7D782544}" sibTransId="{866E7C9E-A95D-4475-B9D9-92A57CAA5CDB}"/>
    <dgm:cxn modelId="{55145815-4316-4D6B-A421-9AF4F7DCD96C}" srcId="{A78E80A8-EE0A-4598-911E-0594F2F4733A}" destId="{35E0D123-4B4A-4A02-B398-45DAAE188CC1}" srcOrd="0" destOrd="0" parTransId="{F74C5A69-132F-4762-8FD9-6C18846C7A23}" sibTransId="{D8E863E3-7896-4A8B-987E-294B9E781E9D}"/>
    <dgm:cxn modelId="{D92830C1-E79A-4AE5-8B9A-5E7A72162636}" type="presOf" srcId="{AB875896-FCDC-4C5A-9096-3624989398A5}" destId="{0A66EA62-A4A2-4C58-A420-4430EEEC0CC1}" srcOrd="0" destOrd="0" presId="urn:microsoft.com/office/officeart/2005/8/layout/hProcess9"/>
    <dgm:cxn modelId="{A626F2CF-441C-4713-A081-9AF9397EBE8C}" type="presOf" srcId="{A78E80A8-EE0A-4598-911E-0594F2F4733A}" destId="{9A7E8FD4-9491-4159-A2D2-DC7094FFED9A}" srcOrd="0" destOrd="0" presId="urn:microsoft.com/office/officeart/2005/8/layout/hProcess9"/>
    <dgm:cxn modelId="{594B4A9E-9F1E-4275-B83C-9BEB11FE6617}" type="presOf" srcId="{9A8D2165-9830-4C31-B084-16AACD807172}" destId="{A3E1FC41-0988-4940-A4AF-F17046F00C59}" srcOrd="0" destOrd="0" presId="urn:microsoft.com/office/officeart/2005/8/layout/hProcess9"/>
    <dgm:cxn modelId="{2098004C-5658-4149-9A5B-A3853AB75A2F}" type="presOf" srcId="{35E0D123-4B4A-4A02-B398-45DAAE188CC1}" destId="{034A7D21-2897-4CF9-B960-06A242E4F586}" srcOrd="0" destOrd="0" presId="urn:microsoft.com/office/officeart/2005/8/layout/hProcess9"/>
    <dgm:cxn modelId="{C4B9F5D5-227F-4505-8CB0-4F1B6F2009A8}" srcId="{A78E80A8-EE0A-4598-911E-0594F2F4733A}" destId="{AB875896-FCDC-4C5A-9096-3624989398A5}" srcOrd="3" destOrd="0" parTransId="{E5C018D4-E383-4927-91BB-F9A354FDEFC1}" sibTransId="{CDF5870C-EA51-49D4-BD03-8F251675AA5A}"/>
    <dgm:cxn modelId="{E654857A-6932-448D-AF2E-3E8A529D8185}" type="presParOf" srcId="{9A7E8FD4-9491-4159-A2D2-DC7094FFED9A}" destId="{5F44C747-B48B-4F3F-913F-F2EBBB1DCCB6}" srcOrd="0" destOrd="0" presId="urn:microsoft.com/office/officeart/2005/8/layout/hProcess9"/>
    <dgm:cxn modelId="{8047C329-1157-4652-902B-3D80997AEA95}" type="presParOf" srcId="{9A7E8FD4-9491-4159-A2D2-DC7094FFED9A}" destId="{630F26AF-D642-44CE-8245-F9AC0C820E6B}" srcOrd="1" destOrd="0" presId="urn:microsoft.com/office/officeart/2005/8/layout/hProcess9"/>
    <dgm:cxn modelId="{285F2A8A-90EC-48E9-AB01-56C0ED71EF08}" type="presParOf" srcId="{630F26AF-D642-44CE-8245-F9AC0C820E6B}" destId="{034A7D21-2897-4CF9-B960-06A242E4F586}" srcOrd="0" destOrd="0" presId="urn:microsoft.com/office/officeart/2005/8/layout/hProcess9"/>
    <dgm:cxn modelId="{03E23AC3-69B6-40B8-90E9-15E9665B8681}" type="presParOf" srcId="{630F26AF-D642-44CE-8245-F9AC0C820E6B}" destId="{0048799E-B7FA-4919-8433-58D693D665DE}" srcOrd="1" destOrd="0" presId="urn:microsoft.com/office/officeart/2005/8/layout/hProcess9"/>
    <dgm:cxn modelId="{E9375ADC-44A5-4AEA-8C63-C12EFB4DD610}" type="presParOf" srcId="{630F26AF-D642-44CE-8245-F9AC0C820E6B}" destId="{FBE863D0-54E3-4429-9F01-03051A7F50F7}" srcOrd="2" destOrd="0" presId="urn:microsoft.com/office/officeart/2005/8/layout/hProcess9"/>
    <dgm:cxn modelId="{45EC0194-C408-4B59-9EB6-F5B7DBB322A3}" type="presParOf" srcId="{630F26AF-D642-44CE-8245-F9AC0C820E6B}" destId="{C36D3989-A261-4F01-8EB3-E411BBE2F27D}" srcOrd="3" destOrd="0" presId="urn:microsoft.com/office/officeart/2005/8/layout/hProcess9"/>
    <dgm:cxn modelId="{14BE2A41-87D5-42C2-A7E2-37DB1F61CF9B}" type="presParOf" srcId="{630F26AF-D642-44CE-8245-F9AC0C820E6B}" destId="{A3E1FC41-0988-4940-A4AF-F17046F00C59}" srcOrd="4" destOrd="0" presId="urn:microsoft.com/office/officeart/2005/8/layout/hProcess9"/>
    <dgm:cxn modelId="{7EC4E544-E988-425D-BDC8-35A9920A6A28}" type="presParOf" srcId="{630F26AF-D642-44CE-8245-F9AC0C820E6B}" destId="{5C57D675-80B5-45E3-BE6F-99F238FB1B60}" srcOrd="5" destOrd="0" presId="urn:microsoft.com/office/officeart/2005/8/layout/hProcess9"/>
    <dgm:cxn modelId="{34F601F5-E29F-48A9-9D2A-CAABD1CA8A27}" type="presParOf" srcId="{630F26AF-D642-44CE-8245-F9AC0C820E6B}" destId="{0A66EA62-A4A2-4C58-A420-4430EEEC0CC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22451872-991E-4878-9834-AA25654F5B9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735664E-F106-419F-B279-937564D28374}">
      <dgm:prSet/>
      <dgm:spPr/>
      <dgm:t>
        <a:bodyPr/>
        <a:lstStyle/>
        <a:p>
          <a:pPr algn="ctr" rtl="0"/>
          <a:r>
            <a:rPr lang="uk-UA" baseline="0" smtClean="0"/>
            <a:t>Важливі моменти</a:t>
          </a:r>
          <a:endParaRPr lang="ru-RU"/>
        </a:p>
      </dgm:t>
    </dgm:pt>
    <dgm:pt modelId="{BC4EC24E-49E9-4AD0-AF6F-87B4E1A9AAEB}" type="parTrans" cxnId="{F4782CBD-1A3F-4305-B04B-6355A1859630}">
      <dgm:prSet/>
      <dgm:spPr/>
      <dgm:t>
        <a:bodyPr/>
        <a:lstStyle/>
        <a:p>
          <a:endParaRPr lang="ru-RU"/>
        </a:p>
      </dgm:t>
    </dgm:pt>
    <dgm:pt modelId="{3047ED9A-631E-427E-8687-89694E65395D}" type="sibTrans" cxnId="{F4782CBD-1A3F-4305-B04B-6355A1859630}">
      <dgm:prSet/>
      <dgm:spPr/>
      <dgm:t>
        <a:bodyPr/>
        <a:lstStyle/>
        <a:p>
          <a:endParaRPr lang="ru-RU"/>
        </a:p>
      </dgm:t>
    </dgm:pt>
    <dgm:pt modelId="{A6EE9052-5AF5-4D2C-A824-2198174055EE}" type="pres">
      <dgm:prSet presAssocID="{22451872-991E-4878-9834-AA25654F5B9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7FBF32-1C64-4D38-A2E1-C96F0F2EE000}" type="pres">
      <dgm:prSet presAssocID="{E735664E-F106-419F-B279-937564D2837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DA3BD5-ABAD-41CA-8BC5-B89F866D5EEE}" type="presOf" srcId="{E735664E-F106-419F-B279-937564D28374}" destId="{2E7FBF32-1C64-4D38-A2E1-C96F0F2EE000}" srcOrd="0" destOrd="0" presId="urn:microsoft.com/office/officeart/2005/8/layout/vList2"/>
    <dgm:cxn modelId="{F4782CBD-1A3F-4305-B04B-6355A1859630}" srcId="{22451872-991E-4878-9834-AA25654F5B91}" destId="{E735664E-F106-419F-B279-937564D28374}" srcOrd="0" destOrd="0" parTransId="{BC4EC24E-49E9-4AD0-AF6F-87B4E1A9AAEB}" sibTransId="{3047ED9A-631E-427E-8687-89694E65395D}"/>
    <dgm:cxn modelId="{93E93E8F-0948-4420-89CB-5BE1E6266B40}" type="presOf" srcId="{22451872-991E-4878-9834-AA25654F5B91}" destId="{A6EE9052-5AF5-4D2C-A824-2198174055EE}" srcOrd="0" destOrd="0" presId="urn:microsoft.com/office/officeart/2005/8/layout/vList2"/>
    <dgm:cxn modelId="{13E64446-8354-43A8-9AA2-4E0E22F3C70E}" type="presParOf" srcId="{A6EE9052-5AF5-4D2C-A824-2198174055EE}" destId="{2E7FBF32-1C64-4D38-A2E1-C96F0F2EE00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FCAC44F3-A21B-406A-A88F-EB1D3F708B53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C33B8A4F-D356-4C1F-8D6E-56B0BC9573A2}">
      <dgm:prSet/>
      <dgm:spPr/>
      <dgm:t>
        <a:bodyPr/>
        <a:lstStyle/>
        <a:p>
          <a:pPr rtl="0"/>
          <a:r>
            <a:rPr lang="uk-UA" baseline="0" smtClean="0"/>
            <a:t>Перевірити граматику</a:t>
          </a:r>
          <a:endParaRPr lang="ru-RU"/>
        </a:p>
      </dgm:t>
    </dgm:pt>
    <dgm:pt modelId="{179301E5-F121-4D39-8785-78652D570D44}" type="parTrans" cxnId="{CC36241D-1B99-4D02-8B9E-7D34D9CD892F}">
      <dgm:prSet/>
      <dgm:spPr/>
      <dgm:t>
        <a:bodyPr/>
        <a:lstStyle/>
        <a:p>
          <a:endParaRPr lang="ru-RU"/>
        </a:p>
      </dgm:t>
    </dgm:pt>
    <dgm:pt modelId="{D935B674-EA05-4631-AF18-4CAF72B13D2A}" type="sibTrans" cxnId="{CC36241D-1B99-4D02-8B9E-7D34D9CD892F}">
      <dgm:prSet/>
      <dgm:spPr/>
      <dgm:t>
        <a:bodyPr/>
        <a:lstStyle/>
        <a:p>
          <a:endParaRPr lang="ru-RU"/>
        </a:p>
      </dgm:t>
    </dgm:pt>
    <dgm:pt modelId="{4925B276-2C61-4D3E-9940-29DE8A178E7A}">
      <dgm:prSet/>
      <dgm:spPr/>
      <dgm:t>
        <a:bodyPr/>
        <a:lstStyle/>
        <a:p>
          <a:pPr rtl="0"/>
          <a:r>
            <a:rPr lang="uk-UA" baseline="0" smtClean="0"/>
            <a:t>Не використовувати занадто довгі речення</a:t>
          </a:r>
          <a:endParaRPr lang="ru-RU"/>
        </a:p>
      </dgm:t>
    </dgm:pt>
    <dgm:pt modelId="{4E5B7196-C765-43CC-8AEF-450424090545}" type="parTrans" cxnId="{873867A7-49AD-4407-9C6F-19ADE6FA2CF9}">
      <dgm:prSet/>
      <dgm:spPr/>
      <dgm:t>
        <a:bodyPr/>
        <a:lstStyle/>
        <a:p>
          <a:endParaRPr lang="ru-RU"/>
        </a:p>
      </dgm:t>
    </dgm:pt>
    <dgm:pt modelId="{8B370552-6CC2-4F80-91EF-6DF2FC9FA4A5}" type="sibTrans" cxnId="{873867A7-49AD-4407-9C6F-19ADE6FA2CF9}">
      <dgm:prSet/>
      <dgm:spPr/>
      <dgm:t>
        <a:bodyPr/>
        <a:lstStyle/>
        <a:p>
          <a:endParaRPr lang="ru-RU"/>
        </a:p>
      </dgm:t>
    </dgm:pt>
    <dgm:pt modelId="{68B9E76E-E5B5-4DD7-9437-D232AFF3F0E1}">
      <dgm:prSet/>
      <dgm:spPr/>
      <dgm:t>
        <a:bodyPr/>
        <a:lstStyle/>
        <a:p>
          <a:pPr rtl="0"/>
          <a:r>
            <a:rPr lang="uk-UA" baseline="0" smtClean="0"/>
            <a:t>Не зловживати «Я»</a:t>
          </a:r>
          <a:endParaRPr lang="ru-RU"/>
        </a:p>
      </dgm:t>
    </dgm:pt>
    <dgm:pt modelId="{5EF7C77D-193B-4458-8597-13478A799B34}" type="parTrans" cxnId="{0D40E81B-F085-4387-B6B0-596574C12480}">
      <dgm:prSet/>
      <dgm:spPr/>
      <dgm:t>
        <a:bodyPr/>
        <a:lstStyle/>
        <a:p>
          <a:endParaRPr lang="ru-RU"/>
        </a:p>
      </dgm:t>
    </dgm:pt>
    <dgm:pt modelId="{2F4EC3AD-0E44-49B4-8CF6-2D2D079A853A}" type="sibTrans" cxnId="{0D40E81B-F085-4387-B6B0-596574C12480}">
      <dgm:prSet/>
      <dgm:spPr/>
      <dgm:t>
        <a:bodyPr/>
        <a:lstStyle/>
        <a:p>
          <a:endParaRPr lang="ru-RU"/>
        </a:p>
      </dgm:t>
    </dgm:pt>
    <dgm:pt modelId="{A67C3CAD-16CA-4783-81D6-415601E39CB8}">
      <dgm:prSet/>
      <dgm:spPr/>
      <dgm:t>
        <a:bodyPr/>
        <a:lstStyle/>
        <a:p>
          <a:pPr rtl="0"/>
          <a:r>
            <a:rPr lang="uk-UA" baseline="0" smtClean="0"/>
            <a:t>Перевірити формальні вимоги до написання мотиваційного листа (на сайті обраного навчального закладу)</a:t>
          </a:r>
          <a:endParaRPr lang="ru-RU"/>
        </a:p>
      </dgm:t>
    </dgm:pt>
    <dgm:pt modelId="{267D5802-19EE-4A36-A5E0-9ED7B022AB7E}" type="parTrans" cxnId="{01788489-6295-4216-BE8F-602FF6B5C1F9}">
      <dgm:prSet/>
      <dgm:spPr/>
      <dgm:t>
        <a:bodyPr/>
        <a:lstStyle/>
        <a:p>
          <a:endParaRPr lang="ru-RU"/>
        </a:p>
      </dgm:t>
    </dgm:pt>
    <dgm:pt modelId="{327B361E-E257-47B5-BA42-AD7262D2CCA1}" type="sibTrans" cxnId="{01788489-6295-4216-BE8F-602FF6B5C1F9}">
      <dgm:prSet/>
      <dgm:spPr/>
      <dgm:t>
        <a:bodyPr/>
        <a:lstStyle/>
        <a:p>
          <a:endParaRPr lang="ru-RU"/>
        </a:p>
      </dgm:t>
    </dgm:pt>
    <dgm:pt modelId="{D2ED6E1F-C53A-419C-9AAF-29ADF46D22A8}" type="pres">
      <dgm:prSet presAssocID="{FCAC44F3-A21B-406A-A88F-EB1D3F708B5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F23BB55-E54F-4DE8-B0A3-0B817C2E0EFC}" type="pres">
      <dgm:prSet presAssocID="{FCAC44F3-A21B-406A-A88F-EB1D3F708B53}" presName="Name1" presStyleCnt="0"/>
      <dgm:spPr/>
    </dgm:pt>
    <dgm:pt modelId="{7D8D0047-6890-4B58-B571-17774D566BEE}" type="pres">
      <dgm:prSet presAssocID="{FCAC44F3-A21B-406A-A88F-EB1D3F708B53}" presName="cycle" presStyleCnt="0"/>
      <dgm:spPr/>
    </dgm:pt>
    <dgm:pt modelId="{FEB8B811-7145-4424-81DE-4C67D2FC4CD6}" type="pres">
      <dgm:prSet presAssocID="{FCAC44F3-A21B-406A-A88F-EB1D3F708B53}" presName="srcNode" presStyleLbl="node1" presStyleIdx="0" presStyleCnt="4"/>
      <dgm:spPr/>
    </dgm:pt>
    <dgm:pt modelId="{5CC9D448-3C8C-426C-A45E-7234A4439964}" type="pres">
      <dgm:prSet presAssocID="{FCAC44F3-A21B-406A-A88F-EB1D3F708B53}" presName="conn" presStyleLbl="parChTrans1D2" presStyleIdx="0" presStyleCnt="1"/>
      <dgm:spPr/>
      <dgm:t>
        <a:bodyPr/>
        <a:lstStyle/>
        <a:p>
          <a:endParaRPr lang="ru-RU"/>
        </a:p>
      </dgm:t>
    </dgm:pt>
    <dgm:pt modelId="{74624C90-1F4D-4838-B0F4-1E28BFDE7807}" type="pres">
      <dgm:prSet presAssocID="{FCAC44F3-A21B-406A-A88F-EB1D3F708B53}" presName="extraNode" presStyleLbl="node1" presStyleIdx="0" presStyleCnt="4"/>
      <dgm:spPr/>
    </dgm:pt>
    <dgm:pt modelId="{F634CC12-8399-4908-B067-19685461D722}" type="pres">
      <dgm:prSet presAssocID="{FCAC44F3-A21B-406A-A88F-EB1D3F708B53}" presName="dstNode" presStyleLbl="node1" presStyleIdx="0" presStyleCnt="4"/>
      <dgm:spPr/>
    </dgm:pt>
    <dgm:pt modelId="{16659858-6985-4B0A-93D2-1E295942DF20}" type="pres">
      <dgm:prSet presAssocID="{C33B8A4F-D356-4C1F-8D6E-56B0BC9573A2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5BDFDE-8BE8-46FB-B24D-F390AFCBF6BD}" type="pres">
      <dgm:prSet presAssocID="{C33B8A4F-D356-4C1F-8D6E-56B0BC9573A2}" presName="accent_1" presStyleCnt="0"/>
      <dgm:spPr/>
    </dgm:pt>
    <dgm:pt modelId="{664D98B0-025E-4714-8724-D212DAA5F440}" type="pres">
      <dgm:prSet presAssocID="{C33B8A4F-D356-4C1F-8D6E-56B0BC9573A2}" presName="accentRepeatNode" presStyleLbl="solidFgAcc1" presStyleIdx="0" presStyleCnt="4"/>
      <dgm:spPr/>
    </dgm:pt>
    <dgm:pt modelId="{8F72CCB8-DA72-466C-9D03-C8AF7FA6E386}" type="pres">
      <dgm:prSet presAssocID="{4925B276-2C61-4D3E-9940-29DE8A178E7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3AEFB7-AE8B-4AED-9545-F8DA4054AF1E}" type="pres">
      <dgm:prSet presAssocID="{4925B276-2C61-4D3E-9940-29DE8A178E7A}" presName="accent_2" presStyleCnt="0"/>
      <dgm:spPr/>
    </dgm:pt>
    <dgm:pt modelId="{DB00F700-D67B-4582-80AB-743E4D227F23}" type="pres">
      <dgm:prSet presAssocID="{4925B276-2C61-4D3E-9940-29DE8A178E7A}" presName="accentRepeatNode" presStyleLbl="solidFgAcc1" presStyleIdx="1" presStyleCnt="4"/>
      <dgm:spPr/>
    </dgm:pt>
    <dgm:pt modelId="{C611B592-7D08-4AAA-A702-CA344C17E30A}" type="pres">
      <dgm:prSet presAssocID="{68B9E76E-E5B5-4DD7-9437-D232AFF3F0E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CF9E80-F49B-4248-8D69-B9024983AA6C}" type="pres">
      <dgm:prSet presAssocID="{68B9E76E-E5B5-4DD7-9437-D232AFF3F0E1}" presName="accent_3" presStyleCnt="0"/>
      <dgm:spPr/>
    </dgm:pt>
    <dgm:pt modelId="{488CDA8D-39C3-4486-9F9A-612C848A1D91}" type="pres">
      <dgm:prSet presAssocID="{68B9E76E-E5B5-4DD7-9437-D232AFF3F0E1}" presName="accentRepeatNode" presStyleLbl="solidFgAcc1" presStyleIdx="2" presStyleCnt="4"/>
      <dgm:spPr/>
    </dgm:pt>
    <dgm:pt modelId="{8B2B1498-F37E-46CE-B37A-66B3C4979429}" type="pres">
      <dgm:prSet presAssocID="{A67C3CAD-16CA-4783-81D6-415601E39CB8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C8C5E-6FE2-4755-AB25-EE3724FE471A}" type="pres">
      <dgm:prSet presAssocID="{A67C3CAD-16CA-4783-81D6-415601E39CB8}" presName="accent_4" presStyleCnt="0"/>
      <dgm:spPr/>
    </dgm:pt>
    <dgm:pt modelId="{0A529F19-8DBF-41FF-B407-6ECD13E8C18A}" type="pres">
      <dgm:prSet presAssocID="{A67C3CAD-16CA-4783-81D6-415601E39CB8}" presName="accentRepeatNode" presStyleLbl="solidFgAcc1" presStyleIdx="3" presStyleCnt="4"/>
      <dgm:spPr/>
    </dgm:pt>
  </dgm:ptLst>
  <dgm:cxnLst>
    <dgm:cxn modelId="{01788489-6295-4216-BE8F-602FF6B5C1F9}" srcId="{FCAC44F3-A21B-406A-A88F-EB1D3F708B53}" destId="{A67C3CAD-16CA-4783-81D6-415601E39CB8}" srcOrd="3" destOrd="0" parTransId="{267D5802-19EE-4A36-A5E0-9ED7B022AB7E}" sibTransId="{327B361E-E257-47B5-BA42-AD7262D2CCA1}"/>
    <dgm:cxn modelId="{CC36241D-1B99-4D02-8B9E-7D34D9CD892F}" srcId="{FCAC44F3-A21B-406A-A88F-EB1D3F708B53}" destId="{C33B8A4F-D356-4C1F-8D6E-56B0BC9573A2}" srcOrd="0" destOrd="0" parTransId="{179301E5-F121-4D39-8785-78652D570D44}" sibTransId="{D935B674-EA05-4631-AF18-4CAF72B13D2A}"/>
    <dgm:cxn modelId="{66DB1EDB-866F-4CFE-BAA2-FCC429F1A521}" type="presOf" srcId="{C33B8A4F-D356-4C1F-8D6E-56B0BC9573A2}" destId="{16659858-6985-4B0A-93D2-1E295942DF20}" srcOrd="0" destOrd="0" presId="urn:microsoft.com/office/officeart/2008/layout/VerticalCurvedList"/>
    <dgm:cxn modelId="{873867A7-49AD-4407-9C6F-19ADE6FA2CF9}" srcId="{FCAC44F3-A21B-406A-A88F-EB1D3F708B53}" destId="{4925B276-2C61-4D3E-9940-29DE8A178E7A}" srcOrd="1" destOrd="0" parTransId="{4E5B7196-C765-43CC-8AEF-450424090545}" sibTransId="{8B370552-6CC2-4F80-91EF-6DF2FC9FA4A5}"/>
    <dgm:cxn modelId="{B9B44F9E-7A7C-4A4C-A38F-3C7465C1ADC4}" type="presOf" srcId="{D935B674-EA05-4631-AF18-4CAF72B13D2A}" destId="{5CC9D448-3C8C-426C-A45E-7234A4439964}" srcOrd="0" destOrd="0" presId="urn:microsoft.com/office/officeart/2008/layout/VerticalCurvedList"/>
    <dgm:cxn modelId="{0D40E81B-F085-4387-B6B0-596574C12480}" srcId="{FCAC44F3-A21B-406A-A88F-EB1D3F708B53}" destId="{68B9E76E-E5B5-4DD7-9437-D232AFF3F0E1}" srcOrd="2" destOrd="0" parTransId="{5EF7C77D-193B-4458-8597-13478A799B34}" sibTransId="{2F4EC3AD-0E44-49B4-8CF6-2D2D079A853A}"/>
    <dgm:cxn modelId="{65CD64CE-1BD5-4540-8DAA-6C6C59AB6442}" type="presOf" srcId="{FCAC44F3-A21B-406A-A88F-EB1D3F708B53}" destId="{D2ED6E1F-C53A-419C-9AAF-29ADF46D22A8}" srcOrd="0" destOrd="0" presId="urn:microsoft.com/office/officeart/2008/layout/VerticalCurvedList"/>
    <dgm:cxn modelId="{015E9FB8-C7FB-414C-9650-6CB75CBF8551}" type="presOf" srcId="{4925B276-2C61-4D3E-9940-29DE8A178E7A}" destId="{8F72CCB8-DA72-466C-9D03-C8AF7FA6E386}" srcOrd="0" destOrd="0" presId="urn:microsoft.com/office/officeart/2008/layout/VerticalCurvedList"/>
    <dgm:cxn modelId="{8BA24E56-CA04-4C64-861F-ADFF5F016411}" type="presOf" srcId="{A67C3CAD-16CA-4783-81D6-415601E39CB8}" destId="{8B2B1498-F37E-46CE-B37A-66B3C4979429}" srcOrd="0" destOrd="0" presId="urn:microsoft.com/office/officeart/2008/layout/VerticalCurvedList"/>
    <dgm:cxn modelId="{BAC166E0-52F3-4CA9-A6C2-A735F834243C}" type="presOf" srcId="{68B9E76E-E5B5-4DD7-9437-D232AFF3F0E1}" destId="{C611B592-7D08-4AAA-A702-CA344C17E30A}" srcOrd="0" destOrd="0" presId="urn:microsoft.com/office/officeart/2008/layout/VerticalCurvedList"/>
    <dgm:cxn modelId="{724516FE-FAA3-421A-AF4C-F25AC50A00EC}" type="presParOf" srcId="{D2ED6E1F-C53A-419C-9AAF-29ADF46D22A8}" destId="{0F23BB55-E54F-4DE8-B0A3-0B817C2E0EFC}" srcOrd="0" destOrd="0" presId="urn:microsoft.com/office/officeart/2008/layout/VerticalCurvedList"/>
    <dgm:cxn modelId="{FB891E03-3C7C-4987-8085-44D94F022158}" type="presParOf" srcId="{0F23BB55-E54F-4DE8-B0A3-0B817C2E0EFC}" destId="{7D8D0047-6890-4B58-B571-17774D566BEE}" srcOrd="0" destOrd="0" presId="urn:microsoft.com/office/officeart/2008/layout/VerticalCurvedList"/>
    <dgm:cxn modelId="{BF5B6494-C38A-4FF1-99FC-017558185AEA}" type="presParOf" srcId="{7D8D0047-6890-4B58-B571-17774D566BEE}" destId="{FEB8B811-7145-4424-81DE-4C67D2FC4CD6}" srcOrd="0" destOrd="0" presId="urn:microsoft.com/office/officeart/2008/layout/VerticalCurvedList"/>
    <dgm:cxn modelId="{8B561997-AA07-4D1A-AE50-BEB326082A06}" type="presParOf" srcId="{7D8D0047-6890-4B58-B571-17774D566BEE}" destId="{5CC9D448-3C8C-426C-A45E-7234A4439964}" srcOrd="1" destOrd="0" presId="urn:microsoft.com/office/officeart/2008/layout/VerticalCurvedList"/>
    <dgm:cxn modelId="{BF82D160-F46D-40D0-9D90-EEEE2F253F2D}" type="presParOf" srcId="{7D8D0047-6890-4B58-B571-17774D566BEE}" destId="{74624C90-1F4D-4838-B0F4-1E28BFDE7807}" srcOrd="2" destOrd="0" presId="urn:microsoft.com/office/officeart/2008/layout/VerticalCurvedList"/>
    <dgm:cxn modelId="{03B56EB7-B924-4DAF-8551-87FB321F2F5E}" type="presParOf" srcId="{7D8D0047-6890-4B58-B571-17774D566BEE}" destId="{F634CC12-8399-4908-B067-19685461D722}" srcOrd="3" destOrd="0" presId="urn:microsoft.com/office/officeart/2008/layout/VerticalCurvedList"/>
    <dgm:cxn modelId="{C29CE35C-D3F9-4F95-942A-DEFFBE3BF0FE}" type="presParOf" srcId="{0F23BB55-E54F-4DE8-B0A3-0B817C2E0EFC}" destId="{16659858-6985-4B0A-93D2-1E295942DF20}" srcOrd="1" destOrd="0" presId="urn:microsoft.com/office/officeart/2008/layout/VerticalCurvedList"/>
    <dgm:cxn modelId="{0C3393C8-3D1A-4F8D-9820-4EE44885C7F6}" type="presParOf" srcId="{0F23BB55-E54F-4DE8-B0A3-0B817C2E0EFC}" destId="{045BDFDE-8BE8-46FB-B24D-F390AFCBF6BD}" srcOrd="2" destOrd="0" presId="urn:microsoft.com/office/officeart/2008/layout/VerticalCurvedList"/>
    <dgm:cxn modelId="{959AAEAD-D64F-40FD-AC48-D6CFFD61B89A}" type="presParOf" srcId="{045BDFDE-8BE8-46FB-B24D-F390AFCBF6BD}" destId="{664D98B0-025E-4714-8724-D212DAA5F440}" srcOrd="0" destOrd="0" presId="urn:microsoft.com/office/officeart/2008/layout/VerticalCurvedList"/>
    <dgm:cxn modelId="{E09A4672-79A1-4EC0-80F0-9039C87BD6B6}" type="presParOf" srcId="{0F23BB55-E54F-4DE8-B0A3-0B817C2E0EFC}" destId="{8F72CCB8-DA72-466C-9D03-C8AF7FA6E386}" srcOrd="3" destOrd="0" presId="urn:microsoft.com/office/officeart/2008/layout/VerticalCurvedList"/>
    <dgm:cxn modelId="{27931EB6-7934-4918-926E-013A5084C2FF}" type="presParOf" srcId="{0F23BB55-E54F-4DE8-B0A3-0B817C2E0EFC}" destId="{A93AEFB7-AE8B-4AED-9545-F8DA4054AF1E}" srcOrd="4" destOrd="0" presId="urn:microsoft.com/office/officeart/2008/layout/VerticalCurvedList"/>
    <dgm:cxn modelId="{BA7E3003-E71D-48E8-B26D-38A789247BDB}" type="presParOf" srcId="{A93AEFB7-AE8B-4AED-9545-F8DA4054AF1E}" destId="{DB00F700-D67B-4582-80AB-743E4D227F23}" srcOrd="0" destOrd="0" presId="urn:microsoft.com/office/officeart/2008/layout/VerticalCurvedList"/>
    <dgm:cxn modelId="{A6288635-ACDD-4CE1-8CF0-8554B4316A9F}" type="presParOf" srcId="{0F23BB55-E54F-4DE8-B0A3-0B817C2E0EFC}" destId="{C611B592-7D08-4AAA-A702-CA344C17E30A}" srcOrd="5" destOrd="0" presId="urn:microsoft.com/office/officeart/2008/layout/VerticalCurvedList"/>
    <dgm:cxn modelId="{2DC6BD32-EBF9-45FF-8FA8-4DB12FC6751F}" type="presParOf" srcId="{0F23BB55-E54F-4DE8-B0A3-0B817C2E0EFC}" destId="{E3CF9E80-F49B-4248-8D69-B9024983AA6C}" srcOrd="6" destOrd="0" presId="urn:microsoft.com/office/officeart/2008/layout/VerticalCurvedList"/>
    <dgm:cxn modelId="{D9D620A2-08DC-48B7-96A7-75E96BE2DA44}" type="presParOf" srcId="{E3CF9E80-F49B-4248-8D69-B9024983AA6C}" destId="{488CDA8D-39C3-4486-9F9A-612C848A1D91}" srcOrd="0" destOrd="0" presId="urn:microsoft.com/office/officeart/2008/layout/VerticalCurvedList"/>
    <dgm:cxn modelId="{9DA11B9F-D73B-44E5-8F78-22258428CD7D}" type="presParOf" srcId="{0F23BB55-E54F-4DE8-B0A3-0B817C2E0EFC}" destId="{8B2B1498-F37E-46CE-B37A-66B3C4979429}" srcOrd="7" destOrd="0" presId="urn:microsoft.com/office/officeart/2008/layout/VerticalCurvedList"/>
    <dgm:cxn modelId="{7D0C1701-AACA-49B3-A269-0529FCD6163E}" type="presParOf" srcId="{0F23BB55-E54F-4DE8-B0A3-0B817C2E0EFC}" destId="{203C8C5E-6FE2-4755-AB25-EE3724FE471A}" srcOrd="8" destOrd="0" presId="urn:microsoft.com/office/officeart/2008/layout/VerticalCurvedList"/>
    <dgm:cxn modelId="{08D5330A-0E3D-4498-8152-548182AFB419}" type="presParOf" srcId="{203C8C5E-6FE2-4755-AB25-EE3724FE471A}" destId="{0A529F19-8DBF-41FF-B407-6ECD13E8C18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67EF4D27-9AED-4360-8B98-5F8A0113211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D99C6E9-65EB-4E5E-9C4E-F042A3F6B334}">
      <dgm:prSet/>
      <dgm:spPr/>
      <dgm:t>
        <a:bodyPr/>
        <a:lstStyle/>
        <a:p>
          <a:pPr algn="ctr" rtl="0"/>
          <a:r>
            <a:rPr lang="uk-UA" baseline="0" smtClean="0"/>
            <a:t>Що писати недоречно:</a:t>
          </a:r>
          <a:endParaRPr lang="ru-RU"/>
        </a:p>
      </dgm:t>
    </dgm:pt>
    <dgm:pt modelId="{BE522E4B-E0D9-437B-B2D8-12371C661F55}" type="parTrans" cxnId="{E5E07DCB-58FE-456E-A5CB-5E5981675F03}">
      <dgm:prSet/>
      <dgm:spPr/>
      <dgm:t>
        <a:bodyPr/>
        <a:lstStyle/>
        <a:p>
          <a:endParaRPr lang="ru-RU"/>
        </a:p>
      </dgm:t>
    </dgm:pt>
    <dgm:pt modelId="{D23958C6-7D49-44BD-AA69-495DD4B1754B}" type="sibTrans" cxnId="{E5E07DCB-58FE-456E-A5CB-5E5981675F03}">
      <dgm:prSet/>
      <dgm:spPr/>
      <dgm:t>
        <a:bodyPr/>
        <a:lstStyle/>
        <a:p>
          <a:endParaRPr lang="ru-RU"/>
        </a:p>
      </dgm:t>
    </dgm:pt>
    <dgm:pt modelId="{45335F5A-9DDB-460D-8975-FD7478D9E933}" type="pres">
      <dgm:prSet presAssocID="{67EF4D27-9AED-4360-8B98-5F8A0113211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3BE70B-2818-4B55-BA2E-FA6EB7CE8408}" type="pres">
      <dgm:prSet presAssocID="{4D99C6E9-65EB-4E5E-9C4E-F042A3F6B33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E07DCB-58FE-456E-A5CB-5E5981675F03}" srcId="{67EF4D27-9AED-4360-8B98-5F8A01132114}" destId="{4D99C6E9-65EB-4E5E-9C4E-F042A3F6B334}" srcOrd="0" destOrd="0" parTransId="{BE522E4B-E0D9-437B-B2D8-12371C661F55}" sibTransId="{D23958C6-7D49-44BD-AA69-495DD4B1754B}"/>
    <dgm:cxn modelId="{082C6DDD-CC76-49BC-BCDD-E72E613ED591}" type="presOf" srcId="{67EF4D27-9AED-4360-8B98-5F8A01132114}" destId="{45335F5A-9DDB-460D-8975-FD7478D9E933}" srcOrd="0" destOrd="0" presId="urn:microsoft.com/office/officeart/2005/8/layout/vList2"/>
    <dgm:cxn modelId="{1A13D014-B0B6-41C8-8C74-6FB51E3647D7}" type="presOf" srcId="{4D99C6E9-65EB-4E5E-9C4E-F042A3F6B334}" destId="{9B3BE70B-2818-4B55-BA2E-FA6EB7CE8408}" srcOrd="0" destOrd="0" presId="urn:microsoft.com/office/officeart/2005/8/layout/vList2"/>
    <dgm:cxn modelId="{702BAAB5-23A0-492C-A06D-A32676D0DD62}" type="presParOf" srcId="{45335F5A-9DDB-460D-8975-FD7478D9E933}" destId="{9B3BE70B-2818-4B55-BA2E-FA6EB7CE840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E9D051D5-010E-4B22-B2A0-57A207731925}" type="doc">
      <dgm:prSet loTypeId="urn:microsoft.com/office/officeart/2005/8/layout/lProcess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33ED58D8-EC90-4882-A3A9-D9F9D397F1B1}">
      <dgm:prSet/>
      <dgm:spPr/>
      <dgm:t>
        <a:bodyPr/>
        <a:lstStyle/>
        <a:p>
          <a:pPr rtl="0"/>
          <a:r>
            <a:rPr lang="uk-UA" baseline="0" smtClean="0"/>
            <a:t>Факти, що не стосуються мотивації</a:t>
          </a:r>
          <a:endParaRPr lang="ru-RU"/>
        </a:p>
      </dgm:t>
    </dgm:pt>
    <dgm:pt modelId="{A0DCBB01-3341-494D-9A87-B2BF4D90F302}" type="parTrans" cxnId="{7547FE31-32E1-48C2-AFEB-EB16784DDBF0}">
      <dgm:prSet/>
      <dgm:spPr/>
      <dgm:t>
        <a:bodyPr/>
        <a:lstStyle/>
        <a:p>
          <a:endParaRPr lang="ru-RU"/>
        </a:p>
      </dgm:t>
    </dgm:pt>
    <dgm:pt modelId="{5D1DD7C9-E415-4954-9E5A-197B42BA0480}" type="sibTrans" cxnId="{7547FE31-32E1-48C2-AFEB-EB16784DDBF0}">
      <dgm:prSet/>
      <dgm:spPr/>
      <dgm:t>
        <a:bodyPr/>
        <a:lstStyle/>
        <a:p>
          <a:endParaRPr lang="ru-RU"/>
        </a:p>
      </dgm:t>
    </dgm:pt>
    <dgm:pt modelId="{A10046B6-3FA8-4ABC-B448-17CE255DE2F4}">
      <dgm:prSet/>
      <dgm:spPr/>
      <dgm:t>
        <a:bodyPr/>
        <a:lstStyle/>
        <a:p>
          <a:pPr rtl="0"/>
          <a:r>
            <a:rPr lang="uk-UA" baseline="0" dirty="0" smtClean="0"/>
            <a:t>Розлогі сторонні історії</a:t>
          </a:r>
          <a:endParaRPr lang="ru-RU" dirty="0"/>
        </a:p>
      </dgm:t>
    </dgm:pt>
    <dgm:pt modelId="{51808B13-BFE2-4CCF-94EC-1FCDA304A470}" type="parTrans" cxnId="{BCEF5531-5C67-4828-B457-5CCC36160CA6}">
      <dgm:prSet/>
      <dgm:spPr/>
      <dgm:t>
        <a:bodyPr/>
        <a:lstStyle/>
        <a:p>
          <a:endParaRPr lang="ru-RU"/>
        </a:p>
      </dgm:t>
    </dgm:pt>
    <dgm:pt modelId="{DBBAA3A9-7D75-4D88-A8D5-F14B1C1C55B8}" type="sibTrans" cxnId="{BCEF5531-5C67-4828-B457-5CCC36160CA6}">
      <dgm:prSet/>
      <dgm:spPr/>
      <dgm:t>
        <a:bodyPr/>
        <a:lstStyle/>
        <a:p>
          <a:endParaRPr lang="ru-RU"/>
        </a:p>
      </dgm:t>
    </dgm:pt>
    <dgm:pt modelId="{6E5DCE75-2366-4081-AF88-74DDF44F4AD9}">
      <dgm:prSet/>
      <dgm:spPr/>
      <dgm:t>
        <a:bodyPr/>
        <a:lstStyle/>
        <a:p>
          <a:pPr rtl="0"/>
          <a:r>
            <a:rPr lang="uk-UA" baseline="0" dirty="0" smtClean="0"/>
            <a:t>Емоційні судження, а не факти</a:t>
          </a:r>
          <a:endParaRPr lang="ru-RU" dirty="0"/>
        </a:p>
      </dgm:t>
    </dgm:pt>
    <dgm:pt modelId="{EECCBEC8-6071-4522-B968-A486B0E37D0F}" type="parTrans" cxnId="{410330B7-2A30-4D80-9543-A64AC35E8426}">
      <dgm:prSet/>
      <dgm:spPr/>
      <dgm:t>
        <a:bodyPr/>
        <a:lstStyle/>
        <a:p>
          <a:endParaRPr lang="ru-RU"/>
        </a:p>
      </dgm:t>
    </dgm:pt>
    <dgm:pt modelId="{6DA8AF42-549E-4C4E-8A19-D1A7D25A1362}" type="sibTrans" cxnId="{410330B7-2A30-4D80-9543-A64AC35E8426}">
      <dgm:prSet/>
      <dgm:spPr/>
      <dgm:t>
        <a:bodyPr/>
        <a:lstStyle/>
        <a:p>
          <a:endParaRPr lang="ru-RU"/>
        </a:p>
      </dgm:t>
    </dgm:pt>
    <dgm:pt modelId="{FB057FE4-C8E0-4511-9D40-038FFDC04C76}">
      <dgm:prSet/>
      <dgm:spPr/>
      <dgm:t>
        <a:bodyPr/>
        <a:lstStyle/>
        <a:p>
          <a:pPr rtl="0"/>
          <a:r>
            <a:rPr lang="uk-UA" baseline="0" dirty="0" smtClean="0"/>
            <a:t>«тиснути» на жалість</a:t>
          </a:r>
          <a:endParaRPr lang="ru-RU" dirty="0"/>
        </a:p>
      </dgm:t>
    </dgm:pt>
    <dgm:pt modelId="{BD5BD657-4039-4016-BD52-FCC4EBC338FF}" type="parTrans" cxnId="{0A35F866-C714-4A4B-AFE3-B35A14B9CE43}">
      <dgm:prSet/>
      <dgm:spPr/>
      <dgm:t>
        <a:bodyPr/>
        <a:lstStyle/>
        <a:p>
          <a:endParaRPr lang="ru-RU"/>
        </a:p>
      </dgm:t>
    </dgm:pt>
    <dgm:pt modelId="{2FFFDB3D-7609-4E45-95A0-694180BC69F1}" type="sibTrans" cxnId="{0A35F866-C714-4A4B-AFE3-B35A14B9CE43}">
      <dgm:prSet/>
      <dgm:spPr/>
      <dgm:t>
        <a:bodyPr/>
        <a:lstStyle/>
        <a:p>
          <a:endParaRPr lang="ru-RU"/>
        </a:p>
      </dgm:t>
    </dgm:pt>
    <dgm:pt modelId="{902765E4-742F-4A14-9191-E7D77DE7468A}" type="pres">
      <dgm:prSet presAssocID="{E9D051D5-010E-4B22-B2A0-57A20773192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66F5383-1768-49B4-8BC1-92BF5AB39C64}" type="pres">
      <dgm:prSet presAssocID="{33ED58D8-EC90-4882-A3A9-D9F9D397F1B1}" presName="horFlow" presStyleCnt="0"/>
      <dgm:spPr/>
    </dgm:pt>
    <dgm:pt modelId="{0D8EF99D-F3C3-464F-A076-A96FCE544775}" type="pres">
      <dgm:prSet presAssocID="{33ED58D8-EC90-4882-A3A9-D9F9D397F1B1}" presName="bigChev" presStyleLbl="node1" presStyleIdx="0" presStyleCnt="4" custScaleX="535425"/>
      <dgm:spPr/>
      <dgm:t>
        <a:bodyPr/>
        <a:lstStyle/>
        <a:p>
          <a:endParaRPr lang="ru-RU"/>
        </a:p>
      </dgm:t>
    </dgm:pt>
    <dgm:pt modelId="{C07DD786-D7B9-448A-8F4E-DF47399D19B9}" type="pres">
      <dgm:prSet presAssocID="{33ED58D8-EC90-4882-A3A9-D9F9D397F1B1}" presName="vSp" presStyleCnt="0"/>
      <dgm:spPr/>
    </dgm:pt>
    <dgm:pt modelId="{E1A26A1E-59B9-44BB-B5E2-8FB24878CDB9}" type="pres">
      <dgm:prSet presAssocID="{A10046B6-3FA8-4ABC-B448-17CE255DE2F4}" presName="horFlow" presStyleCnt="0"/>
      <dgm:spPr/>
    </dgm:pt>
    <dgm:pt modelId="{C4D5F41B-3BC9-4CF9-8321-45083D37665A}" type="pres">
      <dgm:prSet presAssocID="{A10046B6-3FA8-4ABC-B448-17CE255DE2F4}" presName="bigChev" presStyleLbl="node1" presStyleIdx="1" presStyleCnt="4" custScaleX="536126"/>
      <dgm:spPr/>
      <dgm:t>
        <a:bodyPr/>
        <a:lstStyle/>
        <a:p>
          <a:endParaRPr lang="ru-RU"/>
        </a:p>
      </dgm:t>
    </dgm:pt>
    <dgm:pt modelId="{97C76F10-4189-4914-9F96-9F57878411C4}" type="pres">
      <dgm:prSet presAssocID="{A10046B6-3FA8-4ABC-B448-17CE255DE2F4}" presName="vSp" presStyleCnt="0"/>
      <dgm:spPr/>
    </dgm:pt>
    <dgm:pt modelId="{0ACC1240-5CE7-4CFD-8D20-5956BC9AABFD}" type="pres">
      <dgm:prSet presAssocID="{6E5DCE75-2366-4081-AF88-74DDF44F4AD9}" presName="horFlow" presStyleCnt="0"/>
      <dgm:spPr/>
    </dgm:pt>
    <dgm:pt modelId="{4BB5DA83-1635-467F-A198-083A21E25DF7}" type="pres">
      <dgm:prSet presAssocID="{6E5DCE75-2366-4081-AF88-74DDF44F4AD9}" presName="bigChev" presStyleLbl="node1" presStyleIdx="2" presStyleCnt="4" custScaleX="536828"/>
      <dgm:spPr/>
      <dgm:t>
        <a:bodyPr/>
        <a:lstStyle/>
        <a:p>
          <a:endParaRPr lang="ru-RU"/>
        </a:p>
      </dgm:t>
    </dgm:pt>
    <dgm:pt modelId="{39BADD01-115D-4ED8-898D-AED56496F677}" type="pres">
      <dgm:prSet presAssocID="{6E5DCE75-2366-4081-AF88-74DDF44F4AD9}" presName="vSp" presStyleCnt="0"/>
      <dgm:spPr/>
    </dgm:pt>
    <dgm:pt modelId="{87429BDF-FAC9-4CDA-B894-FA1A06DAF290}" type="pres">
      <dgm:prSet presAssocID="{FB057FE4-C8E0-4511-9D40-038FFDC04C76}" presName="horFlow" presStyleCnt="0"/>
      <dgm:spPr/>
    </dgm:pt>
    <dgm:pt modelId="{B4D93C43-43A4-41D9-A2AD-AF4B8D3E9DEE}" type="pres">
      <dgm:prSet presAssocID="{FB057FE4-C8E0-4511-9D40-038FFDC04C76}" presName="bigChev" presStyleLbl="node1" presStyleIdx="3" presStyleCnt="4" custScaleX="536828"/>
      <dgm:spPr/>
      <dgm:t>
        <a:bodyPr/>
        <a:lstStyle/>
        <a:p>
          <a:endParaRPr lang="ru-RU"/>
        </a:p>
      </dgm:t>
    </dgm:pt>
  </dgm:ptLst>
  <dgm:cxnLst>
    <dgm:cxn modelId="{7547FE31-32E1-48C2-AFEB-EB16784DDBF0}" srcId="{E9D051D5-010E-4B22-B2A0-57A207731925}" destId="{33ED58D8-EC90-4882-A3A9-D9F9D397F1B1}" srcOrd="0" destOrd="0" parTransId="{A0DCBB01-3341-494D-9A87-B2BF4D90F302}" sibTransId="{5D1DD7C9-E415-4954-9E5A-197B42BA0480}"/>
    <dgm:cxn modelId="{410330B7-2A30-4D80-9543-A64AC35E8426}" srcId="{E9D051D5-010E-4B22-B2A0-57A207731925}" destId="{6E5DCE75-2366-4081-AF88-74DDF44F4AD9}" srcOrd="2" destOrd="0" parTransId="{EECCBEC8-6071-4522-B968-A486B0E37D0F}" sibTransId="{6DA8AF42-549E-4C4E-8A19-D1A7D25A1362}"/>
    <dgm:cxn modelId="{97E35533-026B-4F2C-9792-EBCD607C49CC}" type="presOf" srcId="{6E5DCE75-2366-4081-AF88-74DDF44F4AD9}" destId="{4BB5DA83-1635-467F-A198-083A21E25DF7}" srcOrd="0" destOrd="0" presId="urn:microsoft.com/office/officeart/2005/8/layout/lProcess3"/>
    <dgm:cxn modelId="{CA358B3F-C070-4353-88D1-384413EA5A6F}" type="presOf" srcId="{A10046B6-3FA8-4ABC-B448-17CE255DE2F4}" destId="{C4D5F41B-3BC9-4CF9-8321-45083D37665A}" srcOrd="0" destOrd="0" presId="urn:microsoft.com/office/officeart/2005/8/layout/lProcess3"/>
    <dgm:cxn modelId="{5820B4DE-D96F-42F4-B8D4-DEE8BD529B9F}" type="presOf" srcId="{33ED58D8-EC90-4882-A3A9-D9F9D397F1B1}" destId="{0D8EF99D-F3C3-464F-A076-A96FCE544775}" srcOrd="0" destOrd="0" presId="urn:microsoft.com/office/officeart/2005/8/layout/lProcess3"/>
    <dgm:cxn modelId="{BCEF5531-5C67-4828-B457-5CCC36160CA6}" srcId="{E9D051D5-010E-4B22-B2A0-57A207731925}" destId="{A10046B6-3FA8-4ABC-B448-17CE255DE2F4}" srcOrd="1" destOrd="0" parTransId="{51808B13-BFE2-4CCF-94EC-1FCDA304A470}" sibTransId="{DBBAA3A9-7D75-4D88-A8D5-F14B1C1C55B8}"/>
    <dgm:cxn modelId="{15446727-DDE8-40FD-B2FB-5A44334B1D6B}" type="presOf" srcId="{E9D051D5-010E-4B22-B2A0-57A207731925}" destId="{902765E4-742F-4A14-9191-E7D77DE7468A}" srcOrd="0" destOrd="0" presId="urn:microsoft.com/office/officeart/2005/8/layout/lProcess3"/>
    <dgm:cxn modelId="{A77BF0F0-6760-41AF-A7DD-59BBDE9A541C}" type="presOf" srcId="{FB057FE4-C8E0-4511-9D40-038FFDC04C76}" destId="{B4D93C43-43A4-41D9-A2AD-AF4B8D3E9DEE}" srcOrd="0" destOrd="0" presId="urn:microsoft.com/office/officeart/2005/8/layout/lProcess3"/>
    <dgm:cxn modelId="{0A35F866-C714-4A4B-AFE3-B35A14B9CE43}" srcId="{E9D051D5-010E-4B22-B2A0-57A207731925}" destId="{FB057FE4-C8E0-4511-9D40-038FFDC04C76}" srcOrd="3" destOrd="0" parTransId="{BD5BD657-4039-4016-BD52-FCC4EBC338FF}" sibTransId="{2FFFDB3D-7609-4E45-95A0-694180BC69F1}"/>
    <dgm:cxn modelId="{19CCA5F7-5548-4A5B-B2BB-8502584BA340}" type="presParOf" srcId="{902765E4-742F-4A14-9191-E7D77DE7468A}" destId="{B66F5383-1768-49B4-8BC1-92BF5AB39C64}" srcOrd="0" destOrd="0" presId="urn:microsoft.com/office/officeart/2005/8/layout/lProcess3"/>
    <dgm:cxn modelId="{E5065E40-59C8-45C9-B33C-C531D29C642F}" type="presParOf" srcId="{B66F5383-1768-49B4-8BC1-92BF5AB39C64}" destId="{0D8EF99D-F3C3-464F-A076-A96FCE544775}" srcOrd="0" destOrd="0" presId="urn:microsoft.com/office/officeart/2005/8/layout/lProcess3"/>
    <dgm:cxn modelId="{17013961-7EA3-44A0-9403-BD439A651358}" type="presParOf" srcId="{902765E4-742F-4A14-9191-E7D77DE7468A}" destId="{C07DD786-D7B9-448A-8F4E-DF47399D19B9}" srcOrd="1" destOrd="0" presId="urn:microsoft.com/office/officeart/2005/8/layout/lProcess3"/>
    <dgm:cxn modelId="{DF1067E1-EEB9-4FA3-BED6-789FCCA097C3}" type="presParOf" srcId="{902765E4-742F-4A14-9191-E7D77DE7468A}" destId="{E1A26A1E-59B9-44BB-B5E2-8FB24878CDB9}" srcOrd="2" destOrd="0" presId="urn:microsoft.com/office/officeart/2005/8/layout/lProcess3"/>
    <dgm:cxn modelId="{A318AA20-862E-4B66-A39F-F1E9AB811A6A}" type="presParOf" srcId="{E1A26A1E-59B9-44BB-B5E2-8FB24878CDB9}" destId="{C4D5F41B-3BC9-4CF9-8321-45083D37665A}" srcOrd="0" destOrd="0" presId="urn:microsoft.com/office/officeart/2005/8/layout/lProcess3"/>
    <dgm:cxn modelId="{66917A25-20E5-4CD0-B3E0-527BDFDB74F2}" type="presParOf" srcId="{902765E4-742F-4A14-9191-E7D77DE7468A}" destId="{97C76F10-4189-4914-9F96-9F57878411C4}" srcOrd="3" destOrd="0" presId="urn:microsoft.com/office/officeart/2005/8/layout/lProcess3"/>
    <dgm:cxn modelId="{B2969B6F-F27D-4492-9CC2-4B910BD5ED25}" type="presParOf" srcId="{902765E4-742F-4A14-9191-E7D77DE7468A}" destId="{0ACC1240-5CE7-4CFD-8D20-5956BC9AABFD}" srcOrd="4" destOrd="0" presId="urn:microsoft.com/office/officeart/2005/8/layout/lProcess3"/>
    <dgm:cxn modelId="{5EB629E5-C66B-4091-A0D2-9BEE2E34DC7B}" type="presParOf" srcId="{0ACC1240-5CE7-4CFD-8D20-5956BC9AABFD}" destId="{4BB5DA83-1635-467F-A198-083A21E25DF7}" srcOrd="0" destOrd="0" presId="urn:microsoft.com/office/officeart/2005/8/layout/lProcess3"/>
    <dgm:cxn modelId="{E97F181A-ECA0-4BD1-A61E-A9BDDAF2BA1A}" type="presParOf" srcId="{902765E4-742F-4A14-9191-E7D77DE7468A}" destId="{39BADD01-115D-4ED8-898D-AED56496F677}" srcOrd="5" destOrd="0" presId="urn:microsoft.com/office/officeart/2005/8/layout/lProcess3"/>
    <dgm:cxn modelId="{6900FB08-3B9D-4FFD-AB51-E60F0A32823A}" type="presParOf" srcId="{902765E4-742F-4A14-9191-E7D77DE7468A}" destId="{87429BDF-FAC9-4CDA-B894-FA1A06DAF290}" srcOrd="6" destOrd="0" presId="urn:microsoft.com/office/officeart/2005/8/layout/lProcess3"/>
    <dgm:cxn modelId="{24A98C8F-3AD5-440E-AB40-744AE7858399}" type="presParOf" srcId="{87429BDF-FAC9-4CDA-B894-FA1A06DAF290}" destId="{B4D93C43-43A4-41D9-A2AD-AF4B8D3E9DE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2B70B6-1DF2-464D-8D6A-8A891182B6A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820E71B-1F76-4094-9D2B-DCE07EA934D2}">
      <dgm:prSet custT="1"/>
      <dgm:spPr/>
      <dgm:t>
        <a:bodyPr/>
        <a:lstStyle/>
        <a:p>
          <a:pPr algn="ctr" rtl="0"/>
          <a:r>
            <a:rPr lang="uk-UA" sz="3600" baseline="0" dirty="0" smtClean="0"/>
            <a:t>Навіщо потрібен мотиваційний лист?</a:t>
          </a:r>
          <a:endParaRPr lang="ru-RU" sz="3600" dirty="0"/>
        </a:p>
      </dgm:t>
    </dgm:pt>
    <dgm:pt modelId="{445E7034-1121-4840-8A02-05B9134B082C}" type="parTrans" cxnId="{1500F2FB-7B14-410E-9F10-E1DCA3853283}">
      <dgm:prSet/>
      <dgm:spPr/>
      <dgm:t>
        <a:bodyPr/>
        <a:lstStyle/>
        <a:p>
          <a:endParaRPr lang="ru-RU"/>
        </a:p>
      </dgm:t>
    </dgm:pt>
    <dgm:pt modelId="{BF7F0B09-47BB-4BA1-A365-7D9DD463C7F2}" type="sibTrans" cxnId="{1500F2FB-7B14-410E-9F10-E1DCA3853283}">
      <dgm:prSet/>
      <dgm:spPr/>
      <dgm:t>
        <a:bodyPr/>
        <a:lstStyle/>
        <a:p>
          <a:endParaRPr lang="ru-RU"/>
        </a:p>
      </dgm:t>
    </dgm:pt>
    <dgm:pt modelId="{10EFB121-2549-4057-A49D-331C1E02E520}" type="pres">
      <dgm:prSet presAssocID="{F92B70B6-1DF2-464D-8D6A-8A891182B6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2BF6F-5A69-4922-8FC0-133AA1904FE1}" type="pres">
      <dgm:prSet presAssocID="{2820E71B-1F76-4094-9D2B-DCE07EA934D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00F2FB-7B14-410E-9F10-E1DCA3853283}" srcId="{F92B70B6-1DF2-464D-8D6A-8A891182B6A5}" destId="{2820E71B-1F76-4094-9D2B-DCE07EA934D2}" srcOrd="0" destOrd="0" parTransId="{445E7034-1121-4840-8A02-05B9134B082C}" sibTransId="{BF7F0B09-47BB-4BA1-A365-7D9DD463C7F2}"/>
    <dgm:cxn modelId="{56523901-04A2-4ABC-A494-CE701F30460B}" type="presOf" srcId="{F92B70B6-1DF2-464D-8D6A-8A891182B6A5}" destId="{10EFB121-2549-4057-A49D-331C1E02E520}" srcOrd="0" destOrd="0" presId="urn:microsoft.com/office/officeart/2005/8/layout/vList2"/>
    <dgm:cxn modelId="{342AA85D-CB2A-42E6-BE41-320B12B23463}" type="presOf" srcId="{2820E71B-1F76-4094-9D2B-DCE07EA934D2}" destId="{5D42BF6F-5A69-4922-8FC0-133AA1904FE1}" srcOrd="0" destOrd="0" presId="urn:microsoft.com/office/officeart/2005/8/layout/vList2"/>
    <dgm:cxn modelId="{157DCD92-90A5-4767-B698-31F696A3C02F}" type="presParOf" srcId="{10EFB121-2549-4057-A49D-331C1E02E520}" destId="{5D42BF6F-5A69-4922-8FC0-133AA1904FE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D025303D-C914-46DB-A4B7-D4EC4A0279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02D9FDC-874B-4608-8A7A-7123733831A7}">
      <dgm:prSet/>
      <dgm:spPr/>
      <dgm:t>
        <a:bodyPr/>
        <a:lstStyle/>
        <a:p>
          <a:pPr rtl="0"/>
          <a:r>
            <a:rPr lang="uk-UA" baseline="0" smtClean="0"/>
            <a:t>МАН, Олімпіади, гуртки, дебатні клуби…</a:t>
          </a:r>
          <a:endParaRPr lang="ru-RU"/>
        </a:p>
      </dgm:t>
    </dgm:pt>
    <dgm:pt modelId="{5B304036-399E-4F60-8B66-AE9013B5E9C7}" type="parTrans" cxnId="{99542C4E-3132-4CD2-88ED-FE4CC904FC2E}">
      <dgm:prSet/>
      <dgm:spPr/>
      <dgm:t>
        <a:bodyPr/>
        <a:lstStyle/>
        <a:p>
          <a:endParaRPr lang="ru-RU"/>
        </a:p>
      </dgm:t>
    </dgm:pt>
    <dgm:pt modelId="{81705082-E226-4036-AE6C-7D158110B0D7}" type="sibTrans" cxnId="{99542C4E-3132-4CD2-88ED-FE4CC904FC2E}">
      <dgm:prSet/>
      <dgm:spPr/>
      <dgm:t>
        <a:bodyPr/>
        <a:lstStyle/>
        <a:p>
          <a:endParaRPr lang="ru-RU"/>
        </a:p>
      </dgm:t>
    </dgm:pt>
    <dgm:pt modelId="{2A3403E6-A06A-48F2-B98E-2B7932D39077}" type="pres">
      <dgm:prSet presAssocID="{D025303D-C914-46DB-A4B7-D4EC4A0279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DF8074-1E29-4E81-916A-4CAA3FA096BE}" type="pres">
      <dgm:prSet presAssocID="{E02D9FDC-874B-4608-8A7A-7123733831A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5E9FF2-C3D6-4B5A-A1E1-FF89F48B5188}" type="presOf" srcId="{D025303D-C914-46DB-A4B7-D4EC4A027978}" destId="{2A3403E6-A06A-48F2-B98E-2B7932D39077}" srcOrd="0" destOrd="0" presId="urn:microsoft.com/office/officeart/2005/8/layout/vList2"/>
    <dgm:cxn modelId="{99542C4E-3132-4CD2-88ED-FE4CC904FC2E}" srcId="{D025303D-C914-46DB-A4B7-D4EC4A027978}" destId="{E02D9FDC-874B-4608-8A7A-7123733831A7}" srcOrd="0" destOrd="0" parTransId="{5B304036-399E-4F60-8B66-AE9013B5E9C7}" sibTransId="{81705082-E226-4036-AE6C-7D158110B0D7}"/>
    <dgm:cxn modelId="{D9E2EB2A-E0A9-4760-80B3-943FB65F819F}" type="presOf" srcId="{E02D9FDC-874B-4608-8A7A-7123733831A7}" destId="{42DF8074-1E29-4E81-916A-4CAA3FA096BE}" srcOrd="0" destOrd="0" presId="urn:microsoft.com/office/officeart/2005/8/layout/vList2"/>
    <dgm:cxn modelId="{38F2603D-2AC8-4D02-9C26-7B07B26B93D5}" type="presParOf" srcId="{2A3403E6-A06A-48F2-B98E-2B7932D39077}" destId="{42DF8074-1E29-4E81-916A-4CAA3FA096B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804E79D7-9471-4745-AE26-4B09D184D0A6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C6DEF4E9-E70D-4B08-833E-1640BE36F1D7}">
      <dgm:prSet custT="1"/>
      <dgm:spPr/>
      <dgm:t>
        <a:bodyPr/>
        <a:lstStyle/>
        <a:p>
          <a:pPr rtl="0"/>
          <a:r>
            <a:rPr lang="uk-UA" sz="3600" baseline="0" dirty="0" smtClean="0"/>
            <a:t>Дуже важлива інформація, яка вказує на Вашу наполегливість, ініціативність, здатність працювати в команді</a:t>
          </a:r>
          <a:endParaRPr lang="ru-RU" sz="3600" dirty="0"/>
        </a:p>
      </dgm:t>
    </dgm:pt>
    <dgm:pt modelId="{62A0A9BE-1C14-41BE-8415-339053EA86AA}" type="parTrans" cxnId="{65BE6786-C188-4ED9-9719-DCA64F89C2D6}">
      <dgm:prSet/>
      <dgm:spPr/>
      <dgm:t>
        <a:bodyPr/>
        <a:lstStyle/>
        <a:p>
          <a:endParaRPr lang="ru-RU"/>
        </a:p>
      </dgm:t>
    </dgm:pt>
    <dgm:pt modelId="{F7413985-83EB-43CC-9396-6E76AB1DD26E}" type="sibTrans" cxnId="{65BE6786-C188-4ED9-9719-DCA64F89C2D6}">
      <dgm:prSet/>
      <dgm:spPr/>
      <dgm:t>
        <a:bodyPr/>
        <a:lstStyle/>
        <a:p>
          <a:endParaRPr lang="ru-RU"/>
        </a:p>
      </dgm:t>
    </dgm:pt>
    <dgm:pt modelId="{FF6400C7-9125-49F9-BD0B-8EFB152D4A20}" type="pres">
      <dgm:prSet presAssocID="{804E79D7-9471-4745-AE26-4B09D184D0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64B7E1-03A7-4D44-A105-AB1239ECEC44}" type="pres">
      <dgm:prSet presAssocID="{C6DEF4E9-E70D-4B08-833E-1640BE36F1D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9A065C-653A-43BF-A3C3-F9F232E4B3E8}" type="presOf" srcId="{C6DEF4E9-E70D-4B08-833E-1640BE36F1D7}" destId="{3164B7E1-03A7-4D44-A105-AB1239ECEC44}" srcOrd="0" destOrd="0" presId="urn:microsoft.com/office/officeart/2005/8/layout/vList2"/>
    <dgm:cxn modelId="{84EF098E-5721-4DD1-B1BD-2665BE61287B}" type="presOf" srcId="{804E79D7-9471-4745-AE26-4B09D184D0A6}" destId="{FF6400C7-9125-49F9-BD0B-8EFB152D4A20}" srcOrd="0" destOrd="0" presId="urn:microsoft.com/office/officeart/2005/8/layout/vList2"/>
    <dgm:cxn modelId="{65BE6786-C188-4ED9-9719-DCA64F89C2D6}" srcId="{804E79D7-9471-4745-AE26-4B09D184D0A6}" destId="{C6DEF4E9-E70D-4B08-833E-1640BE36F1D7}" srcOrd="0" destOrd="0" parTransId="{62A0A9BE-1C14-41BE-8415-339053EA86AA}" sibTransId="{F7413985-83EB-43CC-9396-6E76AB1DD26E}"/>
    <dgm:cxn modelId="{26B0AEBD-D4A5-4A31-9303-EFEDD716580E}" type="presParOf" srcId="{FF6400C7-9125-49F9-BD0B-8EFB152D4A20}" destId="{3164B7E1-03A7-4D44-A105-AB1239ECEC4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27AA0444-8310-4E4E-9318-10862533575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A0AF400-F1D7-4E10-8749-58395BFAF714}">
      <dgm:prSet/>
      <dgm:spPr/>
      <dgm:t>
        <a:bodyPr/>
        <a:lstStyle/>
        <a:p>
          <a:pPr algn="ctr" rtl="0"/>
          <a:r>
            <a:rPr lang="uk-UA" baseline="0" smtClean="0"/>
            <a:t>Додатки</a:t>
          </a:r>
          <a:endParaRPr lang="ru-RU"/>
        </a:p>
      </dgm:t>
    </dgm:pt>
    <dgm:pt modelId="{51DF3725-D49D-4524-88A6-4A7CBB9A36B9}" type="parTrans" cxnId="{E458F7DE-EED7-4870-B77B-BB8E9141A922}">
      <dgm:prSet/>
      <dgm:spPr/>
      <dgm:t>
        <a:bodyPr/>
        <a:lstStyle/>
        <a:p>
          <a:endParaRPr lang="ru-RU"/>
        </a:p>
      </dgm:t>
    </dgm:pt>
    <dgm:pt modelId="{11C995A0-6003-4384-8233-1647809A727E}" type="sibTrans" cxnId="{E458F7DE-EED7-4870-B77B-BB8E9141A922}">
      <dgm:prSet/>
      <dgm:spPr/>
      <dgm:t>
        <a:bodyPr/>
        <a:lstStyle/>
        <a:p>
          <a:endParaRPr lang="ru-RU"/>
        </a:p>
      </dgm:t>
    </dgm:pt>
    <dgm:pt modelId="{A2CBFAA8-BED1-486F-924C-A2464AE32C44}" type="pres">
      <dgm:prSet presAssocID="{27AA0444-8310-4E4E-9318-1086253357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160C42-0309-417F-8EF5-6D185D9B458D}" type="pres">
      <dgm:prSet presAssocID="{DA0AF400-F1D7-4E10-8749-58395BFAF71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41458A-1E9E-4BE4-BEFB-C12AB412311A}" type="presOf" srcId="{27AA0444-8310-4E4E-9318-108625335752}" destId="{A2CBFAA8-BED1-486F-924C-A2464AE32C44}" srcOrd="0" destOrd="0" presId="urn:microsoft.com/office/officeart/2005/8/layout/vList2"/>
    <dgm:cxn modelId="{E458F7DE-EED7-4870-B77B-BB8E9141A922}" srcId="{27AA0444-8310-4E4E-9318-108625335752}" destId="{DA0AF400-F1D7-4E10-8749-58395BFAF714}" srcOrd="0" destOrd="0" parTransId="{51DF3725-D49D-4524-88A6-4A7CBB9A36B9}" sibTransId="{11C995A0-6003-4384-8233-1647809A727E}"/>
    <dgm:cxn modelId="{E9931C58-65DB-4057-BBB9-46F6F721DACB}" type="presOf" srcId="{DA0AF400-F1D7-4E10-8749-58395BFAF714}" destId="{42160C42-0309-417F-8EF5-6D185D9B458D}" srcOrd="0" destOrd="0" presId="urn:microsoft.com/office/officeart/2005/8/layout/vList2"/>
    <dgm:cxn modelId="{4E6603BC-96B2-420D-96E5-6825A1A54B1C}" type="presParOf" srcId="{A2CBFAA8-BED1-486F-924C-A2464AE32C44}" destId="{42160C42-0309-417F-8EF5-6D185D9B458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A19320C8-A8BF-4C6D-9EE8-FB90B41B45D9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E51DABE-5915-40FC-A4C5-B710BC2478BF}">
      <dgm:prSet/>
      <dgm:spPr/>
      <dgm:t>
        <a:bodyPr/>
        <a:lstStyle/>
        <a:p>
          <a:pPr rtl="0"/>
          <a:r>
            <a:rPr lang="uk-UA" baseline="0" smtClean="0"/>
            <a:t>Фото або скан дипломів та нагород</a:t>
          </a:r>
          <a:endParaRPr lang="ru-RU"/>
        </a:p>
      </dgm:t>
    </dgm:pt>
    <dgm:pt modelId="{D4685502-FFAD-4225-912E-9B497AFACF78}" type="parTrans" cxnId="{117BAAB5-A15F-4308-ADCA-A5B519FCD27A}">
      <dgm:prSet/>
      <dgm:spPr/>
      <dgm:t>
        <a:bodyPr/>
        <a:lstStyle/>
        <a:p>
          <a:endParaRPr lang="ru-RU"/>
        </a:p>
      </dgm:t>
    </dgm:pt>
    <dgm:pt modelId="{9D737F8B-933A-4F89-9259-8B84CE8468E0}" type="sibTrans" cxnId="{117BAAB5-A15F-4308-ADCA-A5B519FCD27A}">
      <dgm:prSet/>
      <dgm:spPr/>
      <dgm:t>
        <a:bodyPr/>
        <a:lstStyle/>
        <a:p>
          <a:endParaRPr lang="ru-RU"/>
        </a:p>
      </dgm:t>
    </dgm:pt>
    <dgm:pt modelId="{56C081F8-8658-4334-A4CE-B9C633015C4E}">
      <dgm:prSet/>
      <dgm:spPr/>
      <dgm:t>
        <a:bodyPr/>
        <a:lstStyle/>
        <a:p>
          <a:pPr rtl="0"/>
          <a:r>
            <a:rPr lang="uk-UA" baseline="0" smtClean="0"/>
            <a:t>Ваші фото з дипломами чи медалями</a:t>
          </a:r>
          <a:endParaRPr lang="ru-RU"/>
        </a:p>
      </dgm:t>
    </dgm:pt>
    <dgm:pt modelId="{C0D1D8AB-2457-4336-9C94-4BA2164599F2}" type="parTrans" cxnId="{4FB3A410-8A90-421A-8E25-FD9C6744BFB2}">
      <dgm:prSet/>
      <dgm:spPr/>
      <dgm:t>
        <a:bodyPr/>
        <a:lstStyle/>
        <a:p>
          <a:endParaRPr lang="ru-RU"/>
        </a:p>
      </dgm:t>
    </dgm:pt>
    <dgm:pt modelId="{1CC89B80-6946-4484-92E1-B9BBD9E28BCA}" type="sibTrans" cxnId="{4FB3A410-8A90-421A-8E25-FD9C6744BFB2}">
      <dgm:prSet/>
      <dgm:spPr/>
      <dgm:t>
        <a:bodyPr/>
        <a:lstStyle/>
        <a:p>
          <a:endParaRPr lang="ru-RU"/>
        </a:p>
      </dgm:t>
    </dgm:pt>
    <dgm:pt modelId="{08062E68-24CC-4C30-B70A-64D8F323304C}">
      <dgm:prSet/>
      <dgm:spPr/>
      <dgm:t>
        <a:bodyPr/>
        <a:lstStyle/>
        <a:p>
          <a:pPr rtl="0"/>
          <a:r>
            <a:rPr lang="uk-UA" baseline="0" smtClean="0"/>
            <a:t>Ваші фото участі у заходах</a:t>
          </a:r>
          <a:endParaRPr lang="ru-RU"/>
        </a:p>
      </dgm:t>
    </dgm:pt>
    <dgm:pt modelId="{D4C04E17-78E4-419D-BB16-353D86FD5BD4}" type="parTrans" cxnId="{D85BEE90-5859-479C-BCE5-CEE0DE784246}">
      <dgm:prSet/>
      <dgm:spPr/>
      <dgm:t>
        <a:bodyPr/>
        <a:lstStyle/>
        <a:p>
          <a:endParaRPr lang="ru-RU"/>
        </a:p>
      </dgm:t>
    </dgm:pt>
    <dgm:pt modelId="{A1354E01-5D87-49E9-BDFE-8E30F339EA40}" type="sibTrans" cxnId="{D85BEE90-5859-479C-BCE5-CEE0DE784246}">
      <dgm:prSet/>
      <dgm:spPr/>
      <dgm:t>
        <a:bodyPr/>
        <a:lstStyle/>
        <a:p>
          <a:endParaRPr lang="ru-RU"/>
        </a:p>
      </dgm:t>
    </dgm:pt>
    <dgm:pt modelId="{CBE1B2DB-7426-4FE5-90DB-41D716B8065E}">
      <dgm:prSet/>
      <dgm:spPr/>
      <dgm:t>
        <a:bodyPr/>
        <a:lstStyle/>
        <a:p>
          <a:pPr rtl="0"/>
          <a:r>
            <a:rPr lang="uk-UA" baseline="0" dirty="0" smtClean="0"/>
            <a:t>Посилання на сайти, статті тощо</a:t>
          </a:r>
          <a:endParaRPr lang="ru-RU" dirty="0"/>
        </a:p>
      </dgm:t>
    </dgm:pt>
    <dgm:pt modelId="{4FC1C387-4CC7-40AD-864A-DE64D7AF81CC}" type="parTrans" cxnId="{E1368B33-98DF-4A7E-84C0-55FD229D4174}">
      <dgm:prSet/>
      <dgm:spPr/>
      <dgm:t>
        <a:bodyPr/>
        <a:lstStyle/>
        <a:p>
          <a:endParaRPr lang="ru-RU"/>
        </a:p>
      </dgm:t>
    </dgm:pt>
    <dgm:pt modelId="{DBAE7C48-E2E9-4774-B98D-A8A28576F084}" type="sibTrans" cxnId="{E1368B33-98DF-4A7E-84C0-55FD229D4174}">
      <dgm:prSet/>
      <dgm:spPr/>
      <dgm:t>
        <a:bodyPr/>
        <a:lstStyle/>
        <a:p>
          <a:endParaRPr lang="ru-RU"/>
        </a:p>
      </dgm:t>
    </dgm:pt>
    <dgm:pt modelId="{B1292146-D69F-4752-8EAA-BF20D60B16EF}" type="pres">
      <dgm:prSet presAssocID="{A19320C8-A8BF-4C6D-9EE8-FB90B41B45D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28461D5-AD5C-42F6-83C5-A04767438812}" type="pres">
      <dgm:prSet presAssocID="{A19320C8-A8BF-4C6D-9EE8-FB90B41B45D9}" presName="Name1" presStyleCnt="0"/>
      <dgm:spPr/>
    </dgm:pt>
    <dgm:pt modelId="{D628EB73-5772-4B90-BB1E-0224A87E038A}" type="pres">
      <dgm:prSet presAssocID="{A19320C8-A8BF-4C6D-9EE8-FB90B41B45D9}" presName="cycle" presStyleCnt="0"/>
      <dgm:spPr/>
    </dgm:pt>
    <dgm:pt modelId="{6E0C1A26-1B68-48F0-8E08-4BB1C1670265}" type="pres">
      <dgm:prSet presAssocID="{A19320C8-A8BF-4C6D-9EE8-FB90B41B45D9}" presName="srcNode" presStyleLbl="node1" presStyleIdx="0" presStyleCnt="4"/>
      <dgm:spPr/>
    </dgm:pt>
    <dgm:pt modelId="{6CE0E514-6C75-4A8F-89EB-127B3393FE3A}" type="pres">
      <dgm:prSet presAssocID="{A19320C8-A8BF-4C6D-9EE8-FB90B41B45D9}" presName="conn" presStyleLbl="parChTrans1D2" presStyleIdx="0" presStyleCnt="1"/>
      <dgm:spPr/>
      <dgm:t>
        <a:bodyPr/>
        <a:lstStyle/>
        <a:p>
          <a:endParaRPr lang="ru-RU"/>
        </a:p>
      </dgm:t>
    </dgm:pt>
    <dgm:pt modelId="{71F0BB95-D2C8-418F-8326-4B57191EE620}" type="pres">
      <dgm:prSet presAssocID="{A19320C8-A8BF-4C6D-9EE8-FB90B41B45D9}" presName="extraNode" presStyleLbl="node1" presStyleIdx="0" presStyleCnt="4"/>
      <dgm:spPr/>
    </dgm:pt>
    <dgm:pt modelId="{CDCB6FA7-95FA-43B9-921D-D0E7D7430277}" type="pres">
      <dgm:prSet presAssocID="{A19320C8-A8BF-4C6D-9EE8-FB90B41B45D9}" presName="dstNode" presStyleLbl="node1" presStyleIdx="0" presStyleCnt="4"/>
      <dgm:spPr/>
    </dgm:pt>
    <dgm:pt modelId="{22CD28EC-97FB-4E50-9800-CAA6D8786A72}" type="pres">
      <dgm:prSet presAssocID="{8E51DABE-5915-40FC-A4C5-B710BC2478B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621BD1-4DD1-4034-B3F1-DDD780383E7D}" type="pres">
      <dgm:prSet presAssocID="{8E51DABE-5915-40FC-A4C5-B710BC2478BF}" presName="accent_1" presStyleCnt="0"/>
      <dgm:spPr/>
    </dgm:pt>
    <dgm:pt modelId="{F73FF69B-5017-4C57-A2F2-BD9B5EFBB366}" type="pres">
      <dgm:prSet presAssocID="{8E51DABE-5915-40FC-A4C5-B710BC2478BF}" presName="accentRepeatNode" presStyleLbl="solidFgAcc1" presStyleIdx="0" presStyleCnt="4"/>
      <dgm:spPr/>
    </dgm:pt>
    <dgm:pt modelId="{E356B050-5631-4C3C-B8A5-0852AA73F514}" type="pres">
      <dgm:prSet presAssocID="{56C081F8-8658-4334-A4CE-B9C633015C4E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C706C8-DE90-4BA3-BFA2-CA0A088A0D8B}" type="pres">
      <dgm:prSet presAssocID="{56C081F8-8658-4334-A4CE-B9C633015C4E}" presName="accent_2" presStyleCnt="0"/>
      <dgm:spPr/>
    </dgm:pt>
    <dgm:pt modelId="{583253CF-B45A-40E5-A56D-9CE0A20DB6D7}" type="pres">
      <dgm:prSet presAssocID="{56C081F8-8658-4334-A4CE-B9C633015C4E}" presName="accentRepeatNode" presStyleLbl="solidFgAcc1" presStyleIdx="1" presStyleCnt="4"/>
      <dgm:spPr/>
    </dgm:pt>
    <dgm:pt modelId="{1A42BC91-FF32-4F8C-8F4D-EA65EB9D0AC0}" type="pres">
      <dgm:prSet presAssocID="{08062E68-24CC-4C30-B70A-64D8F323304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44F6CC-48EE-47F1-98F5-6FFCE9C35CD3}" type="pres">
      <dgm:prSet presAssocID="{08062E68-24CC-4C30-B70A-64D8F323304C}" presName="accent_3" presStyleCnt="0"/>
      <dgm:spPr/>
    </dgm:pt>
    <dgm:pt modelId="{DFF45B6B-C83B-4E67-9B22-DB495FD6B78A}" type="pres">
      <dgm:prSet presAssocID="{08062E68-24CC-4C30-B70A-64D8F323304C}" presName="accentRepeatNode" presStyleLbl="solidFgAcc1" presStyleIdx="2" presStyleCnt="4"/>
      <dgm:spPr/>
    </dgm:pt>
    <dgm:pt modelId="{5696753D-5E83-46ED-BACE-3088958131E2}" type="pres">
      <dgm:prSet presAssocID="{CBE1B2DB-7426-4FE5-90DB-41D716B8065E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A9779A-D187-4286-829D-86E7864EC00F}" type="pres">
      <dgm:prSet presAssocID="{CBE1B2DB-7426-4FE5-90DB-41D716B8065E}" presName="accent_4" presStyleCnt="0"/>
      <dgm:spPr/>
    </dgm:pt>
    <dgm:pt modelId="{7864637F-80F7-4AC4-9DEE-C3AA138701B6}" type="pres">
      <dgm:prSet presAssocID="{CBE1B2DB-7426-4FE5-90DB-41D716B8065E}" presName="accentRepeatNode" presStyleLbl="solidFgAcc1" presStyleIdx="3" presStyleCnt="4"/>
      <dgm:spPr/>
    </dgm:pt>
  </dgm:ptLst>
  <dgm:cxnLst>
    <dgm:cxn modelId="{834BA105-C171-4534-B7DF-00D9734A3E6D}" type="presOf" srcId="{08062E68-24CC-4C30-B70A-64D8F323304C}" destId="{1A42BC91-FF32-4F8C-8F4D-EA65EB9D0AC0}" srcOrd="0" destOrd="0" presId="urn:microsoft.com/office/officeart/2008/layout/VerticalCurvedList"/>
    <dgm:cxn modelId="{150B9583-0BF1-4A53-83C2-8BE85CD43704}" type="presOf" srcId="{56C081F8-8658-4334-A4CE-B9C633015C4E}" destId="{E356B050-5631-4C3C-B8A5-0852AA73F514}" srcOrd="0" destOrd="0" presId="urn:microsoft.com/office/officeart/2008/layout/VerticalCurvedList"/>
    <dgm:cxn modelId="{C27B39F4-2481-4BB9-945D-CE211532D0BD}" type="presOf" srcId="{CBE1B2DB-7426-4FE5-90DB-41D716B8065E}" destId="{5696753D-5E83-46ED-BACE-3088958131E2}" srcOrd="0" destOrd="0" presId="urn:microsoft.com/office/officeart/2008/layout/VerticalCurvedList"/>
    <dgm:cxn modelId="{D85BEE90-5859-479C-BCE5-CEE0DE784246}" srcId="{A19320C8-A8BF-4C6D-9EE8-FB90B41B45D9}" destId="{08062E68-24CC-4C30-B70A-64D8F323304C}" srcOrd="2" destOrd="0" parTransId="{D4C04E17-78E4-419D-BB16-353D86FD5BD4}" sibTransId="{A1354E01-5D87-49E9-BDFE-8E30F339EA40}"/>
    <dgm:cxn modelId="{117BAAB5-A15F-4308-ADCA-A5B519FCD27A}" srcId="{A19320C8-A8BF-4C6D-9EE8-FB90B41B45D9}" destId="{8E51DABE-5915-40FC-A4C5-B710BC2478BF}" srcOrd="0" destOrd="0" parTransId="{D4685502-FFAD-4225-912E-9B497AFACF78}" sibTransId="{9D737F8B-933A-4F89-9259-8B84CE8468E0}"/>
    <dgm:cxn modelId="{853F5BCB-A7E5-41D1-BEA2-FA6E00D0DF22}" type="presOf" srcId="{A19320C8-A8BF-4C6D-9EE8-FB90B41B45D9}" destId="{B1292146-D69F-4752-8EAA-BF20D60B16EF}" srcOrd="0" destOrd="0" presId="urn:microsoft.com/office/officeart/2008/layout/VerticalCurvedList"/>
    <dgm:cxn modelId="{4FB3A410-8A90-421A-8E25-FD9C6744BFB2}" srcId="{A19320C8-A8BF-4C6D-9EE8-FB90B41B45D9}" destId="{56C081F8-8658-4334-A4CE-B9C633015C4E}" srcOrd="1" destOrd="0" parTransId="{C0D1D8AB-2457-4336-9C94-4BA2164599F2}" sibTransId="{1CC89B80-6946-4484-92E1-B9BBD9E28BCA}"/>
    <dgm:cxn modelId="{471F1383-5B57-41EF-BDC7-8CCB4583758A}" type="presOf" srcId="{9D737F8B-933A-4F89-9259-8B84CE8468E0}" destId="{6CE0E514-6C75-4A8F-89EB-127B3393FE3A}" srcOrd="0" destOrd="0" presId="urn:microsoft.com/office/officeart/2008/layout/VerticalCurvedList"/>
    <dgm:cxn modelId="{4B079152-B263-4177-B98A-22A4546560DF}" type="presOf" srcId="{8E51DABE-5915-40FC-A4C5-B710BC2478BF}" destId="{22CD28EC-97FB-4E50-9800-CAA6D8786A72}" srcOrd="0" destOrd="0" presId="urn:microsoft.com/office/officeart/2008/layout/VerticalCurvedList"/>
    <dgm:cxn modelId="{E1368B33-98DF-4A7E-84C0-55FD229D4174}" srcId="{A19320C8-A8BF-4C6D-9EE8-FB90B41B45D9}" destId="{CBE1B2DB-7426-4FE5-90DB-41D716B8065E}" srcOrd="3" destOrd="0" parTransId="{4FC1C387-4CC7-40AD-864A-DE64D7AF81CC}" sibTransId="{DBAE7C48-E2E9-4774-B98D-A8A28576F084}"/>
    <dgm:cxn modelId="{516BBC5F-4477-427D-9F9E-A5FD07CA33A2}" type="presParOf" srcId="{B1292146-D69F-4752-8EAA-BF20D60B16EF}" destId="{428461D5-AD5C-42F6-83C5-A04767438812}" srcOrd="0" destOrd="0" presId="urn:microsoft.com/office/officeart/2008/layout/VerticalCurvedList"/>
    <dgm:cxn modelId="{F5C56A1F-9E74-49DC-A052-97AFE966B420}" type="presParOf" srcId="{428461D5-AD5C-42F6-83C5-A04767438812}" destId="{D628EB73-5772-4B90-BB1E-0224A87E038A}" srcOrd="0" destOrd="0" presId="urn:microsoft.com/office/officeart/2008/layout/VerticalCurvedList"/>
    <dgm:cxn modelId="{A41AC3F1-7A42-4C6E-82A7-F1504DDD539F}" type="presParOf" srcId="{D628EB73-5772-4B90-BB1E-0224A87E038A}" destId="{6E0C1A26-1B68-48F0-8E08-4BB1C1670265}" srcOrd="0" destOrd="0" presId="urn:microsoft.com/office/officeart/2008/layout/VerticalCurvedList"/>
    <dgm:cxn modelId="{6BEAB87F-30E0-4FD8-BB08-B4945041D891}" type="presParOf" srcId="{D628EB73-5772-4B90-BB1E-0224A87E038A}" destId="{6CE0E514-6C75-4A8F-89EB-127B3393FE3A}" srcOrd="1" destOrd="0" presId="urn:microsoft.com/office/officeart/2008/layout/VerticalCurvedList"/>
    <dgm:cxn modelId="{13657D21-1DAC-4FE9-9811-E8C246FE94B9}" type="presParOf" srcId="{D628EB73-5772-4B90-BB1E-0224A87E038A}" destId="{71F0BB95-D2C8-418F-8326-4B57191EE620}" srcOrd="2" destOrd="0" presId="urn:microsoft.com/office/officeart/2008/layout/VerticalCurvedList"/>
    <dgm:cxn modelId="{5E2A602E-5FEC-4207-BEB6-93BC3F5793F2}" type="presParOf" srcId="{D628EB73-5772-4B90-BB1E-0224A87E038A}" destId="{CDCB6FA7-95FA-43B9-921D-D0E7D7430277}" srcOrd="3" destOrd="0" presId="urn:microsoft.com/office/officeart/2008/layout/VerticalCurvedList"/>
    <dgm:cxn modelId="{4F396533-09CF-464A-BA0E-51C67FC1D560}" type="presParOf" srcId="{428461D5-AD5C-42F6-83C5-A04767438812}" destId="{22CD28EC-97FB-4E50-9800-CAA6D8786A72}" srcOrd="1" destOrd="0" presId="urn:microsoft.com/office/officeart/2008/layout/VerticalCurvedList"/>
    <dgm:cxn modelId="{5DBBF7EC-A448-450C-BA85-C92FA1196DD3}" type="presParOf" srcId="{428461D5-AD5C-42F6-83C5-A04767438812}" destId="{A3621BD1-4DD1-4034-B3F1-DDD780383E7D}" srcOrd="2" destOrd="0" presId="urn:microsoft.com/office/officeart/2008/layout/VerticalCurvedList"/>
    <dgm:cxn modelId="{D9E59424-6C3A-47B2-9705-8FFC68C433EE}" type="presParOf" srcId="{A3621BD1-4DD1-4034-B3F1-DDD780383E7D}" destId="{F73FF69B-5017-4C57-A2F2-BD9B5EFBB366}" srcOrd="0" destOrd="0" presId="urn:microsoft.com/office/officeart/2008/layout/VerticalCurvedList"/>
    <dgm:cxn modelId="{8444829E-C242-4431-93D7-E7971AE4C95D}" type="presParOf" srcId="{428461D5-AD5C-42F6-83C5-A04767438812}" destId="{E356B050-5631-4C3C-B8A5-0852AA73F514}" srcOrd="3" destOrd="0" presId="urn:microsoft.com/office/officeart/2008/layout/VerticalCurvedList"/>
    <dgm:cxn modelId="{C7EC39FC-ED4B-46B0-9D9D-FEFD783CCC37}" type="presParOf" srcId="{428461D5-AD5C-42F6-83C5-A04767438812}" destId="{95C706C8-DE90-4BA3-BFA2-CA0A088A0D8B}" srcOrd="4" destOrd="0" presId="urn:microsoft.com/office/officeart/2008/layout/VerticalCurvedList"/>
    <dgm:cxn modelId="{7CFA86D3-2FEF-4E23-AB8B-095D2654F444}" type="presParOf" srcId="{95C706C8-DE90-4BA3-BFA2-CA0A088A0D8B}" destId="{583253CF-B45A-40E5-A56D-9CE0A20DB6D7}" srcOrd="0" destOrd="0" presId="urn:microsoft.com/office/officeart/2008/layout/VerticalCurvedList"/>
    <dgm:cxn modelId="{BB0AEBC6-C873-493D-B04E-69FE058A261F}" type="presParOf" srcId="{428461D5-AD5C-42F6-83C5-A04767438812}" destId="{1A42BC91-FF32-4F8C-8F4D-EA65EB9D0AC0}" srcOrd="5" destOrd="0" presId="urn:microsoft.com/office/officeart/2008/layout/VerticalCurvedList"/>
    <dgm:cxn modelId="{758652ED-929B-4F04-B006-7D498F7F4FB0}" type="presParOf" srcId="{428461D5-AD5C-42F6-83C5-A04767438812}" destId="{BB44F6CC-48EE-47F1-98F5-6FFCE9C35CD3}" srcOrd="6" destOrd="0" presId="urn:microsoft.com/office/officeart/2008/layout/VerticalCurvedList"/>
    <dgm:cxn modelId="{FD1D9D02-00E3-4230-B0EA-B6FABE8E971E}" type="presParOf" srcId="{BB44F6CC-48EE-47F1-98F5-6FFCE9C35CD3}" destId="{DFF45B6B-C83B-4E67-9B22-DB495FD6B78A}" srcOrd="0" destOrd="0" presId="urn:microsoft.com/office/officeart/2008/layout/VerticalCurvedList"/>
    <dgm:cxn modelId="{59634738-4583-4B18-9D91-FCF5F699768D}" type="presParOf" srcId="{428461D5-AD5C-42F6-83C5-A04767438812}" destId="{5696753D-5E83-46ED-BACE-3088958131E2}" srcOrd="7" destOrd="0" presId="urn:microsoft.com/office/officeart/2008/layout/VerticalCurvedList"/>
    <dgm:cxn modelId="{40117C60-E80E-4DAA-8B80-1A0837D2C5E4}" type="presParOf" srcId="{428461D5-AD5C-42F6-83C5-A04767438812}" destId="{06A9779A-D187-4286-829D-86E7864EC00F}" srcOrd="8" destOrd="0" presId="urn:microsoft.com/office/officeart/2008/layout/VerticalCurvedList"/>
    <dgm:cxn modelId="{CE59E783-568E-416C-B719-7E68A9A20D96}" type="presParOf" srcId="{06A9779A-D187-4286-829D-86E7864EC00F}" destId="{7864637F-80F7-4AC4-9DEE-C3AA138701B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CC7C1B3B-9F4C-4B30-BE45-50A66BE2F59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219307B-B1E4-47AF-9203-03B6EB08BD42}">
      <dgm:prSet/>
      <dgm:spPr/>
      <dgm:t>
        <a:bodyPr/>
        <a:lstStyle/>
        <a:p>
          <a:pPr rtl="0"/>
          <a:r>
            <a:rPr lang="uk-UA" baseline="0" smtClean="0"/>
            <a:t>Додатки до мотиваційного листа</a:t>
          </a:r>
          <a:endParaRPr lang="ru-RU"/>
        </a:p>
      </dgm:t>
    </dgm:pt>
    <dgm:pt modelId="{B914B995-CFAD-4EA3-AA40-81FA213A949F}" type="parTrans" cxnId="{BBF38C79-982A-4D31-BA88-C7D77EB81339}">
      <dgm:prSet/>
      <dgm:spPr/>
      <dgm:t>
        <a:bodyPr/>
        <a:lstStyle/>
        <a:p>
          <a:endParaRPr lang="ru-RU"/>
        </a:p>
      </dgm:t>
    </dgm:pt>
    <dgm:pt modelId="{2ACACECF-9530-41A3-8AEF-C910920EE5FB}" type="sibTrans" cxnId="{BBF38C79-982A-4D31-BA88-C7D77EB81339}">
      <dgm:prSet/>
      <dgm:spPr/>
      <dgm:t>
        <a:bodyPr/>
        <a:lstStyle/>
        <a:p>
          <a:endParaRPr lang="ru-RU"/>
        </a:p>
      </dgm:t>
    </dgm:pt>
    <dgm:pt modelId="{78605CB1-20DA-4EC9-B51F-2F3DAE391220}" type="pres">
      <dgm:prSet presAssocID="{CC7C1B3B-9F4C-4B30-BE45-50A66BE2F59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839B9F-A6CF-4CCA-91CE-18480057538C}" type="pres">
      <dgm:prSet presAssocID="{0219307B-B1E4-47AF-9203-03B6EB08BD4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274833-86B5-4EFF-9911-CE3EB40AE1F3}" type="presOf" srcId="{CC7C1B3B-9F4C-4B30-BE45-50A66BE2F595}" destId="{78605CB1-20DA-4EC9-B51F-2F3DAE391220}" srcOrd="0" destOrd="0" presId="urn:microsoft.com/office/officeart/2005/8/layout/vList2"/>
    <dgm:cxn modelId="{BBF38C79-982A-4D31-BA88-C7D77EB81339}" srcId="{CC7C1B3B-9F4C-4B30-BE45-50A66BE2F595}" destId="{0219307B-B1E4-47AF-9203-03B6EB08BD42}" srcOrd="0" destOrd="0" parTransId="{B914B995-CFAD-4EA3-AA40-81FA213A949F}" sibTransId="{2ACACECF-9530-41A3-8AEF-C910920EE5FB}"/>
    <dgm:cxn modelId="{FBE5A436-78C2-482D-8950-D765B41F65F3}" type="presOf" srcId="{0219307B-B1E4-47AF-9203-03B6EB08BD42}" destId="{EB839B9F-A6CF-4CCA-91CE-18480057538C}" srcOrd="0" destOrd="0" presId="urn:microsoft.com/office/officeart/2005/8/layout/vList2"/>
    <dgm:cxn modelId="{C5CCC2A0-1DB9-4BE5-BC96-CBCA66E18AEE}" type="presParOf" srcId="{78605CB1-20DA-4EC9-B51F-2F3DAE391220}" destId="{EB839B9F-A6CF-4CCA-91CE-1848005753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B3246202-7E36-4629-8859-FF7FDDC64E28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C5E5A2C0-1071-4BE0-A2E6-3E179988FB9C}">
      <dgm:prSet/>
      <dgm:spPr/>
      <dgm:t>
        <a:bodyPr/>
        <a:lstStyle/>
        <a:p>
          <a:pPr rtl="0"/>
          <a:r>
            <a:rPr lang="uk-UA" baseline="0" smtClean="0"/>
            <a:t>Надсилаєте на електронну адресу Полтавського юридичного інституту: </a:t>
          </a:r>
          <a:r>
            <a:rPr lang="en-US" baseline="0" smtClean="0">
              <a:hlinkClick xmlns:r="http://schemas.openxmlformats.org/officeDocument/2006/relationships" r:id="rId1"/>
            </a:rPr>
            <a:t>poltava_inst@nlu.edu.ua</a:t>
          </a:r>
          <a:endParaRPr lang="ru-RU"/>
        </a:p>
      </dgm:t>
    </dgm:pt>
    <dgm:pt modelId="{27D5FC7E-D419-430D-AF8F-411E0F8F1E37}" type="parTrans" cxnId="{46A62094-8C6C-4BAD-8CFD-8ACEB55228F8}">
      <dgm:prSet/>
      <dgm:spPr/>
      <dgm:t>
        <a:bodyPr/>
        <a:lstStyle/>
        <a:p>
          <a:endParaRPr lang="ru-RU"/>
        </a:p>
      </dgm:t>
    </dgm:pt>
    <dgm:pt modelId="{C3EC2C77-54F1-4B11-8656-AE25F711C982}" type="sibTrans" cxnId="{46A62094-8C6C-4BAD-8CFD-8ACEB55228F8}">
      <dgm:prSet/>
      <dgm:spPr/>
      <dgm:t>
        <a:bodyPr/>
        <a:lstStyle/>
        <a:p>
          <a:endParaRPr lang="ru-RU"/>
        </a:p>
      </dgm:t>
    </dgm:pt>
    <dgm:pt modelId="{07130A45-81DF-4FEF-8A53-1C3F089D5340}" type="pres">
      <dgm:prSet presAssocID="{B3246202-7E36-4629-8859-FF7FDDC64E2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379EBC-27DE-4125-8EB3-AC60A92CECE9}" type="pres">
      <dgm:prSet presAssocID="{C5E5A2C0-1071-4BE0-A2E6-3E179988FB9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59E589-EEDA-4A4E-A260-379526F4B969}" type="presOf" srcId="{B3246202-7E36-4629-8859-FF7FDDC64E28}" destId="{07130A45-81DF-4FEF-8A53-1C3F089D5340}" srcOrd="0" destOrd="0" presId="urn:microsoft.com/office/officeart/2005/8/layout/vList2"/>
    <dgm:cxn modelId="{379ED745-79AA-4228-904C-5032C537643D}" type="presOf" srcId="{C5E5A2C0-1071-4BE0-A2E6-3E179988FB9C}" destId="{E9379EBC-27DE-4125-8EB3-AC60A92CECE9}" srcOrd="0" destOrd="0" presId="urn:microsoft.com/office/officeart/2005/8/layout/vList2"/>
    <dgm:cxn modelId="{46A62094-8C6C-4BAD-8CFD-8ACEB55228F8}" srcId="{B3246202-7E36-4629-8859-FF7FDDC64E28}" destId="{C5E5A2C0-1071-4BE0-A2E6-3E179988FB9C}" srcOrd="0" destOrd="0" parTransId="{27D5FC7E-D419-430D-AF8F-411E0F8F1E37}" sibTransId="{C3EC2C77-54F1-4B11-8656-AE25F711C982}"/>
    <dgm:cxn modelId="{8CFD52C9-FF73-4B7A-B1C9-1D1074BD4B76}" type="presParOf" srcId="{07130A45-81DF-4FEF-8A53-1C3F089D5340}" destId="{E9379EBC-27DE-4125-8EB3-AC60A92CECE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71CA0A00-A7B5-49AD-84C3-E0F35A2A066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DB35FBC-7F60-4A91-98A4-524DC931FBC7}">
      <dgm:prSet/>
      <dgm:spPr/>
      <dgm:t>
        <a:bodyPr/>
        <a:lstStyle/>
        <a:p>
          <a:pPr algn="ctr" rtl="0"/>
          <a:r>
            <a:rPr lang="uk-UA" baseline="0" smtClean="0"/>
            <a:t>Дякую за увагу!</a:t>
          </a:r>
          <a:endParaRPr lang="ru-RU"/>
        </a:p>
      </dgm:t>
    </dgm:pt>
    <dgm:pt modelId="{53DBCAC9-C5B4-427D-BAF7-58B5EA935629}" type="parTrans" cxnId="{B5D68238-7D5B-4D65-9D4F-F519C82FAAC4}">
      <dgm:prSet/>
      <dgm:spPr/>
      <dgm:t>
        <a:bodyPr/>
        <a:lstStyle/>
        <a:p>
          <a:endParaRPr lang="ru-RU"/>
        </a:p>
      </dgm:t>
    </dgm:pt>
    <dgm:pt modelId="{F746C7CD-0FA6-4198-BC16-4FFDE9369C79}" type="sibTrans" cxnId="{B5D68238-7D5B-4D65-9D4F-F519C82FAAC4}">
      <dgm:prSet/>
      <dgm:spPr/>
      <dgm:t>
        <a:bodyPr/>
        <a:lstStyle/>
        <a:p>
          <a:endParaRPr lang="ru-RU"/>
        </a:p>
      </dgm:t>
    </dgm:pt>
    <dgm:pt modelId="{A6761948-BE2A-4829-AB89-0FC9A12243CD}" type="pres">
      <dgm:prSet presAssocID="{71CA0A00-A7B5-49AD-84C3-E0F35A2A06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591D1D-074E-4C76-90BF-39A001666664}" type="pres">
      <dgm:prSet presAssocID="{DDB35FBC-7F60-4A91-98A4-524DC931FBC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905DFA-33AB-4AF8-BA9A-57E2D9F46528}" type="presOf" srcId="{71CA0A00-A7B5-49AD-84C3-E0F35A2A066C}" destId="{A6761948-BE2A-4829-AB89-0FC9A12243CD}" srcOrd="0" destOrd="0" presId="urn:microsoft.com/office/officeart/2005/8/layout/vList2"/>
    <dgm:cxn modelId="{B5D68238-7D5B-4D65-9D4F-F519C82FAAC4}" srcId="{71CA0A00-A7B5-49AD-84C3-E0F35A2A066C}" destId="{DDB35FBC-7F60-4A91-98A4-524DC931FBC7}" srcOrd="0" destOrd="0" parTransId="{53DBCAC9-C5B4-427D-BAF7-58B5EA935629}" sibTransId="{F746C7CD-0FA6-4198-BC16-4FFDE9369C79}"/>
    <dgm:cxn modelId="{4FB99DBD-91D1-4AC0-A595-89BE7142F9B0}" type="presOf" srcId="{DDB35FBC-7F60-4A91-98A4-524DC931FBC7}" destId="{37591D1D-074E-4C76-90BF-39A001666664}" srcOrd="0" destOrd="0" presId="urn:microsoft.com/office/officeart/2005/8/layout/vList2"/>
    <dgm:cxn modelId="{95CCAE42-9DB7-47F4-BEEC-29703D56C925}" type="presParOf" srcId="{A6761948-BE2A-4829-AB89-0FC9A12243CD}" destId="{37591D1D-074E-4C76-90BF-39A0016666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C4D26B9-1C88-479F-8091-0B316788FCE1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A6291ACF-E804-46F2-9B7E-D4C3CAA6C270}">
      <dgm:prSet/>
      <dgm:spPr/>
      <dgm:t>
        <a:bodyPr/>
        <a:lstStyle/>
        <a:p>
          <a:pPr rtl="0"/>
          <a:r>
            <a:rPr lang="uk-UA" baseline="0" smtClean="0"/>
            <a:t>Неформальна «візитівка»</a:t>
          </a:r>
          <a:endParaRPr lang="ru-RU"/>
        </a:p>
      </dgm:t>
    </dgm:pt>
    <dgm:pt modelId="{C51C7B64-2F70-4DA4-BE37-3060F625AD91}" type="parTrans" cxnId="{8D24EA9C-EFD9-4DEB-90E2-9E5E7E52AC10}">
      <dgm:prSet/>
      <dgm:spPr/>
      <dgm:t>
        <a:bodyPr/>
        <a:lstStyle/>
        <a:p>
          <a:endParaRPr lang="ru-RU"/>
        </a:p>
      </dgm:t>
    </dgm:pt>
    <dgm:pt modelId="{60553B79-6885-4CB4-9C6B-3D618056DD85}" type="sibTrans" cxnId="{8D24EA9C-EFD9-4DEB-90E2-9E5E7E52AC10}">
      <dgm:prSet/>
      <dgm:spPr/>
      <dgm:t>
        <a:bodyPr/>
        <a:lstStyle/>
        <a:p>
          <a:endParaRPr lang="ru-RU"/>
        </a:p>
      </dgm:t>
    </dgm:pt>
    <dgm:pt modelId="{4B4C629D-FC4B-4CE2-9741-883DB67BEE1D}">
      <dgm:prSet/>
      <dgm:spPr/>
      <dgm:t>
        <a:bodyPr/>
        <a:lstStyle/>
        <a:p>
          <a:pPr rtl="0"/>
          <a:r>
            <a:rPr lang="uk-UA" baseline="0" smtClean="0"/>
            <a:t>Демонстрація комунікативних навичок</a:t>
          </a:r>
          <a:endParaRPr lang="ru-RU"/>
        </a:p>
      </dgm:t>
    </dgm:pt>
    <dgm:pt modelId="{D45348CF-482E-41F4-B1E3-482E4F05FA66}" type="parTrans" cxnId="{82058D70-5547-4D63-942E-8BFDA38DDCBA}">
      <dgm:prSet/>
      <dgm:spPr/>
      <dgm:t>
        <a:bodyPr/>
        <a:lstStyle/>
        <a:p>
          <a:endParaRPr lang="ru-RU"/>
        </a:p>
      </dgm:t>
    </dgm:pt>
    <dgm:pt modelId="{BFCDF2DC-1451-4BE5-8489-05BC20405380}" type="sibTrans" cxnId="{82058D70-5547-4D63-942E-8BFDA38DDCBA}">
      <dgm:prSet/>
      <dgm:spPr/>
      <dgm:t>
        <a:bodyPr/>
        <a:lstStyle/>
        <a:p>
          <a:endParaRPr lang="ru-RU"/>
        </a:p>
      </dgm:t>
    </dgm:pt>
    <dgm:pt modelId="{8C1D56DB-D822-4851-81F3-13688A480A17}">
      <dgm:prSet/>
      <dgm:spPr/>
      <dgm:t>
        <a:bodyPr/>
        <a:lstStyle/>
        <a:p>
          <a:pPr rtl="0"/>
          <a:r>
            <a:rPr lang="uk-UA" baseline="0" smtClean="0"/>
            <a:t>Підтвердження свідомого вибору вищого навчального закладу</a:t>
          </a:r>
          <a:endParaRPr lang="ru-RU"/>
        </a:p>
      </dgm:t>
    </dgm:pt>
    <dgm:pt modelId="{CA166EF1-7BFF-4D3E-B3C7-28DB47C5F769}" type="parTrans" cxnId="{0831DDCC-3BE8-49E1-A5EC-2CE3A56F0A66}">
      <dgm:prSet/>
      <dgm:spPr/>
      <dgm:t>
        <a:bodyPr/>
        <a:lstStyle/>
        <a:p>
          <a:endParaRPr lang="ru-RU"/>
        </a:p>
      </dgm:t>
    </dgm:pt>
    <dgm:pt modelId="{6A39F42C-A587-4A5C-BA09-B484D230BC0D}" type="sibTrans" cxnId="{0831DDCC-3BE8-49E1-A5EC-2CE3A56F0A66}">
      <dgm:prSet/>
      <dgm:spPr/>
      <dgm:t>
        <a:bodyPr/>
        <a:lstStyle/>
        <a:p>
          <a:endParaRPr lang="ru-RU"/>
        </a:p>
      </dgm:t>
    </dgm:pt>
    <dgm:pt modelId="{400307B3-18AD-4A88-A208-47A9CD79B23B}" type="pres">
      <dgm:prSet presAssocID="{6C4D26B9-1C88-479F-8091-0B316788FCE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1DCEAC6-524E-4766-AD52-8570DBDD587A}" type="pres">
      <dgm:prSet presAssocID="{6C4D26B9-1C88-479F-8091-0B316788FCE1}" presName="Name1" presStyleCnt="0"/>
      <dgm:spPr/>
    </dgm:pt>
    <dgm:pt modelId="{8D7FB553-A335-42D1-950F-43957E68A8DE}" type="pres">
      <dgm:prSet presAssocID="{6C4D26B9-1C88-479F-8091-0B316788FCE1}" presName="cycle" presStyleCnt="0"/>
      <dgm:spPr/>
    </dgm:pt>
    <dgm:pt modelId="{0772A1B5-7F44-48DA-8A11-5D31734FDD58}" type="pres">
      <dgm:prSet presAssocID="{6C4D26B9-1C88-479F-8091-0B316788FCE1}" presName="srcNode" presStyleLbl="node1" presStyleIdx="0" presStyleCnt="3"/>
      <dgm:spPr/>
    </dgm:pt>
    <dgm:pt modelId="{A6AA9D04-1E03-44BD-9995-AFAE74FD1CD4}" type="pres">
      <dgm:prSet presAssocID="{6C4D26B9-1C88-479F-8091-0B316788FCE1}" presName="conn" presStyleLbl="parChTrans1D2" presStyleIdx="0" presStyleCnt="1"/>
      <dgm:spPr/>
      <dgm:t>
        <a:bodyPr/>
        <a:lstStyle/>
        <a:p>
          <a:endParaRPr lang="ru-RU"/>
        </a:p>
      </dgm:t>
    </dgm:pt>
    <dgm:pt modelId="{EC529A66-A798-4F99-9FDA-2F8A82CA7156}" type="pres">
      <dgm:prSet presAssocID="{6C4D26B9-1C88-479F-8091-0B316788FCE1}" presName="extraNode" presStyleLbl="node1" presStyleIdx="0" presStyleCnt="3"/>
      <dgm:spPr/>
    </dgm:pt>
    <dgm:pt modelId="{1DC662DB-BA13-4643-A721-599F9E15E821}" type="pres">
      <dgm:prSet presAssocID="{6C4D26B9-1C88-479F-8091-0B316788FCE1}" presName="dstNode" presStyleLbl="node1" presStyleIdx="0" presStyleCnt="3"/>
      <dgm:spPr/>
    </dgm:pt>
    <dgm:pt modelId="{D93D5F3B-9523-48E4-9316-B351FE33BBA9}" type="pres">
      <dgm:prSet presAssocID="{A6291ACF-E804-46F2-9B7E-D4C3CAA6C270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0EA45A-7F60-4487-9E2B-91CA51831B8C}" type="pres">
      <dgm:prSet presAssocID="{A6291ACF-E804-46F2-9B7E-D4C3CAA6C270}" presName="accent_1" presStyleCnt="0"/>
      <dgm:spPr/>
    </dgm:pt>
    <dgm:pt modelId="{AFB8BB72-551D-41B1-88C3-6FDAB203B98F}" type="pres">
      <dgm:prSet presAssocID="{A6291ACF-E804-46F2-9B7E-D4C3CAA6C270}" presName="accentRepeatNode" presStyleLbl="solidFgAcc1" presStyleIdx="0" presStyleCnt="3"/>
      <dgm:spPr/>
    </dgm:pt>
    <dgm:pt modelId="{477AF26F-2223-41AA-B94C-7213CE732606}" type="pres">
      <dgm:prSet presAssocID="{4B4C629D-FC4B-4CE2-9741-883DB67BEE1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6375C1-EE05-40B0-B035-AF48B332BC9A}" type="pres">
      <dgm:prSet presAssocID="{4B4C629D-FC4B-4CE2-9741-883DB67BEE1D}" presName="accent_2" presStyleCnt="0"/>
      <dgm:spPr/>
    </dgm:pt>
    <dgm:pt modelId="{A54701A6-DD3F-4786-9159-BB67B1EB6C5F}" type="pres">
      <dgm:prSet presAssocID="{4B4C629D-FC4B-4CE2-9741-883DB67BEE1D}" presName="accentRepeatNode" presStyleLbl="solidFgAcc1" presStyleIdx="1" presStyleCnt="3"/>
      <dgm:spPr/>
    </dgm:pt>
    <dgm:pt modelId="{BBB367C1-87EE-4270-91C3-0809BB041021}" type="pres">
      <dgm:prSet presAssocID="{8C1D56DB-D822-4851-81F3-13688A480A1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29CDB-0C7D-411E-91B9-71F0BDB67E5A}" type="pres">
      <dgm:prSet presAssocID="{8C1D56DB-D822-4851-81F3-13688A480A17}" presName="accent_3" presStyleCnt="0"/>
      <dgm:spPr/>
    </dgm:pt>
    <dgm:pt modelId="{74C91E9D-4ED5-412B-8DE6-5365E126049F}" type="pres">
      <dgm:prSet presAssocID="{8C1D56DB-D822-4851-81F3-13688A480A17}" presName="accentRepeatNode" presStyleLbl="solidFgAcc1" presStyleIdx="2" presStyleCnt="3"/>
      <dgm:spPr/>
    </dgm:pt>
  </dgm:ptLst>
  <dgm:cxnLst>
    <dgm:cxn modelId="{0831DDCC-3BE8-49E1-A5EC-2CE3A56F0A66}" srcId="{6C4D26B9-1C88-479F-8091-0B316788FCE1}" destId="{8C1D56DB-D822-4851-81F3-13688A480A17}" srcOrd="2" destOrd="0" parTransId="{CA166EF1-7BFF-4D3E-B3C7-28DB47C5F769}" sibTransId="{6A39F42C-A587-4A5C-BA09-B484D230BC0D}"/>
    <dgm:cxn modelId="{368E2FD1-8959-4492-B8FF-194E7B28BEB1}" type="presOf" srcId="{A6291ACF-E804-46F2-9B7E-D4C3CAA6C270}" destId="{D93D5F3B-9523-48E4-9316-B351FE33BBA9}" srcOrd="0" destOrd="0" presId="urn:microsoft.com/office/officeart/2008/layout/VerticalCurvedList"/>
    <dgm:cxn modelId="{2272A3E9-A657-406B-8DA2-AB51DCBF7403}" type="presOf" srcId="{4B4C629D-FC4B-4CE2-9741-883DB67BEE1D}" destId="{477AF26F-2223-41AA-B94C-7213CE732606}" srcOrd="0" destOrd="0" presId="urn:microsoft.com/office/officeart/2008/layout/VerticalCurvedList"/>
    <dgm:cxn modelId="{E96C863A-4505-4273-9E48-9D9188522735}" type="presOf" srcId="{6C4D26B9-1C88-479F-8091-0B316788FCE1}" destId="{400307B3-18AD-4A88-A208-47A9CD79B23B}" srcOrd="0" destOrd="0" presId="urn:microsoft.com/office/officeart/2008/layout/VerticalCurvedList"/>
    <dgm:cxn modelId="{EEABBCFC-2D3E-4333-B72C-1045EAE42AB5}" type="presOf" srcId="{8C1D56DB-D822-4851-81F3-13688A480A17}" destId="{BBB367C1-87EE-4270-91C3-0809BB041021}" srcOrd="0" destOrd="0" presId="urn:microsoft.com/office/officeart/2008/layout/VerticalCurvedList"/>
    <dgm:cxn modelId="{82058D70-5547-4D63-942E-8BFDA38DDCBA}" srcId="{6C4D26B9-1C88-479F-8091-0B316788FCE1}" destId="{4B4C629D-FC4B-4CE2-9741-883DB67BEE1D}" srcOrd="1" destOrd="0" parTransId="{D45348CF-482E-41F4-B1E3-482E4F05FA66}" sibTransId="{BFCDF2DC-1451-4BE5-8489-05BC20405380}"/>
    <dgm:cxn modelId="{8D24EA9C-EFD9-4DEB-90E2-9E5E7E52AC10}" srcId="{6C4D26B9-1C88-479F-8091-0B316788FCE1}" destId="{A6291ACF-E804-46F2-9B7E-D4C3CAA6C270}" srcOrd="0" destOrd="0" parTransId="{C51C7B64-2F70-4DA4-BE37-3060F625AD91}" sibTransId="{60553B79-6885-4CB4-9C6B-3D618056DD85}"/>
    <dgm:cxn modelId="{0B312976-C361-414C-96CA-DD1A2E0D7460}" type="presOf" srcId="{60553B79-6885-4CB4-9C6B-3D618056DD85}" destId="{A6AA9D04-1E03-44BD-9995-AFAE74FD1CD4}" srcOrd="0" destOrd="0" presId="urn:microsoft.com/office/officeart/2008/layout/VerticalCurvedList"/>
    <dgm:cxn modelId="{CD2C24EA-1154-4385-A22E-E5D15FEBD48D}" type="presParOf" srcId="{400307B3-18AD-4A88-A208-47A9CD79B23B}" destId="{81DCEAC6-524E-4766-AD52-8570DBDD587A}" srcOrd="0" destOrd="0" presId="urn:microsoft.com/office/officeart/2008/layout/VerticalCurvedList"/>
    <dgm:cxn modelId="{3C3ECB27-8A59-46D1-A0BB-DA813124621D}" type="presParOf" srcId="{81DCEAC6-524E-4766-AD52-8570DBDD587A}" destId="{8D7FB553-A335-42D1-950F-43957E68A8DE}" srcOrd="0" destOrd="0" presId="urn:microsoft.com/office/officeart/2008/layout/VerticalCurvedList"/>
    <dgm:cxn modelId="{1A42C92A-6961-4860-950A-22C624534AD4}" type="presParOf" srcId="{8D7FB553-A335-42D1-950F-43957E68A8DE}" destId="{0772A1B5-7F44-48DA-8A11-5D31734FDD58}" srcOrd="0" destOrd="0" presId="urn:microsoft.com/office/officeart/2008/layout/VerticalCurvedList"/>
    <dgm:cxn modelId="{97B6221F-B83E-4172-A798-A671A2C5C65B}" type="presParOf" srcId="{8D7FB553-A335-42D1-950F-43957E68A8DE}" destId="{A6AA9D04-1E03-44BD-9995-AFAE74FD1CD4}" srcOrd="1" destOrd="0" presId="urn:microsoft.com/office/officeart/2008/layout/VerticalCurvedList"/>
    <dgm:cxn modelId="{DA15FF11-D4A1-4795-A0F2-C9A982B44D97}" type="presParOf" srcId="{8D7FB553-A335-42D1-950F-43957E68A8DE}" destId="{EC529A66-A798-4F99-9FDA-2F8A82CA7156}" srcOrd="2" destOrd="0" presId="urn:microsoft.com/office/officeart/2008/layout/VerticalCurvedList"/>
    <dgm:cxn modelId="{C3E0DB48-B9EB-435F-8236-A6D631347899}" type="presParOf" srcId="{8D7FB553-A335-42D1-950F-43957E68A8DE}" destId="{1DC662DB-BA13-4643-A721-599F9E15E821}" srcOrd="3" destOrd="0" presId="urn:microsoft.com/office/officeart/2008/layout/VerticalCurvedList"/>
    <dgm:cxn modelId="{61003479-4F27-4C3B-8F78-5EEF304BA783}" type="presParOf" srcId="{81DCEAC6-524E-4766-AD52-8570DBDD587A}" destId="{D93D5F3B-9523-48E4-9316-B351FE33BBA9}" srcOrd="1" destOrd="0" presId="urn:microsoft.com/office/officeart/2008/layout/VerticalCurvedList"/>
    <dgm:cxn modelId="{76B1C48D-629E-4902-A534-1A53F380D2C9}" type="presParOf" srcId="{81DCEAC6-524E-4766-AD52-8570DBDD587A}" destId="{6B0EA45A-7F60-4487-9E2B-91CA51831B8C}" srcOrd="2" destOrd="0" presId="urn:microsoft.com/office/officeart/2008/layout/VerticalCurvedList"/>
    <dgm:cxn modelId="{EFA672F0-7409-478D-AECB-C465256B2383}" type="presParOf" srcId="{6B0EA45A-7F60-4487-9E2B-91CA51831B8C}" destId="{AFB8BB72-551D-41B1-88C3-6FDAB203B98F}" srcOrd="0" destOrd="0" presId="urn:microsoft.com/office/officeart/2008/layout/VerticalCurvedList"/>
    <dgm:cxn modelId="{79F8385C-43D8-41A7-A07D-8DFF0D9C7555}" type="presParOf" srcId="{81DCEAC6-524E-4766-AD52-8570DBDD587A}" destId="{477AF26F-2223-41AA-B94C-7213CE732606}" srcOrd="3" destOrd="0" presId="urn:microsoft.com/office/officeart/2008/layout/VerticalCurvedList"/>
    <dgm:cxn modelId="{F5FD2359-06B7-40F2-B4A4-464F0B43C67F}" type="presParOf" srcId="{81DCEAC6-524E-4766-AD52-8570DBDD587A}" destId="{3F6375C1-EE05-40B0-B035-AF48B332BC9A}" srcOrd="4" destOrd="0" presId="urn:microsoft.com/office/officeart/2008/layout/VerticalCurvedList"/>
    <dgm:cxn modelId="{F3C1EB4B-407B-446B-B498-6A4D3E94C296}" type="presParOf" srcId="{3F6375C1-EE05-40B0-B035-AF48B332BC9A}" destId="{A54701A6-DD3F-4786-9159-BB67B1EB6C5F}" srcOrd="0" destOrd="0" presId="urn:microsoft.com/office/officeart/2008/layout/VerticalCurvedList"/>
    <dgm:cxn modelId="{DACB36F4-50E7-411F-A953-68EFF24273B8}" type="presParOf" srcId="{81DCEAC6-524E-4766-AD52-8570DBDD587A}" destId="{BBB367C1-87EE-4270-91C3-0809BB041021}" srcOrd="5" destOrd="0" presId="urn:microsoft.com/office/officeart/2008/layout/VerticalCurvedList"/>
    <dgm:cxn modelId="{E9B676CF-9F2E-4F7B-A54A-26E168296A50}" type="presParOf" srcId="{81DCEAC6-524E-4766-AD52-8570DBDD587A}" destId="{35629CDB-0C7D-411E-91B9-71F0BDB67E5A}" srcOrd="6" destOrd="0" presId="urn:microsoft.com/office/officeart/2008/layout/VerticalCurvedList"/>
    <dgm:cxn modelId="{5461547F-5525-4C0B-99CA-541AEEB0BFF3}" type="presParOf" srcId="{35629CDB-0C7D-411E-91B9-71F0BDB67E5A}" destId="{74C91E9D-4ED5-412B-8DE6-5365E126049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D83750-CBC5-4A78-A2DD-CE987542D0C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A111B52-66C7-4331-BDB0-A5CE2A91A3F4}">
      <dgm:prSet custT="1"/>
      <dgm:spPr/>
      <dgm:t>
        <a:bodyPr/>
        <a:lstStyle/>
        <a:p>
          <a:pPr algn="ctr" rtl="0"/>
          <a:r>
            <a:rPr lang="uk-UA" sz="4400" baseline="0" dirty="0" smtClean="0"/>
            <a:t>Головне застереження</a:t>
          </a:r>
          <a:endParaRPr lang="ru-RU" sz="4400" dirty="0"/>
        </a:p>
      </dgm:t>
    </dgm:pt>
    <dgm:pt modelId="{FCE222EB-12A0-435E-A2F8-C2B2A74EBA0E}" type="parTrans" cxnId="{AAB83991-BDB5-4B85-B127-C4D0AE8BC6C6}">
      <dgm:prSet/>
      <dgm:spPr/>
      <dgm:t>
        <a:bodyPr/>
        <a:lstStyle/>
        <a:p>
          <a:endParaRPr lang="ru-RU"/>
        </a:p>
      </dgm:t>
    </dgm:pt>
    <dgm:pt modelId="{42DEBD80-A255-438B-8B5A-474B4DEDB84E}" type="sibTrans" cxnId="{AAB83991-BDB5-4B85-B127-C4D0AE8BC6C6}">
      <dgm:prSet/>
      <dgm:spPr/>
      <dgm:t>
        <a:bodyPr/>
        <a:lstStyle/>
        <a:p>
          <a:endParaRPr lang="ru-RU"/>
        </a:p>
      </dgm:t>
    </dgm:pt>
    <dgm:pt modelId="{783B3075-8CC6-4656-A47C-F422115EF358}" type="pres">
      <dgm:prSet presAssocID="{2BD83750-CBC5-4A78-A2DD-CE987542D0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90AD4A-A318-4F59-B6F6-43477D808F08}" type="pres">
      <dgm:prSet presAssocID="{EA111B52-66C7-4331-BDB0-A5CE2A91A3F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67A9E9-FD36-4B64-8956-FA96670AFD0C}" type="presOf" srcId="{2BD83750-CBC5-4A78-A2DD-CE987542D0CC}" destId="{783B3075-8CC6-4656-A47C-F422115EF358}" srcOrd="0" destOrd="0" presId="urn:microsoft.com/office/officeart/2005/8/layout/vList2"/>
    <dgm:cxn modelId="{AAB83991-BDB5-4B85-B127-C4D0AE8BC6C6}" srcId="{2BD83750-CBC5-4A78-A2DD-CE987542D0CC}" destId="{EA111B52-66C7-4331-BDB0-A5CE2A91A3F4}" srcOrd="0" destOrd="0" parTransId="{FCE222EB-12A0-435E-A2F8-C2B2A74EBA0E}" sibTransId="{42DEBD80-A255-438B-8B5A-474B4DEDB84E}"/>
    <dgm:cxn modelId="{F618CD5C-DF3F-4BC9-A2A6-6BC92CF2A4D3}" type="presOf" srcId="{EA111B52-66C7-4331-BDB0-A5CE2A91A3F4}" destId="{0A90AD4A-A318-4F59-B6F6-43477D808F08}" srcOrd="0" destOrd="0" presId="urn:microsoft.com/office/officeart/2005/8/layout/vList2"/>
    <dgm:cxn modelId="{DDA51E2E-DACE-4843-B1BB-B4502AFBC1D0}" type="presParOf" srcId="{783B3075-8CC6-4656-A47C-F422115EF358}" destId="{0A90AD4A-A318-4F59-B6F6-43477D808F0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F1D56C-DC23-4A4E-A4D1-6784DDC61744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9ABA57-FEE7-474B-80D9-94595FD3BFD2}">
      <dgm:prSet custT="1"/>
      <dgm:spPr/>
      <dgm:t>
        <a:bodyPr/>
        <a:lstStyle/>
        <a:p>
          <a:pPr rtl="0"/>
          <a:r>
            <a:rPr lang="uk-UA" sz="2000" baseline="0" dirty="0" smtClean="0"/>
            <a:t>Успішний мотиваційний лист</a:t>
          </a:r>
          <a:endParaRPr lang="ru-RU" sz="2000" dirty="0"/>
        </a:p>
      </dgm:t>
    </dgm:pt>
    <dgm:pt modelId="{E4079EAF-07C0-41D2-B9F8-85C616ED853F}" type="parTrans" cxnId="{20748A47-10EC-4B5B-98CB-1BCB7B7E8087}">
      <dgm:prSet/>
      <dgm:spPr/>
      <dgm:t>
        <a:bodyPr/>
        <a:lstStyle/>
        <a:p>
          <a:endParaRPr lang="ru-RU"/>
        </a:p>
      </dgm:t>
    </dgm:pt>
    <dgm:pt modelId="{9728E1D8-B441-4B17-AEEB-7F7333E20643}" type="sibTrans" cxnId="{20748A47-10EC-4B5B-98CB-1BCB7B7E8087}">
      <dgm:prSet/>
      <dgm:spPr/>
      <dgm:t>
        <a:bodyPr/>
        <a:lstStyle/>
        <a:p>
          <a:endParaRPr lang="ru-RU" dirty="0"/>
        </a:p>
      </dgm:t>
    </dgm:pt>
    <dgm:pt modelId="{3D2D040F-C6F2-42B7-B438-D1850079A792}">
      <dgm:prSet custT="1"/>
      <dgm:spPr/>
      <dgm:t>
        <a:bodyPr/>
        <a:lstStyle/>
        <a:p>
          <a:pPr rtl="0"/>
          <a:r>
            <a:rPr lang="uk-UA" sz="2000" baseline="0" dirty="0" smtClean="0"/>
            <a:t>Універсальний мотиваційний лист</a:t>
          </a:r>
          <a:endParaRPr lang="ru-RU" sz="2000" dirty="0"/>
        </a:p>
      </dgm:t>
    </dgm:pt>
    <dgm:pt modelId="{F2C13835-AA4D-4417-89D0-BC935860B58E}" type="parTrans" cxnId="{62CF7B13-9754-430C-A694-CFE90CDF3647}">
      <dgm:prSet/>
      <dgm:spPr/>
      <dgm:t>
        <a:bodyPr/>
        <a:lstStyle/>
        <a:p>
          <a:endParaRPr lang="ru-RU"/>
        </a:p>
      </dgm:t>
    </dgm:pt>
    <dgm:pt modelId="{669BA713-3D7C-4C63-A9A3-F07C2D6ABDA7}" type="sibTrans" cxnId="{62CF7B13-9754-430C-A694-CFE90CDF3647}">
      <dgm:prSet/>
      <dgm:spPr/>
      <dgm:t>
        <a:bodyPr/>
        <a:lstStyle/>
        <a:p>
          <a:endParaRPr lang="ru-RU"/>
        </a:p>
      </dgm:t>
    </dgm:pt>
    <dgm:pt modelId="{FCD79EE2-8744-43CA-A4E5-29D7B9FE98E6}" type="pres">
      <dgm:prSet presAssocID="{82F1D56C-DC23-4A4E-A4D1-6784DDC6174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345554-1BC4-4BE4-9779-56A787DCDCCC}" type="pres">
      <dgm:prSet presAssocID="{D09ABA57-FEE7-474B-80D9-94595FD3BFD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F19A2D-233B-4FBD-97CB-B2E552B8C892}" type="pres">
      <dgm:prSet presAssocID="{9728E1D8-B441-4B17-AEEB-7F7333E20643}" presName="spacerL" presStyleCnt="0"/>
      <dgm:spPr/>
    </dgm:pt>
    <dgm:pt modelId="{D9D74815-7519-440F-9EE7-BB2C62940EAD}" type="pres">
      <dgm:prSet presAssocID="{9728E1D8-B441-4B17-AEEB-7F7333E20643}" presName="sibTrans" presStyleLbl="sibTrans2D1" presStyleIdx="0" presStyleCnt="1" custLinFactX="227024" custLinFactY="5418" custLinFactNeighborX="300000" custLinFactNeighborY="100000"/>
      <dgm:spPr/>
      <dgm:t>
        <a:bodyPr/>
        <a:lstStyle/>
        <a:p>
          <a:endParaRPr lang="ru-RU"/>
        </a:p>
      </dgm:t>
    </dgm:pt>
    <dgm:pt modelId="{6F1FB249-4225-46F3-9369-E7BAD84633C7}" type="pres">
      <dgm:prSet presAssocID="{9728E1D8-B441-4B17-AEEB-7F7333E20643}" presName="spacerR" presStyleCnt="0"/>
      <dgm:spPr/>
    </dgm:pt>
    <dgm:pt modelId="{8DFE7960-DA9D-487B-A283-ADB59D1AE8E8}" type="pres">
      <dgm:prSet presAssocID="{3D2D040F-C6F2-42B7-B438-D1850079A792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F93D0D-ED37-4C5D-BBDD-BBBDAE73C9AE}" type="presOf" srcId="{82F1D56C-DC23-4A4E-A4D1-6784DDC61744}" destId="{FCD79EE2-8744-43CA-A4E5-29D7B9FE98E6}" srcOrd="0" destOrd="0" presId="urn:microsoft.com/office/officeart/2005/8/layout/equation1"/>
    <dgm:cxn modelId="{F6F26792-CDB1-4F59-8605-8FCF7EDDC4CD}" type="presOf" srcId="{3D2D040F-C6F2-42B7-B438-D1850079A792}" destId="{8DFE7960-DA9D-487B-A283-ADB59D1AE8E8}" srcOrd="0" destOrd="0" presId="urn:microsoft.com/office/officeart/2005/8/layout/equation1"/>
    <dgm:cxn modelId="{62CF7B13-9754-430C-A694-CFE90CDF3647}" srcId="{82F1D56C-DC23-4A4E-A4D1-6784DDC61744}" destId="{3D2D040F-C6F2-42B7-B438-D1850079A792}" srcOrd="1" destOrd="0" parTransId="{F2C13835-AA4D-4417-89D0-BC935860B58E}" sibTransId="{669BA713-3D7C-4C63-A9A3-F07C2D6ABDA7}"/>
    <dgm:cxn modelId="{1FF1918E-B735-4F41-951E-D938ADE6A9B3}" type="presOf" srcId="{9728E1D8-B441-4B17-AEEB-7F7333E20643}" destId="{D9D74815-7519-440F-9EE7-BB2C62940EAD}" srcOrd="0" destOrd="0" presId="urn:microsoft.com/office/officeart/2005/8/layout/equation1"/>
    <dgm:cxn modelId="{56E1D40D-4D8D-4BEC-B04D-D8C6A14494F4}" type="presOf" srcId="{D09ABA57-FEE7-474B-80D9-94595FD3BFD2}" destId="{C2345554-1BC4-4BE4-9779-56A787DCDCCC}" srcOrd="0" destOrd="0" presId="urn:microsoft.com/office/officeart/2005/8/layout/equation1"/>
    <dgm:cxn modelId="{20748A47-10EC-4B5B-98CB-1BCB7B7E8087}" srcId="{82F1D56C-DC23-4A4E-A4D1-6784DDC61744}" destId="{D09ABA57-FEE7-474B-80D9-94595FD3BFD2}" srcOrd="0" destOrd="0" parTransId="{E4079EAF-07C0-41D2-B9F8-85C616ED853F}" sibTransId="{9728E1D8-B441-4B17-AEEB-7F7333E20643}"/>
    <dgm:cxn modelId="{A1AF353B-9DF8-4C6B-9616-4B0624D11EE2}" type="presParOf" srcId="{FCD79EE2-8744-43CA-A4E5-29D7B9FE98E6}" destId="{C2345554-1BC4-4BE4-9779-56A787DCDCCC}" srcOrd="0" destOrd="0" presId="urn:microsoft.com/office/officeart/2005/8/layout/equation1"/>
    <dgm:cxn modelId="{A5292F84-CEAE-44F2-93E4-036311AFCC79}" type="presParOf" srcId="{FCD79EE2-8744-43CA-A4E5-29D7B9FE98E6}" destId="{DEF19A2D-233B-4FBD-97CB-B2E552B8C892}" srcOrd="1" destOrd="0" presId="urn:microsoft.com/office/officeart/2005/8/layout/equation1"/>
    <dgm:cxn modelId="{8E7DCBCC-9063-4689-B886-F0621CC5F0F6}" type="presParOf" srcId="{FCD79EE2-8744-43CA-A4E5-29D7B9FE98E6}" destId="{D9D74815-7519-440F-9EE7-BB2C62940EAD}" srcOrd="2" destOrd="0" presId="urn:microsoft.com/office/officeart/2005/8/layout/equation1"/>
    <dgm:cxn modelId="{477EFDB3-0BBB-4554-B2D0-8F018900AF60}" type="presParOf" srcId="{FCD79EE2-8744-43CA-A4E5-29D7B9FE98E6}" destId="{6F1FB249-4225-46F3-9369-E7BAD84633C7}" srcOrd="3" destOrd="0" presId="urn:microsoft.com/office/officeart/2005/8/layout/equation1"/>
    <dgm:cxn modelId="{95F57D5C-691E-44D3-BE62-ABEAAB419A3D}" type="presParOf" srcId="{FCD79EE2-8744-43CA-A4E5-29D7B9FE98E6}" destId="{8DFE7960-DA9D-487B-A283-ADB59D1AE8E8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8D09132-4F61-44CB-82BC-7F7C8A9FC9D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0FE008A-6B47-4C5D-8759-1CA0AC8F3B8A}">
      <dgm:prSet/>
      <dgm:spPr/>
      <dgm:t>
        <a:bodyPr/>
        <a:lstStyle/>
        <a:p>
          <a:pPr algn="ctr" rtl="0"/>
          <a:r>
            <a:rPr lang="uk-UA" baseline="0" smtClean="0"/>
            <a:t>Зверніть увагу!</a:t>
          </a:r>
          <a:endParaRPr lang="ru-RU"/>
        </a:p>
      </dgm:t>
    </dgm:pt>
    <dgm:pt modelId="{CD7D017F-866B-4566-A1AC-5305096760B4}" type="parTrans" cxnId="{C35D8BA9-7E42-41C4-AE7F-7A646916B2E9}">
      <dgm:prSet/>
      <dgm:spPr/>
      <dgm:t>
        <a:bodyPr/>
        <a:lstStyle/>
        <a:p>
          <a:endParaRPr lang="ru-RU"/>
        </a:p>
      </dgm:t>
    </dgm:pt>
    <dgm:pt modelId="{2352BA02-4015-4EFB-98DC-7FF8974C550C}" type="sibTrans" cxnId="{C35D8BA9-7E42-41C4-AE7F-7A646916B2E9}">
      <dgm:prSet/>
      <dgm:spPr/>
      <dgm:t>
        <a:bodyPr/>
        <a:lstStyle/>
        <a:p>
          <a:endParaRPr lang="ru-RU"/>
        </a:p>
      </dgm:t>
    </dgm:pt>
    <dgm:pt modelId="{CDB29E8C-EFD4-4185-8F24-6A3FE392BD25}" type="pres">
      <dgm:prSet presAssocID="{68D09132-4F61-44CB-82BC-7F7C8A9FC9D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FA8A97-65B5-4CAD-9808-C55B4719FA1E}" type="pres">
      <dgm:prSet presAssocID="{50FE008A-6B47-4C5D-8759-1CA0AC8F3B8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5D8BA9-7E42-41C4-AE7F-7A646916B2E9}" srcId="{68D09132-4F61-44CB-82BC-7F7C8A9FC9D8}" destId="{50FE008A-6B47-4C5D-8759-1CA0AC8F3B8A}" srcOrd="0" destOrd="0" parTransId="{CD7D017F-866B-4566-A1AC-5305096760B4}" sibTransId="{2352BA02-4015-4EFB-98DC-7FF8974C550C}"/>
    <dgm:cxn modelId="{AA72232E-1127-4AD7-9B28-16D332E93211}" type="presOf" srcId="{50FE008A-6B47-4C5D-8759-1CA0AC8F3B8A}" destId="{4DFA8A97-65B5-4CAD-9808-C55B4719FA1E}" srcOrd="0" destOrd="0" presId="urn:microsoft.com/office/officeart/2005/8/layout/vList2"/>
    <dgm:cxn modelId="{32AA1EA6-B347-4A4E-80C9-DDF9D8314B8F}" type="presOf" srcId="{68D09132-4F61-44CB-82BC-7F7C8A9FC9D8}" destId="{CDB29E8C-EFD4-4185-8F24-6A3FE392BD25}" srcOrd="0" destOrd="0" presId="urn:microsoft.com/office/officeart/2005/8/layout/vList2"/>
    <dgm:cxn modelId="{89349E09-85C3-4E01-A2A7-0141851061FD}" type="presParOf" srcId="{CDB29E8C-EFD4-4185-8F24-6A3FE392BD25}" destId="{4DFA8A97-65B5-4CAD-9808-C55B4719FA1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82F4279-7712-43B5-9EFF-890071724E35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29E38DE-C07B-4E39-9070-62B393609507}">
      <dgm:prSet/>
      <dgm:spPr/>
      <dgm:t>
        <a:bodyPr/>
        <a:lstStyle/>
        <a:p>
          <a:pPr rtl="0"/>
          <a:r>
            <a:rPr lang="uk-UA" baseline="0" dirty="0" smtClean="0"/>
            <a:t>Ліміт мотиваційного листа – не більше 8 тисяч </a:t>
          </a:r>
          <a:r>
            <a:rPr lang="uk-UA" baseline="0" dirty="0" err="1" smtClean="0"/>
            <a:t>др.знаків</a:t>
          </a:r>
          <a:r>
            <a:rPr lang="uk-UA" baseline="0" dirty="0" smtClean="0"/>
            <a:t> (3 сторінки)</a:t>
          </a:r>
          <a:endParaRPr lang="ru-RU" dirty="0"/>
        </a:p>
      </dgm:t>
    </dgm:pt>
    <dgm:pt modelId="{8660E3A8-192D-4E34-A66F-621EA3A254FD}" type="parTrans" cxnId="{91265EA1-9336-43C1-BF08-350E2EA4399E}">
      <dgm:prSet/>
      <dgm:spPr/>
      <dgm:t>
        <a:bodyPr/>
        <a:lstStyle/>
        <a:p>
          <a:endParaRPr lang="ru-RU"/>
        </a:p>
      </dgm:t>
    </dgm:pt>
    <dgm:pt modelId="{0BC82483-A399-4CE6-900A-2B488BDB779F}" type="sibTrans" cxnId="{91265EA1-9336-43C1-BF08-350E2EA4399E}">
      <dgm:prSet/>
      <dgm:spPr/>
      <dgm:t>
        <a:bodyPr/>
        <a:lstStyle/>
        <a:p>
          <a:endParaRPr lang="ru-RU"/>
        </a:p>
      </dgm:t>
    </dgm:pt>
    <dgm:pt modelId="{3DCFA89F-3311-4E65-A591-4328022A829B}" type="pres">
      <dgm:prSet presAssocID="{682F4279-7712-43B5-9EFF-890071724E3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FB8641-F75E-4886-A35E-2A4C0C31F6D6}" type="pres">
      <dgm:prSet presAssocID="{682F4279-7712-43B5-9EFF-890071724E35}" presName="arrow" presStyleLbl="bgShp" presStyleIdx="0" presStyleCnt="1"/>
      <dgm:spPr/>
    </dgm:pt>
    <dgm:pt modelId="{E957483C-EB70-4A35-98E8-E2814C49D09A}" type="pres">
      <dgm:prSet presAssocID="{682F4279-7712-43B5-9EFF-890071724E35}" presName="linearProcess" presStyleCnt="0"/>
      <dgm:spPr/>
    </dgm:pt>
    <dgm:pt modelId="{9FC5C187-AD7B-410A-8FB6-78A244DC81C2}" type="pres">
      <dgm:prSet presAssocID="{829E38DE-C07B-4E39-9070-62B393609507}" presName="textNode" presStyleLbl="node1" presStyleIdx="0" presStyleCnt="1" custScaleY="1969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265EA1-9336-43C1-BF08-350E2EA4399E}" srcId="{682F4279-7712-43B5-9EFF-890071724E35}" destId="{829E38DE-C07B-4E39-9070-62B393609507}" srcOrd="0" destOrd="0" parTransId="{8660E3A8-192D-4E34-A66F-621EA3A254FD}" sibTransId="{0BC82483-A399-4CE6-900A-2B488BDB779F}"/>
    <dgm:cxn modelId="{94477E45-CCE5-4258-A7BC-6B2D50C4E532}" type="presOf" srcId="{829E38DE-C07B-4E39-9070-62B393609507}" destId="{9FC5C187-AD7B-410A-8FB6-78A244DC81C2}" srcOrd="0" destOrd="0" presId="urn:microsoft.com/office/officeart/2005/8/layout/hProcess9"/>
    <dgm:cxn modelId="{68C6581A-AD47-460C-B2CF-7FD6D3FD8341}" type="presOf" srcId="{682F4279-7712-43B5-9EFF-890071724E35}" destId="{3DCFA89F-3311-4E65-A591-4328022A829B}" srcOrd="0" destOrd="0" presId="urn:microsoft.com/office/officeart/2005/8/layout/hProcess9"/>
    <dgm:cxn modelId="{3652A8B5-6549-448F-912D-1E5FA52D6764}" type="presParOf" srcId="{3DCFA89F-3311-4E65-A591-4328022A829B}" destId="{01FB8641-F75E-4886-A35E-2A4C0C31F6D6}" srcOrd="0" destOrd="0" presId="urn:microsoft.com/office/officeart/2005/8/layout/hProcess9"/>
    <dgm:cxn modelId="{0A25D73E-1A09-43A3-9427-94987778C151}" type="presParOf" srcId="{3DCFA89F-3311-4E65-A591-4328022A829B}" destId="{E957483C-EB70-4A35-98E8-E2814C49D09A}" srcOrd="1" destOrd="0" presId="urn:microsoft.com/office/officeart/2005/8/layout/hProcess9"/>
    <dgm:cxn modelId="{6C14B723-AC3C-4AB6-92DC-E472FCDC239C}" type="presParOf" srcId="{E957483C-EB70-4A35-98E8-E2814C49D09A}" destId="{9FC5C187-AD7B-410A-8FB6-78A244DC81C2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25BB9-38B0-4D75-B288-333A53D3BD55}">
      <dsp:nvSpPr>
        <dsp:cNvPr id="0" name=""/>
        <dsp:cNvSpPr/>
      </dsp:nvSpPr>
      <dsp:spPr>
        <a:xfrm>
          <a:off x="0" y="212136"/>
          <a:ext cx="8689976" cy="208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kern="1200" baseline="0" smtClean="0"/>
            <a:t>ЯК НАПИСАТИ МОТИВАЦІЙНИЙ ЛИСТ?</a:t>
          </a:r>
          <a:endParaRPr lang="ru-RU" sz="5400" kern="1200"/>
        </a:p>
      </dsp:txBody>
      <dsp:txXfrm>
        <a:off x="101778" y="313914"/>
        <a:ext cx="8486420" cy="188138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A7C890-7480-4233-905F-A96ECAAFFF81}">
      <dsp:nvSpPr>
        <dsp:cNvPr id="0" name=""/>
        <dsp:cNvSpPr/>
      </dsp:nvSpPr>
      <dsp:spPr>
        <a:xfrm>
          <a:off x="0" y="37588"/>
          <a:ext cx="10364451" cy="152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baseline="0" smtClean="0"/>
            <a:t>Увага!</a:t>
          </a:r>
          <a:endParaRPr lang="ru-RU" sz="6500" kern="1200"/>
        </a:p>
      </dsp:txBody>
      <dsp:txXfrm>
        <a:off x="74249" y="111837"/>
        <a:ext cx="10215953" cy="137250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A5DF2-BE35-4304-B0AF-635386FE5357}">
      <dsp:nvSpPr>
        <dsp:cNvPr id="0" name=""/>
        <dsp:cNvSpPr/>
      </dsp:nvSpPr>
      <dsp:spPr>
        <a:xfrm>
          <a:off x="0" y="118214"/>
          <a:ext cx="10363826" cy="10225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baseline="0" smtClean="0"/>
            <a:t>Під час реєстрації електронних кабінетів та подання заяв в електронній формі мотиваційний лист додають до кожної заяви лише через електронний кабінет. Текст листа треба вписати або вставити в спеціальне віконце в розділі «Подання заяв».</a:t>
          </a:r>
          <a:endParaRPr lang="ru-RU" sz="1900" kern="1200"/>
        </a:p>
      </dsp:txBody>
      <dsp:txXfrm>
        <a:off x="49918" y="168132"/>
        <a:ext cx="10263990" cy="922744"/>
      </dsp:txXfrm>
    </dsp:sp>
    <dsp:sp modelId="{215D7565-D020-4284-91CD-9039AD0EAD73}">
      <dsp:nvSpPr>
        <dsp:cNvPr id="0" name=""/>
        <dsp:cNvSpPr/>
      </dsp:nvSpPr>
      <dsp:spPr>
        <a:xfrm>
          <a:off x="0" y="1195514"/>
          <a:ext cx="10363826" cy="10225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baseline="0" smtClean="0"/>
            <a:t>Безпосередньо до закладу освіти мотиваційні листи надаються лише в разі подання заяв у паперовій формі, що передбачено для невеликої категорії вступників.</a:t>
          </a:r>
          <a:endParaRPr lang="ru-RU" sz="1900" kern="1200"/>
        </a:p>
      </dsp:txBody>
      <dsp:txXfrm>
        <a:off x="49918" y="1245432"/>
        <a:ext cx="10263990" cy="922744"/>
      </dsp:txXfrm>
    </dsp:sp>
    <dsp:sp modelId="{9420EDE2-3740-4399-95FB-154FDFE049B8}">
      <dsp:nvSpPr>
        <dsp:cNvPr id="0" name=""/>
        <dsp:cNvSpPr/>
      </dsp:nvSpPr>
      <dsp:spPr>
        <a:xfrm>
          <a:off x="0" y="2272814"/>
          <a:ext cx="10363826" cy="10225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baseline="0" smtClean="0"/>
            <a:t>Однак якщо до поданого в електронному кабінеті мотиваційного листа ви хочете додати копії матеріалів (дипломи, нагороди), що підтверджують надану інформацію, то їх потрібно надсилати на електронні скриньки приймальних комісій закладів освіти.</a:t>
          </a:r>
          <a:endParaRPr lang="ru-RU" sz="1900" kern="1200"/>
        </a:p>
      </dsp:txBody>
      <dsp:txXfrm>
        <a:off x="49918" y="2322732"/>
        <a:ext cx="10263990" cy="922744"/>
      </dsp:txXfrm>
    </dsp:sp>
    <dsp:sp modelId="{1500BBFA-49E5-4358-9C2C-22E9C6B00426}">
      <dsp:nvSpPr>
        <dsp:cNvPr id="0" name=""/>
        <dsp:cNvSpPr/>
      </dsp:nvSpPr>
      <dsp:spPr>
        <a:xfrm>
          <a:off x="0" y="3350113"/>
          <a:ext cx="10363826" cy="10225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baseline="0" smtClean="0"/>
            <a:t>В електронному кабінеті не передбачено завантаження будь-яких сканкопій листів чи документів до них. Додається лише текст листа, який під час реєстрації заяви в закладі освіти видруковує Приймальна (Відбіркова) комісія.</a:t>
          </a:r>
          <a:endParaRPr lang="ru-RU" sz="1900" kern="1200"/>
        </a:p>
      </dsp:txBody>
      <dsp:txXfrm>
        <a:off x="49918" y="3400031"/>
        <a:ext cx="10263990" cy="92274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058AC-3CEC-49C8-9F8D-6B05AB7C7D54}">
      <dsp:nvSpPr>
        <dsp:cNvPr id="0" name=""/>
        <dsp:cNvSpPr/>
      </dsp:nvSpPr>
      <dsp:spPr>
        <a:xfrm>
          <a:off x="0" y="6583"/>
          <a:ext cx="10364451" cy="1583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1" kern="1200" baseline="0" smtClean="0"/>
            <a:t>Як подати мотиваційний лист через електронний кабінет?</a:t>
          </a:r>
          <a:endParaRPr lang="ru-RU" sz="4100" kern="1200"/>
        </a:p>
      </dsp:txBody>
      <dsp:txXfrm>
        <a:off x="77276" y="83859"/>
        <a:ext cx="10209899" cy="142845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0FBEF2-77C3-4899-B0C2-D2B051860143}">
      <dsp:nvSpPr>
        <dsp:cNvPr id="0" name=""/>
        <dsp:cNvSpPr/>
      </dsp:nvSpPr>
      <dsp:spPr>
        <a:xfrm>
          <a:off x="0" y="345680"/>
          <a:ext cx="10363826" cy="11722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baseline="0" smtClean="0"/>
            <a:t>Мотиваційний лист додається до кожної заяви під час її подання. Отже, заповнити лист в кабінеті можуть тільки ті категорії вступників, для яких відкрито подання заяв. Зараз це доступно для вступників на основі БСО (9-ти класів).</a:t>
          </a:r>
          <a:endParaRPr lang="ru-RU" sz="1700" kern="1200"/>
        </a:p>
      </dsp:txBody>
      <dsp:txXfrm>
        <a:off x="57225" y="402905"/>
        <a:ext cx="10249376" cy="1057816"/>
      </dsp:txXfrm>
    </dsp:sp>
    <dsp:sp modelId="{94759213-C6F5-4DFE-BD99-20F95C289B83}">
      <dsp:nvSpPr>
        <dsp:cNvPr id="0" name=""/>
        <dsp:cNvSpPr/>
      </dsp:nvSpPr>
      <dsp:spPr>
        <a:xfrm>
          <a:off x="0" y="1566907"/>
          <a:ext cx="10363826" cy="11722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baseline="0" smtClean="0"/>
            <a:t>Для вступників до закладів вищої освіти на основі ПЗСО (11-ти класів) або диплома фахового молодшого бакалавра, молодшого спеціаліста, молодшого бакалавра подання заяв буде доступно з 29 липня. Тоді ж в кабінеті з'явиться можливість додавати мотиваційні листи. Наразі ви можете підготувати текст листа, а під час подання заяви скопіювати його у відповідне поле.</a:t>
          </a:r>
          <a:endParaRPr lang="ru-RU" sz="1700" kern="1200"/>
        </a:p>
      </dsp:txBody>
      <dsp:txXfrm>
        <a:off x="57225" y="1624132"/>
        <a:ext cx="10249376" cy="1057816"/>
      </dsp:txXfrm>
    </dsp:sp>
    <dsp:sp modelId="{701C1F38-EC84-4659-BC5B-0F26D3FCE872}">
      <dsp:nvSpPr>
        <dsp:cNvPr id="0" name=""/>
        <dsp:cNvSpPr/>
      </dsp:nvSpPr>
      <dsp:spPr>
        <a:xfrm>
          <a:off x="0" y="2788134"/>
          <a:ext cx="10363826" cy="11722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baseline="0" smtClean="0"/>
            <a:t>В електронному кабінеті блок: Подання заяв-Результати випробувань-Внести текст мотиваційного листа</a:t>
          </a:r>
          <a:endParaRPr lang="ru-RU" sz="1700" kern="1200"/>
        </a:p>
      </dsp:txBody>
      <dsp:txXfrm>
        <a:off x="57225" y="2845359"/>
        <a:ext cx="10249376" cy="105781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AE958-AE34-4F1C-9B51-B0F39107B1AE}">
      <dsp:nvSpPr>
        <dsp:cNvPr id="0" name=""/>
        <dsp:cNvSpPr/>
      </dsp:nvSpPr>
      <dsp:spPr>
        <a:xfrm>
          <a:off x="0" y="166288"/>
          <a:ext cx="10364451" cy="1263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baseline="0" smtClean="0"/>
            <a:t>Якщо я писав текст листа в кабінеті, натиснув кнопку «Зберегти», а мене повернуло на головну сторінку й нічого не збереглося?</a:t>
          </a:r>
          <a:r>
            <a:rPr lang="ru-RU" sz="2400" kern="1200" baseline="0" smtClean="0"/>
            <a:t/>
          </a:r>
          <a:br>
            <a:rPr lang="ru-RU" sz="2400" kern="1200" baseline="0" smtClean="0"/>
          </a:br>
          <a:endParaRPr lang="ru-RU" sz="2400" kern="1200"/>
        </a:p>
      </dsp:txBody>
      <dsp:txXfrm>
        <a:off x="61684" y="227972"/>
        <a:ext cx="10241083" cy="114023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47FC75-E8A4-4940-9AFB-9DB0869A3FA6}">
      <dsp:nvSpPr>
        <dsp:cNvPr id="0" name=""/>
        <dsp:cNvSpPr/>
      </dsp:nvSpPr>
      <dsp:spPr>
        <a:xfrm>
          <a:off x="0" y="27253"/>
          <a:ext cx="10363826" cy="33696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baseline="0" dirty="0" err="1" smtClean="0"/>
            <a:t>Найімовірніше</a:t>
          </a:r>
          <a:r>
            <a:rPr lang="ru-RU" sz="3200" kern="1200" baseline="0" dirty="0" smtClean="0"/>
            <a:t> </a:t>
          </a:r>
          <a:r>
            <a:rPr lang="ru-RU" sz="3200" kern="1200" baseline="0" dirty="0" err="1" smtClean="0"/>
            <a:t>ви</a:t>
          </a:r>
          <a:r>
            <a:rPr lang="ru-RU" sz="3200" kern="1200" baseline="0" dirty="0" smtClean="0"/>
            <a:t> </a:t>
          </a:r>
          <a:r>
            <a:rPr lang="ru-RU" sz="3200" kern="1200" baseline="0" dirty="0" err="1" smtClean="0"/>
            <a:t>створювали</a:t>
          </a:r>
          <a:r>
            <a:rPr lang="ru-RU" sz="3200" kern="1200" baseline="0" dirty="0" smtClean="0"/>
            <a:t> текст листа </a:t>
          </a:r>
          <a:r>
            <a:rPr lang="ru-RU" sz="3200" kern="1200" baseline="0" dirty="0" err="1" smtClean="0"/>
            <a:t>понад</a:t>
          </a:r>
          <a:r>
            <a:rPr lang="ru-RU" sz="3200" kern="1200" baseline="0" dirty="0" smtClean="0"/>
            <a:t> 120 </a:t>
          </a:r>
          <a:r>
            <a:rPr lang="ru-RU" sz="3200" kern="1200" baseline="0" dirty="0" err="1" smtClean="0"/>
            <a:t>хвилин</a:t>
          </a:r>
          <a:r>
            <a:rPr lang="ru-RU" sz="3200" kern="1200" baseline="0" dirty="0" smtClean="0"/>
            <a:t>, </a:t>
          </a:r>
          <a:r>
            <a:rPr lang="ru-RU" sz="3200" kern="1200" baseline="0" dirty="0" err="1" smtClean="0"/>
            <a:t>що</a:t>
          </a:r>
          <a:r>
            <a:rPr lang="ru-RU" sz="3200" kern="1200" baseline="0" dirty="0" smtClean="0"/>
            <a:t> </a:t>
          </a:r>
          <a:r>
            <a:rPr lang="ru-RU" sz="3200" kern="1200" baseline="0" dirty="0" err="1" smtClean="0"/>
            <a:t>передбачені</a:t>
          </a:r>
          <a:r>
            <a:rPr lang="ru-RU" sz="3200" kern="1200" baseline="0" dirty="0" smtClean="0"/>
            <a:t> для </a:t>
          </a:r>
          <a:r>
            <a:rPr lang="ru-RU" sz="3200" kern="1200" baseline="0" dirty="0" err="1" smtClean="0"/>
            <a:t>однієї</a:t>
          </a:r>
          <a:r>
            <a:rPr lang="ru-RU" sz="3200" kern="1200" baseline="0" dirty="0" smtClean="0"/>
            <a:t> </a:t>
          </a:r>
          <a:r>
            <a:rPr lang="ru-RU" sz="3200" kern="1200" baseline="0" dirty="0" err="1" smtClean="0"/>
            <a:t>сесії</a:t>
          </a:r>
          <a:r>
            <a:rPr lang="ru-RU" sz="3200" kern="1200" baseline="0" dirty="0" smtClean="0"/>
            <a:t> </a:t>
          </a:r>
          <a:r>
            <a:rPr lang="ru-RU" sz="3200" kern="1200" baseline="0" dirty="0" err="1" smtClean="0"/>
            <a:t>роботи</a:t>
          </a:r>
          <a:r>
            <a:rPr lang="ru-RU" sz="3200" kern="1200" baseline="0" dirty="0" smtClean="0"/>
            <a:t> з </a:t>
          </a:r>
          <a:r>
            <a:rPr lang="ru-RU" sz="3200" kern="1200" baseline="0" dirty="0" err="1" smtClean="0"/>
            <a:t>кабінетом</a:t>
          </a:r>
          <a:r>
            <a:rPr lang="ru-RU" sz="3200" kern="1200" baseline="0" dirty="0" smtClean="0"/>
            <a:t>. </a:t>
          </a:r>
        </a:p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baseline="0" dirty="0" smtClean="0"/>
            <a:t>Тому </a:t>
          </a:r>
          <a:r>
            <a:rPr lang="ru-RU" sz="3200" kern="1200" baseline="0" dirty="0" err="1" smtClean="0"/>
            <a:t>краще</a:t>
          </a:r>
          <a:r>
            <a:rPr lang="ru-RU" sz="3200" kern="1200" baseline="0" dirty="0" smtClean="0"/>
            <a:t> </a:t>
          </a:r>
          <a:r>
            <a:rPr lang="ru-RU" sz="3200" kern="1200" baseline="0" dirty="0" err="1" smtClean="0"/>
            <a:t>писати</a:t>
          </a:r>
          <a:r>
            <a:rPr lang="ru-RU" sz="3200" kern="1200" baseline="0" dirty="0" smtClean="0"/>
            <a:t> текст листа в </a:t>
          </a:r>
          <a:r>
            <a:rPr lang="ru-RU" sz="3200" kern="1200" baseline="0" dirty="0" err="1" smtClean="0"/>
            <a:t>іншій</a:t>
          </a:r>
          <a:r>
            <a:rPr lang="ru-RU" sz="3200" kern="1200" baseline="0" dirty="0" smtClean="0"/>
            <a:t> </a:t>
          </a:r>
          <a:r>
            <a:rPr lang="ru-RU" sz="3200" kern="1200" baseline="0" dirty="0" err="1" smtClean="0"/>
            <a:t>програмі</a:t>
          </a:r>
          <a:r>
            <a:rPr lang="ru-RU" sz="3200" kern="1200" baseline="0" dirty="0" smtClean="0"/>
            <a:t>, а </a:t>
          </a:r>
          <a:r>
            <a:rPr lang="ru-RU" sz="3200" kern="1200" baseline="0" dirty="0" err="1" smtClean="0"/>
            <a:t>потім</a:t>
          </a:r>
          <a:r>
            <a:rPr lang="ru-RU" sz="3200" kern="1200" baseline="0" dirty="0" smtClean="0"/>
            <a:t> </a:t>
          </a:r>
          <a:r>
            <a:rPr lang="ru-RU" sz="3200" kern="1200" baseline="0" dirty="0" err="1" smtClean="0"/>
            <a:t>копіювати</a:t>
          </a:r>
          <a:r>
            <a:rPr lang="ru-RU" sz="3200" kern="1200" baseline="0" dirty="0" smtClean="0"/>
            <a:t> </a:t>
          </a:r>
          <a:r>
            <a:rPr lang="ru-RU" sz="3200" kern="1200" baseline="0" dirty="0" err="1" smtClean="0"/>
            <a:t>готовий</a:t>
          </a:r>
          <a:r>
            <a:rPr lang="ru-RU" sz="3200" kern="1200" baseline="0" dirty="0" smtClean="0"/>
            <a:t> текст в </a:t>
          </a:r>
          <a:r>
            <a:rPr lang="ru-RU" sz="3200" kern="1200" baseline="0" dirty="0" err="1" smtClean="0"/>
            <a:t>електронний</a:t>
          </a:r>
          <a:r>
            <a:rPr lang="ru-RU" sz="3200" kern="1200" baseline="0" dirty="0" smtClean="0"/>
            <a:t> </a:t>
          </a:r>
          <a:r>
            <a:rPr lang="ru-RU" sz="3200" kern="1200" baseline="0" dirty="0" err="1" smtClean="0"/>
            <a:t>кабінет</a:t>
          </a:r>
          <a:r>
            <a:rPr lang="ru-RU" sz="3200" kern="1200" baseline="0" dirty="0" smtClean="0"/>
            <a:t>.</a:t>
          </a:r>
          <a:endParaRPr lang="ru-RU" sz="3200" kern="1200" dirty="0"/>
        </a:p>
      </dsp:txBody>
      <dsp:txXfrm>
        <a:off x="164490" y="191743"/>
        <a:ext cx="10034846" cy="304062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F9CA8-DCD2-4009-87EA-B20FFE11F1D8}">
      <dsp:nvSpPr>
        <dsp:cNvPr id="0" name=""/>
        <dsp:cNvSpPr/>
      </dsp:nvSpPr>
      <dsp:spPr>
        <a:xfrm>
          <a:off x="0" y="8338"/>
          <a:ext cx="10364451" cy="1579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baseline="0" smtClean="0"/>
            <a:t>Чи можна в кабінеті редагувати текст написаного листа?</a:t>
          </a:r>
          <a:r>
            <a:rPr lang="ru-RU" sz="3000" kern="1200" baseline="0" smtClean="0"/>
            <a:t/>
          </a:r>
          <a:br>
            <a:rPr lang="ru-RU" sz="3000" kern="1200" baseline="0" smtClean="0"/>
          </a:br>
          <a:endParaRPr lang="ru-RU" sz="3000" kern="1200"/>
        </a:p>
      </dsp:txBody>
      <dsp:txXfrm>
        <a:off x="77105" y="85443"/>
        <a:ext cx="10210241" cy="142529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1EBDC2-6143-4EB0-B61F-460CE72FF796}">
      <dsp:nvSpPr>
        <dsp:cNvPr id="0" name=""/>
        <dsp:cNvSpPr/>
      </dsp:nvSpPr>
      <dsp:spPr>
        <a:xfrm>
          <a:off x="0" y="21662"/>
          <a:ext cx="10363826" cy="164575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baseline="0" smtClean="0"/>
            <a:t>Редагувати текст можна тільки до моменту подання заяви.</a:t>
          </a:r>
          <a:endParaRPr lang="ru-RU" sz="3100" kern="1200"/>
        </a:p>
      </dsp:txBody>
      <dsp:txXfrm>
        <a:off x="80339" y="102001"/>
        <a:ext cx="10203148" cy="1485073"/>
      </dsp:txXfrm>
    </dsp:sp>
    <dsp:sp modelId="{E1FC7DCE-DD1F-4864-986E-676137F57969}">
      <dsp:nvSpPr>
        <dsp:cNvPr id="0" name=""/>
        <dsp:cNvSpPr/>
      </dsp:nvSpPr>
      <dsp:spPr>
        <a:xfrm>
          <a:off x="0" y="1756693"/>
          <a:ext cx="10363826" cy="164575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baseline="0" smtClean="0"/>
            <a:t>Після цього (коли заява вже має статус «Зареєстровано в ЄДЕБО») текст листа редагувати неможливо.</a:t>
          </a:r>
          <a:endParaRPr lang="ru-RU" sz="3100" kern="1200"/>
        </a:p>
      </dsp:txBody>
      <dsp:txXfrm>
        <a:off x="80339" y="1837032"/>
        <a:ext cx="10203148" cy="148507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E95D9-836C-4D45-9499-DC5E12063913}">
      <dsp:nvSpPr>
        <dsp:cNvPr id="0" name=""/>
        <dsp:cNvSpPr/>
      </dsp:nvSpPr>
      <dsp:spPr>
        <a:xfrm>
          <a:off x="0" y="37588"/>
          <a:ext cx="10364451" cy="152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baseline="0" smtClean="0"/>
            <a:t>Також важливо!</a:t>
          </a:r>
          <a:endParaRPr lang="ru-RU" sz="6500" kern="1200"/>
        </a:p>
      </dsp:txBody>
      <dsp:txXfrm>
        <a:off x="74249" y="111837"/>
        <a:ext cx="10215953" cy="137250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FF210-8E20-4713-8358-24853B204C35}">
      <dsp:nvSpPr>
        <dsp:cNvPr id="0" name=""/>
        <dsp:cNvSpPr/>
      </dsp:nvSpPr>
      <dsp:spPr>
        <a:xfrm>
          <a:off x="0" y="21662"/>
          <a:ext cx="10363826" cy="164575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baseline="0" smtClean="0"/>
            <a:t>Додаткові рейтингові бали за мотиваційний лист не нараховуються!</a:t>
          </a:r>
          <a:endParaRPr lang="ru-RU" sz="3100" kern="1200"/>
        </a:p>
      </dsp:txBody>
      <dsp:txXfrm>
        <a:off x="80339" y="102001"/>
        <a:ext cx="10203148" cy="1485073"/>
      </dsp:txXfrm>
    </dsp:sp>
    <dsp:sp modelId="{9BD8942C-4793-4DEF-9A25-3D89F0810523}">
      <dsp:nvSpPr>
        <dsp:cNvPr id="0" name=""/>
        <dsp:cNvSpPr/>
      </dsp:nvSpPr>
      <dsp:spPr>
        <a:xfrm>
          <a:off x="0" y="1756693"/>
          <a:ext cx="10363826" cy="164575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baseline="0" smtClean="0"/>
            <a:t>Але за результатами розгляду мотиваційних листів встановлюється черговість зарахування на контрактні місця</a:t>
          </a:r>
          <a:endParaRPr lang="ru-RU" sz="3100" kern="1200"/>
        </a:p>
      </dsp:txBody>
      <dsp:txXfrm>
        <a:off x="80339" y="1837032"/>
        <a:ext cx="10203148" cy="14850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04B6CF-FC73-4FEC-B8E6-6B508BECE360}">
      <dsp:nvSpPr>
        <dsp:cNvPr id="0" name=""/>
        <dsp:cNvSpPr/>
      </dsp:nvSpPr>
      <dsp:spPr>
        <a:xfrm>
          <a:off x="0" y="119488"/>
          <a:ext cx="10364451" cy="1357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800" kern="1200" dirty="0" smtClean="0"/>
            <a:t>Що таке мотиваційний лист?</a:t>
          </a:r>
          <a:endParaRPr lang="ru-RU" sz="5800" kern="1200" dirty="0"/>
        </a:p>
      </dsp:txBody>
      <dsp:txXfrm>
        <a:off x="66253" y="185741"/>
        <a:ext cx="10231945" cy="122469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8343B-1485-418D-93E9-7D6F6A7542E5}">
      <dsp:nvSpPr>
        <dsp:cNvPr id="0" name=""/>
        <dsp:cNvSpPr/>
      </dsp:nvSpPr>
      <dsp:spPr>
        <a:xfrm>
          <a:off x="0" y="189688"/>
          <a:ext cx="10364451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l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200" kern="1200" baseline="0" smtClean="0"/>
            <a:t>Структура мотиваційного листа</a:t>
          </a:r>
          <a:endParaRPr lang="ru-RU" sz="5200" kern="1200"/>
        </a:p>
      </dsp:txBody>
      <dsp:txXfrm>
        <a:off x="59399" y="249087"/>
        <a:ext cx="10245653" cy="109800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BD3106-73D7-42A8-B25C-97755FAD318C}">
      <dsp:nvSpPr>
        <dsp:cNvPr id="0" name=""/>
        <dsp:cNvSpPr/>
      </dsp:nvSpPr>
      <dsp:spPr>
        <a:xfrm>
          <a:off x="0" y="534673"/>
          <a:ext cx="10363826" cy="7253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baseline="0" smtClean="0"/>
            <a:t>Вступ (чий лист, до кого, на яку спеціальність)</a:t>
          </a:r>
          <a:endParaRPr lang="ru-RU" sz="3100" kern="1200"/>
        </a:p>
      </dsp:txBody>
      <dsp:txXfrm>
        <a:off x="35411" y="570084"/>
        <a:ext cx="10293004" cy="654577"/>
      </dsp:txXfrm>
    </dsp:sp>
    <dsp:sp modelId="{E518C297-B186-41A9-B29E-6719C17A8AC8}">
      <dsp:nvSpPr>
        <dsp:cNvPr id="0" name=""/>
        <dsp:cNvSpPr/>
      </dsp:nvSpPr>
      <dsp:spPr>
        <a:xfrm>
          <a:off x="0" y="1349353"/>
          <a:ext cx="10363826" cy="7253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baseline="0" smtClean="0"/>
            <a:t>Основна частина (власне мотиваційний лист)</a:t>
          </a:r>
          <a:endParaRPr lang="ru-RU" sz="3100" kern="1200"/>
        </a:p>
      </dsp:txBody>
      <dsp:txXfrm>
        <a:off x="35411" y="1384764"/>
        <a:ext cx="10293004" cy="654577"/>
      </dsp:txXfrm>
    </dsp:sp>
    <dsp:sp modelId="{FF844D4D-5263-4925-B4B4-39ADDC53AE16}">
      <dsp:nvSpPr>
        <dsp:cNvPr id="0" name=""/>
        <dsp:cNvSpPr/>
      </dsp:nvSpPr>
      <dsp:spPr>
        <a:xfrm>
          <a:off x="0" y="2164033"/>
          <a:ext cx="10363826" cy="7253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kern="1200" baseline="0" dirty="0" smtClean="0"/>
            <a:t>Заключна частина (підсумок викладеного, дата, підпис)</a:t>
          </a:r>
          <a:endParaRPr lang="ru-RU" sz="3100" kern="1200" dirty="0"/>
        </a:p>
      </dsp:txBody>
      <dsp:txXfrm>
        <a:off x="35411" y="2199444"/>
        <a:ext cx="10293004" cy="65457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95454-C489-4374-B875-C1649E161783}">
      <dsp:nvSpPr>
        <dsp:cNvPr id="0" name=""/>
        <dsp:cNvSpPr/>
      </dsp:nvSpPr>
      <dsp:spPr>
        <a:xfrm>
          <a:off x="0" y="216032"/>
          <a:ext cx="10364451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kern="1200" baseline="0" dirty="0" smtClean="0"/>
            <a:t>Структура мотиваційного листа</a:t>
          </a:r>
          <a:endParaRPr lang="ru-RU" sz="4400" kern="1200" dirty="0"/>
        </a:p>
      </dsp:txBody>
      <dsp:txXfrm>
        <a:off x="59399" y="275431"/>
        <a:ext cx="10245653" cy="109800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F5FA8C-EBFE-40AC-9DD1-2B7DF38B22AD}">
      <dsp:nvSpPr>
        <dsp:cNvPr id="0" name=""/>
        <dsp:cNvSpPr/>
      </dsp:nvSpPr>
      <dsp:spPr>
        <a:xfrm>
          <a:off x="2" y="5432"/>
          <a:ext cx="10336734" cy="77222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baseline="0" dirty="0" smtClean="0"/>
            <a:t>Привітання</a:t>
          </a:r>
          <a:endParaRPr lang="ru-RU" sz="2800" kern="1200" dirty="0"/>
        </a:p>
      </dsp:txBody>
      <dsp:txXfrm>
        <a:off x="386115" y="5432"/>
        <a:ext cx="9564508" cy="772226"/>
      </dsp:txXfrm>
    </dsp:sp>
    <dsp:sp modelId="{1BC645B9-F914-4ABC-8988-E513053AF7C6}">
      <dsp:nvSpPr>
        <dsp:cNvPr id="0" name=""/>
        <dsp:cNvSpPr/>
      </dsp:nvSpPr>
      <dsp:spPr>
        <a:xfrm>
          <a:off x="2" y="876041"/>
          <a:ext cx="10350267" cy="77222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baseline="0" dirty="0" smtClean="0"/>
            <a:t>Розповідь про себе – 30%</a:t>
          </a:r>
          <a:endParaRPr lang="ru-RU" sz="2800" kern="1200" dirty="0"/>
        </a:p>
      </dsp:txBody>
      <dsp:txXfrm>
        <a:off x="386115" y="876041"/>
        <a:ext cx="9578041" cy="772226"/>
      </dsp:txXfrm>
    </dsp:sp>
    <dsp:sp modelId="{ECAD3DB3-8AFB-4E76-AA1B-3F52DD379135}">
      <dsp:nvSpPr>
        <dsp:cNvPr id="0" name=""/>
        <dsp:cNvSpPr/>
      </dsp:nvSpPr>
      <dsp:spPr>
        <a:xfrm>
          <a:off x="2" y="1766109"/>
          <a:ext cx="10363820" cy="77222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baseline="0" dirty="0" smtClean="0"/>
            <a:t>Мотивація вибору – 70%</a:t>
          </a:r>
          <a:endParaRPr lang="ru-RU" sz="2800" kern="1200" dirty="0"/>
        </a:p>
      </dsp:txBody>
      <dsp:txXfrm>
        <a:off x="386115" y="1766109"/>
        <a:ext cx="9591594" cy="772226"/>
      </dsp:txXfrm>
    </dsp:sp>
    <dsp:sp modelId="{56BAB09B-CAA2-4D16-8F8F-13A4D9248220}">
      <dsp:nvSpPr>
        <dsp:cNvPr id="0" name=""/>
        <dsp:cNvSpPr/>
      </dsp:nvSpPr>
      <dsp:spPr>
        <a:xfrm>
          <a:off x="2" y="2646447"/>
          <a:ext cx="10363820" cy="77222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baseline="0" dirty="0" smtClean="0"/>
            <a:t>Висновок (коли стану студентом, зможу зробити…)</a:t>
          </a:r>
          <a:endParaRPr lang="ru-RU" sz="2400" kern="1200" dirty="0"/>
        </a:p>
      </dsp:txBody>
      <dsp:txXfrm>
        <a:off x="386115" y="2646447"/>
        <a:ext cx="9591594" cy="77222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CB2B8C-FC9D-48D6-9CB5-B7A44D9135C4}">
      <dsp:nvSpPr>
        <dsp:cNvPr id="0" name=""/>
        <dsp:cNvSpPr/>
      </dsp:nvSpPr>
      <dsp:spPr>
        <a:xfrm>
          <a:off x="0" y="37588"/>
          <a:ext cx="10364451" cy="152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baseline="0" smtClean="0"/>
            <a:t>Привітання</a:t>
          </a:r>
          <a:endParaRPr lang="ru-RU" sz="6500" kern="1200"/>
        </a:p>
      </dsp:txBody>
      <dsp:txXfrm>
        <a:off x="74249" y="111837"/>
        <a:ext cx="10215953" cy="137250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05E42-7053-4AAB-85C1-A07859E0CA53}">
      <dsp:nvSpPr>
        <dsp:cNvPr id="0" name=""/>
        <dsp:cNvSpPr/>
      </dsp:nvSpPr>
      <dsp:spPr>
        <a:xfrm>
          <a:off x="0" y="25093"/>
          <a:ext cx="10363826" cy="7722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baseline="0" dirty="0" smtClean="0"/>
            <a:t>Шановний Голово Відбіркової комісії!</a:t>
          </a:r>
          <a:endParaRPr lang="ru-RU" sz="3300" kern="1200" dirty="0"/>
        </a:p>
      </dsp:txBody>
      <dsp:txXfrm>
        <a:off x="37696" y="62789"/>
        <a:ext cx="10288434" cy="696808"/>
      </dsp:txXfrm>
    </dsp:sp>
    <dsp:sp modelId="{E44D4A26-E581-4197-86A4-2C29E52872AB}">
      <dsp:nvSpPr>
        <dsp:cNvPr id="0" name=""/>
        <dsp:cNvSpPr/>
      </dsp:nvSpPr>
      <dsp:spPr>
        <a:xfrm>
          <a:off x="0" y="892333"/>
          <a:ext cx="10363826" cy="7722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baseline="0" dirty="0" smtClean="0"/>
            <a:t>Вельмишановний Голово Відбіркової комісії!</a:t>
          </a:r>
          <a:endParaRPr lang="ru-RU" sz="3300" kern="1200" dirty="0"/>
        </a:p>
      </dsp:txBody>
      <dsp:txXfrm>
        <a:off x="37696" y="930029"/>
        <a:ext cx="10288434" cy="696808"/>
      </dsp:txXfrm>
    </dsp:sp>
    <dsp:sp modelId="{76370919-7B6F-45E6-A175-F16B1D74B809}">
      <dsp:nvSpPr>
        <dsp:cNvPr id="0" name=""/>
        <dsp:cNvSpPr/>
      </dsp:nvSpPr>
      <dsp:spPr>
        <a:xfrm>
          <a:off x="0" y="1759573"/>
          <a:ext cx="10363826" cy="7722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baseline="0" dirty="0" smtClean="0"/>
            <a:t>Шановний Ігорю Євгеновичу!</a:t>
          </a:r>
          <a:endParaRPr lang="ru-RU" sz="3300" kern="1200" dirty="0"/>
        </a:p>
      </dsp:txBody>
      <dsp:txXfrm>
        <a:off x="37696" y="1797269"/>
        <a:ext cx="10288434" cy="696808"/>
      </dsp:txXfrm>
    </dsp:sp>
    <dsp:sp modelId="{7C8E26D1-366A-4671-BEC6-C87B68C7131A}">
      <dsp:nvSpPr>
        <dsp:cNvPr id="0" name=""/>
        <dsp:cNvSpPr/>
      </dsp:nvSpPr>
      <dsp:spPr>
        <a:xfrm>
          <a:off x="0" y="2626813"/>
          <a:ext cx="10363826" cy="7722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baseline="0" dirty="0" smtClean="0"/>
            <a:t>Вельмишановний Ігорю Євгеновичу!</a:t>
          </a:r>
          <a:endParaRPr lang="ru-RU" sz="3300" kern="1200" dirty="0"/>
        </a:p>
      </dsp:txBody>
      <dsp:txXfrm>
        <a:off x="37696" y="2664509"/>
        <a:ext cx="10288434" cy="69680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197D2F-83E0-498E-BFFB-5B52C81572E9}">
      <dsp:nvSpPr>
        <dsp:cNvPr id="0" name=""/>
        <dsp:cNvSpPr/>
      </dsp:nvSpPr>
      <dsp:spPr>
        <a:xfrm>
          <a:off x="0" y="37588"/>
          <a:ext cx="10364451" cy="152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baseline="0" smtClean="0"/>
            <a:t>Ще варіант</a:t>
          </a:r>
          <a:endParaRPr lang="ru-RU" sz="6500" kern="1200"/>
        </a:p>
      </dsp:txBody>
      <dsp:txXfrm>
        <a:off x="74249" y="111837"/>
        <a:ext cx="10215953" cy="137250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14BB5-F9FC-400E-876C-0D0434F2EAEE}">
      <dsp:nvSpPr>
        <dsp:cNvPr id="0" name=""/>
        <dsp:cNvSpPr/>
      </dsp:nvSpPr>
      <dsp:spPr>
        <a:xfrm>
          <a:off x="0" y="124363"/>
          <a:ext cx="10363826" cy="31753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lvl="0" algn="l" defTabSz="2622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900" kern="1200" baseline="0" smtClean="0"/>
            <a:t>«Мотиваційний лист вступника до Полтавського юридичного інституту»</a:t>
          </a:r>
          <a:endParaRPr lang="ru-RU" sz="5900" kern="1200"/>
        </a:p>
      </dsp:txBody>
      <dsp:txXfrm>
        <a:off x="155009" y="279372"/>
        <a:ext cx="10053808" cy="2865361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CCDA0-3DC1-4424-96FA-346355540D6D}">
      <dsp:nvSpPr>
        <dsp:cNvPr id="0" name=""/>
        <dsp:cNvSpPr/>
      </dsp:nvSpPr>
      <dsp:spPr>
        <a:xfrm>
          <a:off x="0" y="271588"/>
          <a:ext cx="10364451" cy="1053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500" kern="1200" baseline="0" smtClean="0"/>
            <a:t>Що конкретно розповідати про себе?</a:t>
          </a:r>
          <a:endParaRPr lang="ru-RU" sz="4500" kern="1200"/>
        </a:p>
      </dsp:txBody>
      <dsp:txXfrm>
        <a:off x="51403" y="322991"/>
        <a:ext cx="10261645" cy="950194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69087-71C6-4146-B009-8BBA4031A5F1}">
      <dsp:nvSpPr>
        <dsp:cNvPr id="0" name=""/>
        <dsp:cNvSpPr/>
      </dsp:nvSpPr>
      <dsp:spPr>
        <a:xfrm>
          <a:off x="0" y="25093"/>
          <a:ext cx="10363826" cy="7722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baseline="0" smtClean="0"/>
            <a:t>Акаде</a:t>
          </a:r>
          <a:r>
            <a:rPr lang="uk-UA" sz="3300" kern="1200" baseline="0" smtClean="0"/>
            <a:t>мічні здобутки</a:t>
          </a:r>
          <a:endParaRPr lang="ru-RU" sz="3300" kern="1200"/>
        </a:p>
      </dsp:txBody>
      <dsp:txXfrm>
        <a:off x="37696" y="62789"/>
        <a:ext cx="10288434" cy="696808"/>
      </dsp:txXfrm>
    </dsp:sp>
    <dsp:sp modelId="{2B231327-534B-4ED5-9612-11FCF8A12904}">
      <dsp:nvSpPr>
        <dsp:cNvPr id="0" name=""/>
        <dsp:cNvSpPr/>
      </dsp:nvSpPr>
      <dsp:spPr>
        <a:xfrm>
          <a:off x="0" y="892333"/>
          <a:ext cx="10363826" cy="7722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baseline="0" smtClean="0"/>
            <a:t>Участь у профільних конкурсах та олімпіадах</a:t>
          </a:r>
          <a:endParaRPr lang="ru-RU" sz="3300" kern="1200"/>
        </a:p>
      </dsp:txBody>
      <dsp:txXfrm>
        <a:off x="37696" y="930029"/>
        <a:ext cx="10288434" cy="696808"/>
      </dsp:txXfrm>
    </dsp:sp>
    <dsp:sp modelId="{4BB003A6-2C48-402E-9CA9-0A543ED26B0F}">
      <dsp:nvSpPr>
        <dsp:cNvPr id="0" name=""/>
        <dsp:cNvSpPr/>
      </dsp:nvSpPr>
      <dsp:spPr>
        <a:xfrm>
          <a:off x="0" y="1759573"/>
          <a:ext cx="10363826" cy="7722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baseline="0" smtClean="0"/>
            <a:t>Неформальна освіта та гуртки</a:t>
          </a:r>
          <a:endParaRPr lang="ru-RU" sz="3300" kern="1200"/>
        </a:p>
      </dsp:txBody>
      <dsp:txXfrm>
        <a:off x="37696" y="1797269"/>
        <a:ext cx="10288434" cy="696808"/>
      </dsp:txXfrm>
    </dsp:sp>
    <dsp:sp modelId="{0501CAE8-EE58-4F40-B163-3DBC578F5D18}">
      <dsp:nvSpPr>
        <dsp:cNvPr id="0" name=""/>
        <dsp:cNvSpPr/>
      </dsp:nvSpPr>
      <dsp:spPr>
        <a:xfrm>
          <a:off x="0" y="2626813"/>
          <a:ext cx="10363826" cy="7722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baseline="0" smtClean="0"/>
            <a:t>Власні проекти (блог, </a:t>
          </a:r>
          <a:r>
            <a:rPr lang="en-US" sz="3300" kern="1200" baseline="0" smtClean="0"/>
            <a:t>tik-tok</a:t>
          </a:r>
          <a:r>
            <a:rPr lang="uk-UA" sz="3300" kern="1200" baseline="0" smtClean="0"/>
            <a:t>, сайт тощо)</a:t>
          </a:r>
          <a:endParaRPr lang="ru-RU" sz="3300" kern="1200"/>
        </a:p>
      </dsp:txBody>
      <dsp:txXfrm>
        <a:off x="37696" y="2664509"/>
        <a:ext cx="10288434" cy="6968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035A27-134B-4CA9-9D41-F9C607746866}">
      <dsp:nvSpPr>
        <dsp:cNvPr id="0" name=""/>
        <dsp:cNvSpPr/>
      </dsp:nvSpPr>
      <dsp:spPr>
        <a:xfrm>
          <a:off x="0" y="552291"/>
          <a:ext cx="10363826" cy="231952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baseline="0" dirty="0" smtClean="0"/>
            <a:t>Мотиваційний лист </a:t>
          </a:r>
          <a:r>
            <a:rPr lang="uk-UA" sz="2800" kern="1200" baseline="0" dirty="0" smtClean="0"/>
            <a:t>– це есе, що дає можливість розповісти про себе, свої переваги, дати краще уявлення про власну особистість, обґрунтувати, чому саме Ви найкращий кандидат для вступу до обраного навчального закладу</a:t>
          </a:r>
          <a:endParaRPr lang="ru-RU" sz="2800" kern="1200" dirty="0"/>
        </a:p>
      </dsp:txBody>
      <dsp:txXfrm>
        <a:off x="113230" y="665521"/>
        <a:ext cx="10137366" cy="2093065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BD40F-4CBF-4F57-9211-0EA944149722}">
      <dsp:nvSpPr>
        <dsp:cNvPr id="0" name=""/>
        <dsp:cNvSpPr/>
      </dsp:nvSpPr>
      <dsp:spPr>
        <a:xfrm>
          <a:off x="0" y="6583"/>
          <a:ext cx="10364451" cy="1583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baseline="0" smtClean="0"/>
            <a:t>Що розповідати про себе при вступі на магістратуру?</a:t>
          </a:r>
          <a:endParaRPr lang="ru-RU" sz="4100" kern="1200"/>
        </a:p>
      </dsp:txBody>
      <dsp:txXfrm>
        <a:off x="77276" y="83859"/>
        <a:ext cx="10209899" cy="1428457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DCB27-11DC-432C-A4BD-96520649E582}">
      <dsp:nvSpPr>
        <dsp:cNvPr id="0" name=""/>
        <dsp:cNvSpPr/>
      </dsp:nvSpPr>
      <dsp:spPr>
        <a:xfrm>
          <a:off x="0" y="382933"/>
          <a:ext cx="10363826" cy="6084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baseline="0" smtClean="0"/>
            <a:t>Вказати навчальний заклад, де Ви отримали ступінь «бакалавр»</a:t>
          </a:r>
          <a:endParaRPr lang="ru-RU" sz="2600" kern="1200"/>
        </a:p>
      </dsp:txBody>
      <dsp:txXfrm>
        <a:off x="29700" y="412633"/>
        <a:ext cx="10304426" cy="549000"/>
      </dsp:txXfrm>
    </dsp:sp>
    <dsp:sp modelId="{4644A41C-BFA2-4C87-B7F9-B6F52A69715F}">
      <dsp:nvSpPr>
        <dsp:cNvPr id="0" name=""/>
        <dsp:cNvSpPr/>
      </dsp:nvSpPr>
      <dsp:spPr>
        <a:xfrm>
          <a:off x="0" y="1066213"/>
          <a:ext cx="10363826" cy="6084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baseline="0" dirty="0" smtClean="0"/>
            <a:t>Розповісти про свої навчальні та наукові здобутки</a:t>
          </a:r>
          <a:endParaRPr lang="ru-RU" sz="2600" kern="1200" dirty="0"/>
        </a:p>
      </dsp:txBody>
      <dsp:txXfrm>
        <a:off x="29700" y="1095913"/>
        <a:ext cx="10304426" cy="549000"/>
      </dsp:txXfrm>
    </dsp:sp>
    <dsp:sp modelId="{F902FAE9-11F1-40A0-A203-FD5B8FED4C28}">
      <dsp:nvSpPr>
        <dsp:cNvPr id="0" name=""/>
        <dsp:cNvSpPr/>
      </dsp:nvSpPr>
      <dsp:spPr>
        <a:xfrm>
          <a:off x="0" y="1749493"/>
          <a:ext cx="10363826" cy="6084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baseline="0" dirty="0" smtClean="0"/>
            <a:t>Окреслити коло наукових інтересів</a:t>
          </a:r>
          <a:endParaRPr lang="ru-RU" sz="2600" kern="1200" dirty="0"/>
        </a:p>
      </dsp:txBody>
      <dsp:txXfrm>
        <a:off x="29700" y="1779193"/>
        <a:ext cx="10304426" cy="549000"/>
      </dsp:txXfrm>
    </dsp:sp>
    <dsp:sp modelId="{8F2B4950-72B4-4F9C-B950-572C9B4D5867}">
      <dsp:nvSpPr>
        <dsp:cNvPr id="0" name=""/>
        <dsp:cNvSpPr/>
      </dsp:nvSpPr>
      <dsp:spPr>
        <a:xfrm>
          <a:off x="0" y="2432773"/>
          <a:ext cx="10363826" cy="6084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baseline="0" smtClean="0"/>
            <a:t>Власні проекти</a:t>
          </a:r>
          <a:endParaRPr lang="ru-RU" sz="2600" kern="1200"/>
        </a:p>
      </dsp:txBody>
      <dsp:txXfrm>
        <a:off x="29700" y="2462473"/>
        <a:ext cx="10304426" cy="54900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F83831-6D69-4058-B784-2EBD35EEEB09}">
      <dsp:nvSpPr>
        <dsp:cNvPr id="0" name=""/>
        <dsp:cNvSpPr/>
      </dsp:nvSpPr>
      <dsp:spPr>
        <a:xfrm>
          <a:off x="0" y="189688"/>
          <a:ext cx="10364451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kern="1200" baseline="0" dirty="0" smtClean="0"/>
            <a:t>Очікування від навчання</a:t>
          </a:r>
          <a:endParaRPr lang="ru-RU" sz="4800" kern="1200" dirty="0"/>
        </a:p>
      </dsp:txBody>
      <dsp:txXfrm>
        <a:off x="59399" y="249087"/>
        <a:ext cx="10245653" cy="1098002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C440B-5FAF-4A71-BEDF-AE4DB6151937}">
      <dsp:nvSpPr>
        <dsp:cNvPr id="0" name=""/>
        <dsp:cNvSpPr/>
      </dsp:nvSpPr>
      <dsp:spPr>
        <a:xfrm>
          <a:off x="0" y="2808509"/>
          <a:ext cx="10363826" cy="6144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baseline="0" smtClean="0"/>
            <a:t>Чому саме ця спеціальність?</a:t>
          </a:r>
          <a:endParaRPr lang="ru-RU" sz="2200" kern="1200"/>
        </a:p>
      </dsp:txBody>
      <dsp:txXfrm>
        <a:off x="0" y="2808509"/>
        <a:ext cx="10363826" cy="614433"/>
      </dsp:txXfrm>
    </dsp:sp>
    <dsp:sp modelId="{B7DEEFF0-3090-47E4-BA74-B72812FD4F9E}">
      <dsp:nvSpPr>
        <dsp:cNvPr id="0" name=""/>
        <dsp:cNvSpPr/>
      </dsp:nvSpPr>
      <dsp:spPr>
        <a:xfrm rot="10800000">
          <a:off x="0" y="1872727"/>
          <a:ext cx="10363826" cy="944998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baseline="0" smtClean="0"/>
            <a:t>Що (хто) вплинуло (вплинув) на обрання?</a:t>
          </a:r>
          <a:endParaRPr lang="ru-RU" sz="2200" kern="1200"/>
        </a:p>
      </dsp:txBody>
      <dsp:txXfrm rot="10800000">
        <a:off x="0" y="1872727"/>
        <a:ext cx="10363826" cy="614031"/>
      </dsp:txXfrm>
    </dsp:sp>
    <dsp:sp modelId="{248F0A82-DAA5-4D8B-A5A7-18869AE6267E}">
      <dsp:nvSpPr>
        <dsp:cNvPr id="0" name=""/>
        <dsp:cNvSpPr/>
      </dsp:nvSpPr>
      <dsp:spPr>
        <a:xfrm rot="10800000">
          <a:off x="0" y="936945"/>
          <a:ext cx="10363826" cy="944998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baseline="0" smtClean="0"/>
            <a:t>Чому обирається саме даний навчальний заклад?</a:t>
          </a:r>
          <a:endParaRPr lang="ru-RU" sz="2200" kern="1200"/>
        </a:p>
      </dsp:txBody>
      <dsp:txXfrm rot="10800000">
        <a:off x="0" y="936945"/>
        <a:ext cx="10363826" cy="614031"/>
      </dsp:txXfrm>
    </dsp:sp>
    <dsp:sp modelId="{25EE276C-2940-47AA-BC4E-CDB8BB0492D0}">
      <dsp:nvSpPr>
        <dsp:cNvPr id="0" name=""/>
        <dsp:cNvSpPr/>
      </dsp:nvSpPr>
      <dsp:spPr>
        <a:xfrm rot="10800000">
          <a:off x="0" y="1164"/>
          <a:ext cx="10363826" cy="944998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baseline="0" smtClean="0"/>
            <a:t>Коли зрозумів, за яким профілем хочеш навчатися?</a:t>
          </a:r>
          <a:endParaRPr lang="ru-RU" sz="2200" kern="1200"/>
        </a:p>
      </dsp:txBody>
      <dsp:txXfrm rot="10800000">
        <a:off x="0" y="1164"/>
        <a:ext cx="10363826" cy="614031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6A87BA-D788-4007-80E1-2BA4685CF10F}">
      <dsp:nvSpPr>
        <dsp:cNvPr id="0" name=""/>
        <dsp:cNvSpPr/>
      </dsp:nvSpPr>
      <dsp:spPr>
        <a:xfrm>
          <a:off x="0" y="37588"/>
          <a:ext cx="10364451" cy="152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baseline="0" smtClean="0"/>
            <a:t>Додаткові переваги</a:t>
          </a:r>
          <a:endParaRPr lang="ru-RU" sz="6500" kern="1200"/>
        </a:p>
      </dsp:txBody>
      <dsp:txXfrm>
        <a:off x="74249" y="111837"/>
        <a:ext cx="10215953" cy="1372502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4C747-B48B-4F3F-913F-F2EBBB1DCCB6}">
      <dsp:nvSpPr>
        <dsp:cNvPr id="0" name=""/>
        <dsp:cNvSpPr/>
      </dsp:nvSpPr>
      <dsp:spPr>
        <a:xfrm>
          <a:off x="777286" y="0"/>
          <a:ext cx="8809252" cy="4072619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4A7D21-2897-4CF9-B960-06A242E4F586}">
      <dsp:nvSpPr>
        <dsp:cNvPr id="0" name=""/>
        <dsp:cNvSpPr/>
      </dsp:nvSpPr>
      <dsp:spPr>
        <a:xfrm>
          <a:off x="5186" y="1221785"/>
          <a:ext cx="2494807" cy="162904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baseline="0" smtClean="0"/>
            <a:t>Ініціатива</a:t>
          </a:r>
          <a:endParaRPr lang="ru-RU" sz="1900" kern="1200"/>
        </a:p>
      </dsp:txBody>
      <dsp:txXfrm>
        <a:off x="84710" y="1301309"/>
        <a:ext cx="2335759" cy="1469999"/>
      </dsp:txXfrm>
    </dsp:sp>
    <dsp:sp modelId="{FBE863D0-54E3-4429-9F01-03051A7F50F7}">
      <dsp:nvSpPr>
        <dsp:cNvPr id="0" name=""/>
        <dsp:cNvSpPr/>
      </dsp:nvSpPr>
      <dsp:spPr>
        <a:xfrm>
          <a:off x="2624735" y="1221785"/>
          <a:ext cx="2494807" cy="162904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baseline="0" smtClean="0"/>
            <a:t>Плани на позанавчальну діяльність</a:t>
          </a:r>
          <a:endParaRPr lang="ru-RU" sz="1900" kern="1200"/>
        </a:p>
      </dsp:txBody>
      <dsp:txXfrm>
        <a:off x="2704259" y="1301309"/>
        <a:ext cx="2335759" cy="1469999"/>
      </dsp:txXfrm>
    </dsp:sp>
    <dsp:sp modelId="{A3E1FC41-0988-4940-A4AF-F17046F00C59}">
      <dsp:nvSpPr>
        <dsp:cNvPr id="0" name=""/>
        <dsp:cNvSpPr/>
      </dsp:nvSpPr>
      <dsp:spPr>
        <a:xfrm>
          <a:off x="5244283" y="1221785"/>
          <a:ext cx="2494807" cy="162904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baseline="0" smtClean="0"/>
            <a:t>Наявність якогось унікального досвіду чи хоббі та прагнення ним поділитися</a:t>
          </a:r>
          <a:endParaRPr lang="ru-RU" sz="1900" kern="1200"/>
        </a:p>
      </dsp:txBody>
      <dsp:txXfrm>
        <a:off x="5323807" y="1301309"/>
        <a:ext cx="2335759" cy="1469999"/>
      </dsp:txXfrm>
    </dsp:sp>
    <dsp:sp modelId="{0A66EA62-A4A2-4C58-A420-4430EEEC0CC1}">
      <dsp:nvSpPr>
        <dsp:cNvPr id="0" name=""/>
        <dsp:cNvSpPr/>
      </dsp:nvSpPr>
      <dsp:spPr>
        <a:xfrm>
          <a:off x="7863831" y="1221785"/>
          <a:ext cx="2494807" cy="162904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baseline="0" smtClean="0"/>
            <a:t>Модель власного майбутнього</a:t>
          </a:r>
          <a:endParaRPr lang="ru-RU" sz="1900" kern="1200"/>
        </a:p>
      </dsp:txBody>
      <dsp:txXfrm>
        <a:off x="7943355" y="1301309"/>
        <a:ext cx="2335759" cy="1469999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FBF32-1C64-4D38-A2E1-C96F0F2EE000}">
      <dsp:nvSpPr>
        <dsp:cNvPr id="0" name=""/>
        <dsp:cNvSpPr/>
      </dsp:nvSpPr>
      <dsp:spPr>
        <a:xfrm>
          <a:off x="0" y="37588"/>
          <a:ext cx="10364451" cy="152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baseline="0" smtClean="0"/>
            <a:t>Важливі моменти</a:t>
          </a:r>
          <a:endParaRPr lang="ru-RU" sz="6500" kern="1200"/>
        </a:p>
      </dsp:txBody>
      <dsp:txXfrm>
        <a:off x="74249" y="111837"/>
        <a:ext cx="10215953" cy="1372502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9D448-3C8C-426C-A45E-7234A4439964}">
      <dsp:nvSpPr>
        <dsp:cNvPr id="0" name=""/>
        <dsp:cNvSpPr/>
      </dsp:nvSpPr>
      <dsp:spPr>
        <a:xfrm>
          <a:off x="-4692132" y="-719275"/>
          <a:ext cx="5588991" cy="5588991"/>
        </a:xfrm>
        <a:prstGeom prst="blockArc">
          <a:avLst>
            <a:gd name="adj1" fmla="val 18900000"/>
            <a:gd name="adj2" fmla="val 2700000"/>
            <a:gd name="adj3" fmla="val 386"/>
          </a:avLst>
        </a:pr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659858-6985-4B0A-93D2-1E295942DF20}">
      <dsp:nvSpPr>
        <dsp:cNvPr id="0" name=""/>
        <dsp:cNvSpPr/>
      </dsp:nvSpPr>
      <dsp:spPr>
        <a:xfrm>
          <a:off x="469723" y="319085"/>
          <a:ext cx="9837550" cy="63850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6812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baseline="0" smtClean="0"/>
            <a:t>Перевірити граматику</a:t>
          </a:r>
          <a:endParaRPr lang="ru-RU" sz="2000" kern="1200"/>
        </a:p>
      </dsp:txBody>
      <dsp:txXfrm>
        <a:off x="469723" y="319085"/>
        <a:ext cx="9837550" cy="638503"/>
      </dsp:txXfrm>
    </dsp:sp>
    <dsp:sp modelId="{664D98B0-025E-4714-8724-D212DAA5F440}">
      <dsp:nvSpPr>
        <dsp:cNvPr id="0" name=""/>
        <dsp:cNvSpPr/>
      </dsp:nvSpPr>
      <dsp:spPr>
        <a:xfrm>
          <a:off x="70659" y="239272"/>
          <a:ext cx="798129" cy="79812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72CCB8-DA72-466C-9D03-C8AF7FA6E386}">
      <dsp:nvSpPr>
        <dsp:cNvPr id="0" name=""/>
        <dsp:cNvSpPr/>
      </dsp:nvSpPr>
      <dsp:spPr>
        <a:xfrm>
          <a:off x="835792" y="1277007"/>
          <a:ext cx="9471481" cy="63850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6812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baseline="0" smtClean="0"/>
            <a:t>Не використовувати занадто довгі речення</a:t>
          </a:r>
          <a:endParaRPr lang="ru-RU" sz="2000" kern="1200"/>
        </a:p>
      </dsp:txBody>
      <dsp:txXfrm>
        <a:off x="835792" y="1277007"/>
        <a:ext cx="9471481" cy="638503"/>
      </dsp:txXfrm>
    </dsp:sp>
    <dsp:sp modelId="{DB00F700-D67B-4582-80AB-743E4D227F23}">
      <dsp:nvSpPr>
        <dsp:cNvPr id="0" name=""/>
        <dsp:cNvSpPr/>
      </dsp:nvSpPr>
      <dsp:spPr>
        <a:xfrm>
          <a:off x="436727" y="1197194"/>
          <a:ext cx="798129" cy="79812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1B592-7D08-4AAA-A702-CA344C17E30A}">
      <dsp:nvSpPr>
        <dsp:cNvPr id="0" name=""/>
        <dsp:cNvSpPr/>
      </dsp:nvSpPr>
      <dsp:spPr>
        <a:xfrm>
          <a:off x="835792" y="2234928"/>
          <a:ext cx="9471481" cy="63850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6812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baseline="0" smtClean="0"/>
            <a:t>Не зловживати «Я»</a:t>
          </a:r>
          <a:endParaRPr lang="ru-RU" sz="2000" kern="1200"/>
        </a:p>
      </dsp:txBody>
      <dsp:txXfrm>
        <a:off x="835792" y="2234928"/>
        <a:ext cx="9471481" cy="638503"/>
      </dsp:txXfrm>
    </dsp:sp>
    <dsp:sp modelId="{488CDA8D-39C3-4486-9F9A-612C848A1D91}">
      <dsp:nvSpPr>
        <dsp:cNvPr id="0" name=""/>
        <dsp:cNvSpPr/>
      </dsp:nvSpPr>
      <dsp:spPr>
        <a:xfrm>
          <a:off x="436727" y="2155115"/>
          <a:ext cx="798129" cy="79812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B1498-F37E-46CE-B37A-66B3C4979429}">
      <dsp:nvSpPr>
        <dsp:cNvPr id="0" name=""/>
        <dsp:cNvSpPr/>
      </dsp:nvSpPr>
      <dsp:spPr>
        <a:xfrm>
          <a:off x="469723" y="3192850"/>
          <a:ext cx="9837550" cy="63850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6812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baseline="0" smtClean="0"/>
            <a:t>Перевірити формальні вимоги до написання мотиваційного листа (на сайті обраного навчального закладу)</a:t>
          </a:r>
          <a:endParaRPr lang="ru-RU" sz="2000" kern="1200"/>
        </a:p>
      </dsp:txBody>
      <dsp:txXfrm>
        <a:off x="469723" y="3192850"/>
        <a:ext cx="9837550" cy="638503"/>
      </dsp:txXfrm>
    </dsp:sp>
    <dsp:sp modelId="{0A529F19-8DBF-41FF-B407-6ECD13E8C18A}">
      <dsp:nvSpPr>
        <dsp:cNvPr id="0" name=""/>
        <dsp:cNvSpPr/>
      </dsp:nvSpPr>
      <dsp:spPr>
        <a:xfrm>
          <a:off x="70659" y="3113037"/>
          <a:ext cx="798129" cy="79812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BE70B-2818-4B55-BA2E-FA6EB7CE8408}">
      <dsp:nvSpPr>
        <dsp:cNvPr id="0" name=""/>
        <dsp:cNvSpPr/>
      </dsp:nvSpPr>
      <dsp:spPr>
        <a:xfrm>
          <a:off x="0" y="37588"/>
          <a:ext cx="10364451" cy="152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baseline="0" smtClean="0"/>
            <a:t>Що писати недоречно:</a:t>
          </a:r>
          <a:endParaRPr lang="ru-RU" sz="6500" kern="1200"/>
        </a:p>
      </dsp:txBody>
      <dsp:txXfrm>
        <a:off x="74249" y="111837"/>
        <a:ext cx="10215953" cy="1372502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EF99D-F3C3-464F-A076-A96FCE544775}">
      <dsp:nvSpPr>
        <dsp:cNvPr id="0" name=""/>
        <dsp:cNvSpPr/>
      </dsp:nvSpPr>
      <dsp:spPr>
        <a:xfrm>
          <a:off x="2" y="5432"/>
          <a:ext cx="10336734" cy="77222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29210" rIns="0" bIns="2921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kern="1200" baseline="0" smtClean="0"/>
            <a:t>Факти, що не стосуються мотивації</a:t>
          </a:r>
          <a:endParaRPr lang="ru-RU" sz="4600" kern="1200"/>
        </a:p>
      </dsp:txBody>
      <dsp:txXfrm>
        <a:off x="386115" y="5432"/>
        <a:ext cx="9564508" cy="772226"/>
      </dsp:txXfrm>
    </dsp:sp>
    <dsp:sp modelId="{C4D5F41B-3BC9-4CF9-8321-45083D37665A}">
      <dsp:nvSpPr>
        <dsp:cNvPr id="0" name=""/>
        <dsp:cNvSpPr/>
      </dsp:nvSpPr>
      <dsp:spPr>
        <a:xfrm>
          <a:off x="2" y="885771"/>
          <a:ext cx="10350267" cy="77222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29210" rIns="0" bIns="2921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kern="1200" baseline="0" dirty="0" smtClean="0"/>
            <a:t>Розлогі сторонні історії</a:t>
          </a:r>
          <a:endParaRPr lang="ru-RU" sz="4600" kern="1200" dirty="0"/>
        </a:p>
      </dsp:txBody>
      <dsp:txXfrm>
        <a:off x="386115" y="885771"/>
        <a:ext cx="9578041" cy="772226"/>
      </dsp:txXfrm>
    </dsp:sp>
    <dsp:sp modelId="{4BB5DA83-1635-467F-A198-083A21E25DF7}">
      <dsp:nvSpPr>
        <dsp:cNvPr id="0" name=""/>
        <dsp:cNvSpPr/>
      </dsp:nvSpPr>
      <dsp:spPr>
        <a:xfrm>
          <a:off x="2" y="1766109"/>
          <a:ext cx="10363820" cy="77222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29210" rIns="0" bIns="2921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kern="1200" baseline="0" dirty="0" smtClean="0"/>
            <a:t>Емоційні судження, а не факти</a:t>
          </a:r>
          <a:endParaRPr lang="ru-RU" sz="4600" kern="1200" dirty="0"/>
        </a:p>
      </dsp:txBody>
      <dsp:txXfrm>
        <a:off x="386115" y="1766109"/>
        <a:ext cx="9591594" cy="772226"/>
      </dsp:txXfrm>
    </dsp:sp>
    <dsp:sp modelId="{B4D93C43-43A4-41D9-A2AD-AF4B8D3E9DEE}">
      <dsp:nvSpPr>
        <dsp:cNvPr id="0" name=""/>
        <dsp:cNvSpPr/>
      </dsp:nvSpPr>
      <dsp:spPr>
        <a:xfrm>
          <a:off x="2" y="2646447"/>
          <a:ext cx="10363820" cy="77222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29210" rIns="0" bIns="2921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kern="1200" baseline="0" dirty="0" smtClean="0"/>
            <a:t>«тиснути» на жалість</a:t>
          </a:r>
          <a:endParaRPr lang="ru-RU" sz="4600" kern="1200" dirty="0"/>
        </a:p>
      </dsp:txBody>
      <dsp:txXfrm>
        <a:off x="386115" y="2646447"/>
        <a:ext cx="9591594" cy="7722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2BF6F-5A69-4922-8FC0-133AA1904FE1}">
      <dsp:nvSpPr>
        <dsp:cNvPr id="0" name=""/>
        <dsp:cNvSpPr/>
      </dsp:nvSpPr>
      <dsp:spPr>
        <a:xfrm>
          <a:off x="0" y="189688"/>
          <a:ext cx="10364451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baseline="0" dirty="0" smtClean="0"/>
            <a:t>Навіщо потрібен мотиваційний лист?</a:t>
          </a:r>
          <a:endParaRPr lang="ru-RU" sz="3600" kern="1200" dirty="0"/>
        </a:p>
      </dsp:txBody>
      <dsp:txXfrm>
        <a:off x="59399" y="249087"/>
        <a:ext cx="10245653" cy="1098002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F8074-1E29-4E81-916A-4CAA3FA096BE}">
      <dsp:nvSpPr>
        <dsp:cNvPr id="0" name=""/>
        <dsp:cNvSpPr/>
      </dsp:nvSpPr>
      <dsp:spPr>
        <a:xfrm>
          <a:off x="0" y="318388"/>
          <a:ext cx="10364451" cy="959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baseline="0" smtClean="0"/>
            <a:t>МАН, Олімпіади, гуртки, дебатні клуби…</a:t>
          </a:r>
          <a:endParaRPr lang="ru-RU" sz="4100" kern="1200"/>
        </a:p>
      </dsp:txBody>
      <dsp:txXfrm>
        <a:off x="46834" y="365222"/>
        <a:ext cx="10270783" cy="865732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64B7E1-03A7-4D44-A105-AB1239ECEC44}">
      <dsp:nvSpPr>
        <dsp:cNvPr id="0" name=""/>
        <dsp:cNvSpPr/>
      </dsp:nvSpPr>
      <dsp:spPr>
        <a:xfrm>
          <a:off x="0" y="742416"/>
          <a:ext cx="10363826" cy="193927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baseline="0" dirty="0" smtClean="0"/>
            <a:t>Дуже важлива інформація, яка вказує на Вашу наполегливість, ініціативність, здатність працювати в команді</a:t>
          </a:r>
          <a:endParaRPr lang="ru-RU" sz="3600" kern="1200" dirty="0"/>
        </a:p>
      </dsp:txBody>
      <dsp:txXfrm>
        <a:off x="94668" y="837084"/>
        <a:ext cx="10174490" cy="1749939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60C42-0309-417F-8EF5-6D185D9B458D}">
      <dsp:nvSpPr>
        <dsp:cNvPr id="0" name=""/>
        <dsp:cNvSpPr/>
      </dsp:nvSpPr>
      <dsp:spPr>
        <a:xfrm>
          <a:off x="0" y="37588"/>
          <a:ext cx="10364451" cy="152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baseline="0" smtClean="0"/>
            <a:t>Додатки</a:t>
          </a:r>
          <a:endParaRPr lang="ru-RU" sz="6500" kern="1200"/>
        </a:p>
      </dsp:txBody>
      <dsp:txXfrm>
        <a:off x="74249" y="111837"/>
        <a:ext cx="10215953" cy="1372502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0E514-6C75-4A8F-89EB-127B3393FE3A}">
      <dsp:nvSpPr>
        <dsp:cNvPr id="0" name=""/>
        <dsp:cNvSpPr/>
      </dsp:nvSpPr>
      <dsp:spPr>
        <a:xfrm>
          <a:off x="-3870372" y="-594346"/>
          <a:ext cx="4612799" cy="4612799"/>
        </a:xfrm>
        <a:prstGeom prst="blockArc">
          <a:avLst>
            <a:gd name="adj1" fmla="val 18900000"/>
            <a:gd name="adj2" fmla="val 2700000"/>
            <a:gd name="adj3" fmla="val 468"/>
          </a:avLst>
        </a:pr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CD28EC-97FB-4E50-9800-CAA6D8786A72}">
      <dsp:nvSpPr>
        <dsp:cNvPr id="0" name=""/>
        <dsp:cNvSpPr/>
      </dsp:nvSpPr>
      <dsp:spPr>
        <a:xfrm>
          <a:off x="389096" y="263245"/>
          <a:ext cx="9929649" cy="5267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8119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baseline="0" smtClean="0"/>
            <a:t>Фото або скан дипломів та нагород</a:t>
          </a:r>
          <a:endParaRPr lang="ru-RU" sz="2800" kern="1200"/>
        </a:p>
      </dsp:txBody>
      <dsp:txXfrm>
        <a:off x="389096" y="263245"/>
        <a:ext cx="9929649" cy="526764"/>
      </dsp:txXfrm>
    </dsp:sp>
    <dsp:sp modelId="{F73FF69B-5017-4C57-A2F2-BD9B5EFBB366}">
      <dsp:nvSpPr>
        <dsp:cNvPr id="0" name=""/>
        <dsp:cNvSpPr/>
      </dsp:nvSpPr>
      <dsp:spPr>
        <a:xfrm>
          <a:off x="59868" y="197399"/>
          <a:ext cx="658455" cy="658455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56B050-5631-4C3C-B8A5-0852AA73F514}">
      <dsp:nvSpPr>
        <dsp:cNvPr id="0" name=""/>
        <dsp:cNvSpPr/>
      </dsp:nvSpPr>
      <dsp:spPr>
        <a:xfrm>
          <a:off x="691102" y="1053529"/>
          <a:ext cx="9627642" cy="5267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8119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baseline="0" smtClean="0"/>
            <a:t>Ваші фото з дипломами чи медалями</a:t>
          </a:r>
          <a:endParaRPr lang="ru-RU" sz="2800" kern="1200"/>
        </a:p>
      </dsp:txBody>
      <dsp:txXfrm>
        <a:off x="691102" y="1053529"/>
        <a:ext cx="9627642" cy="526764"/>
      </dsp:txXfrm>
    </dsp:sp>
    <dsp:sp modelId="{583253CF-B45A-40E5-A56D-9CE0A20DB6D7}">
      <dsp:nvSpPr>
        <dsp:cNvPr id="0" name=""/>
        <dsp:cNvSpPr/>
      </dsp:nvSpPr>
      <dsp:spPr>
        <a:xfrm>
          <a:off x="361874" y="987683"/>
          <a:ext cx="658455" cy="658455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42BC91-FF32-4F8C-8F4D-EA65EB9D0AC0}">
      <dsp:nvSpPr>
        <dsp:cNvPr id="0" name=""/>
        <dsp:cNvSpPr/>
      </dsp:nvSpPr>
      <dsp:spPr>
        <a:xfrm>
          <a:off x="691102" y="1843813"/>
          <a:ext cx="9627642" cy="5267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8119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baseline="0" smtClean="0"/>
            <a:t>Ваші фото участі у заходах</a:t>
          </a:r>
          <a:endParaRPr lang="ru-RU" sz="2800" kern="1200"/>
        </a:p>
      </dsp:txBody>
      <dsp:txXfrm>
        <a:off x="691102" y="1843813"/>
        <a:ext cx="9627642" cy="526764"/>
      </dsp:txXfrm>
    </dsp:sp>
    <dsp:sp modelId="{DFF45B6B-C83B-4E67-9B22-DB495FD6B78A}">
      <dsp:nvSpPr>
        <dsp:cNvPr id="0" name=""/>
        <dsp:cNvSpPr/>
      </dsp:nvSpPr>
      <dsp:spPr>
        <a:xfrm>
          <a:off x="361874" y="1777967"/>
          <a:ext cx="658455" cy="658455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6753D-5E83-46ED-BACE-3088958131E2}">
      <dsp:nvSpPr>
        <dsp:cNvPr id="0" name=""/>
        <dsp:cNvSpPr/>
      </dsp:nvSpPr>
      <dsp:spPr>
        <a:xfrm>
          <a:off x="389096" y="2634097"/>
          <a:ext cx="9929649" cy="5267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8119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baseline="0" dirty="0" smtClean="0"/>
            <a:t>Посилання на сайти, статті тощо</a:t>
          </a:r>
          <a:endParaRPr lang="ru-RU" sz="2800" kern="1200" dirty="0"/>
        </a:p>
      </dsp:txBody>
      <dsp:txXfrm>
        <a:off x="389096" y="2634097"/>
        <a:ext cx="9929649" cy="526764"/>
      </dsp:txXfrm>
    </dsp:sp>
    <dsp:sp modelId="{7864637F-80F7-4AC4-9DEE-C3AA138701B6}">
      <dsp:nvSpPr>
        <dsp:cNvPr id="0" name=""/>
        <dsp:cNvSpPr/>
      </dsp:nvSpPr>
      <dsp:spPr>
        <a:xfrm>
          <a:off x="59868" y="2568251"/>
          <a:ext cx="658455" cy="658455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839B9F-A6CF-4CCA-91CE-18480057538C}">
      <dsp:nvSpPr>
        <dsp:cNvPr id="0" name=""/>
        <dsp:cNvSpPr/>
      </dsp:nvSpPr>
      <dsp:spPr>
        <a:xfrm>
          <a:off x="0" y="201388"/>
          <a:ext cx="10364451" cy="1193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l" defTabSz="2266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100" kern="1200" baseline="0" smtClean="0"/>
            <a:t>Додатки до мотиваційного листа</a:t>
          </a:r>
          <a:endParaRPr lang="ru-RU" sz="5100" kern="1200"/>
        </a:p>
      </dsp:txBody>
      <dsp:txXfrm>
        <a:off x="58257" y="259645"/>
        <a:ext cx="10247937" cy="1076886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79EBC-27DE-4125-8EB3-AC60A92CECE9}">
      <dsp:nvSpPr>
        <dsp:cNvPr id="0" name=""/>
        <dsp:cNvSpPr/>
      </dsp:nvSpPr>
      <dsp:spPr>
        <a:xfrm>
          <a:off x="0" y="15553"/>
          <a:ext cx="10363826" cy="3393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baseline="0" smtClean="0"/>
            <a:t>Надсилаєте на електронну адресу Полтавського юридичного інституту: </a:t>
          </a:r>
          <a:r>
            <a:rPr lang="en-US" sz="5000" kern="1200" baseline="0" smtClean="0">
              <a:hlinkClick xmlns:r="http://schemas.openxmlformats.org/officeDocument/2006/relationships" r:id="rId1"/>
            </a:rPr>
            <a:t>poltava_inst@nlu.edu.ua</a:t>
          </a:r>
          <a:endParaRPr lang="ru-RU" sz="5000" kern="1200"/>
        </a:p>
      </dsp:txBody>
      <dsp:txXfrm>
        <a:off x="165633" y="181186"/>
        <a:ext cx="10032560" cy="3061734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591D1D-074E-4C76-90BF-39A001666664}">
      <dsp:nvSpPr>
        <dsp:cNvPr id="0" name=""/>
        <dsp:cNvSpPr/>
      </dsp:nvSpPr>
      <dsp:spPr>
        <a:xfrm>
          <a:off x="0" y="951553"/>
          <a:ext cx="10363826" cy="152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baseline="0" smtClean="0"/>
            <a:t>Дякую за увагу!</a:t>
          </a:r>
          <a:endParaRPr lang="ru-RU" sz="6500" kern="1200"/>
        </a:p>
      </dsp:txBody>
      <dsp:txXfrm>
        <a:off x="74249" y="1025802"/>
        <a:ext cx="10215328" cy="13725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AA9D04-1E03-44BD-9995-AFAE74FD1CD4}">
      <dsp:nvSpPr>
        <dsp:cNvPr id="0" name=""/>
        <dsp:cNvSpPr/>
      </dsp:nvSpPr>
      <dsp:spPr>
        <a:xfrm>
          <a:off x="-3870372" y="-594346"/>
          <a:ext cx="4612799" cy="4612799"/>
        </a:xfrm>
        <a:prstGeom prst="blockArc">
          <a:avLst>
            <a:gd name="adj1" fmla="val 18900000"/>
            <a:gd name="adj2" fmla="val 2700000"/>
            <a:gd name="adj3" fmla="val 468"/>
          </a:avLst>
        </a:pr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3D5F3B-9523-48E4-9316-B351FE33BBA9}">
      <dsp:nvSpPr>
        <dsp:cNvPr id="0" name=""/>
        <dsp:cNvSpPr/>
      </dsp:nvSpPr>
      <dsp:spPr>
        <a:xfrm>
          <a:off x="477438" y="342410"/>
          <a:ext cx="9841307" cy="68482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577" tIns="63500" rIns="63500" bIns="6350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baseline="0" smtClean="0"/>
            <a:t>Неформальна «візитівка»</a:t>
          </a:r>
          <a:endParaRPr lang="ru-RU" sz="2500" kern="1200"/>
        </a:p>
      </dsp:txBody>
      <dsp:txXfrm>
        <a:off x="477438" y="342410"/>
        <a:ext cx="9841307" cy="684821"/>
      </dsp:txXfrm>
    </dsp:sp>
    <dsp:sp modelId="{AFB8BB72-551D-41B1-88C3-6FDAB203B98F}">
      <dsp:nvSpPr>
        <dsp:cNvPr id="0" name=""/>
        <dsp:cNvSpPr/>
      </dsp:nvSpPr>
      <dsp:spPr>
        <a:xfrm>
          <a:off x="49425" y="256808"/>
          <a:ext cx="856026" cy="85602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7AF26F-2223-41AA-B94C-7213CE732606}">
      <dsp:nvSpPr>
        <dsp:cNvPr id="0" name=""/>
        <dsp:cNvSpPr/>
      </dsp:nvSpPr>
      <dsp:spPr>
        <a:xfrm>
          <a:off x="726371" y="1369642"/>
          <a:ext cx="9592374" cy="68482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577" tIns="63500" rIns="63500" bIns="6350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baseline="0" smtClean="0"/>
            <a:t>Демонстрація комунікативних навичок</a:t>
          </a:r>
          <a:endParaRPr lang="ru-RU" sz="2500" kern="1200"/>
        </a:p>
      </dsp:txBody>
      <dsp:txXfrm>
        <a:off x="726371" y="1369642"/>
        <a:ext cx="9592374" cy="684821"/>
      </dsp:txXfrm>
    </dsp:sp>
    <dsp:sp modelId="{A54701A6-DD3F-4786-9159-BB67B1EB6C5F}">
      <dsp:nvSpPr>
        <dsp:cNvPr id="0" name=""/>
        <dsp:cNvSpPr/>
      </dsp:nvSpPr>
      <dsp:spPr>
        <a:xfrm>
          <a:off x="298357" y="1284040"/>
          <a:ext cx="856026" cy="85602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B367C1-87EE-4270-91C3-0809BB041021}">
      <dsp:nvSpPr>
        <dsp:cNvPr id="0" name=""/>
        <dsp:cNvSpPr/>
      </dsp:nvSpPr>
      <dsp:spPr>
        <a:xfrm>
          <a:off x="477438" y="2396874"/>
          <a:ext cx="9841307" cy="68482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577" tIns="63500" rIns="63500" bIns="6350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baseline="0" smtClean="0"/>
            <a:t>Підтвердження свідомого вибору вищого навчального закладу</a:t>
          </a:r>
          <a:endParaRPr lang="ru-RU" sz="2500" kern="1200"/>
        </a:p>
      </dsp:txBody>
      <dsp:txXfrm>
        <a:off x="477438" y="2396874"/>
        <a:ext cx="9841307" cy="684821"/>
      </dsp:txXfrm>
    </dsp:sp>
    <dsp:sp modelId="{74C91E9D-4ED5-412B-8DE6-5365E126049F}">
      <dsp:nvSpPr>
        <dsp:cNvPr id="0" name=""/>
        <dsp:cNvSpPr/>
      </dsp:nvSpPr>
      <dsp:spPr>
        <a:xfrm>
          <a:off x="49425" y="2311272"/>
          <a:ext cx="856026" cy="85602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0AD4A-A318-4F59-B6F6-43477D808F08}">
      <dsp:nvSpPr>
        <dsp:cNvPr id="0" name=""/>
        <dsp:cNvSpPr/>
      </dsp:nvSpPr>
      <dsp:spPr>
        <a:xfrm>
          <a:off x="0" y="189688"/>
          <a:ext cx="10364451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kern="1200" baseline="0" dirty="0" smtClean="0"/>
            <a:t>Головне застереження</a:t>
          </a:r>
          <a:endParaRPr lang="ru-RU" sz="4400" kern="1200" dirty="0"/>
        </a:p>
      </dsp:txBody>
      <dsp:txXfrm>
        <a:off x="59399" y="249087"/>
        <a:ext cx="10245653" cy="10980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345554-1BC4-4BE4-9779-56A787DCDCCC}">
      <dsp:nvSpPr>
        <dsp:cNvPr id="0" name=""/>
        <dsp:cNvSpPr/>
      </dsp:nvSpPr>
      <dsp:spPr>
        <a:xfrm>
          <a:off x="491212" y="1617"/>
          <a:ext cx="3420872" cy="34208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baseline="0" dirty="0" smtClean="0"/>
            <a:t>Успішний мотиваційний лист</a:t>
          </a:r>
          <a:endParaRPr lang="ru-RU" sz="2000" kern="1200" dirty="0"/>
        </a:p>
      </dsp:txBody>
      <dsp:txXfrm>
        <a:off x="992187" y="502592"/>
        <a:ext cx="2418922" cy="2418922"/>
      </dsp:txXfrm>
    </dsp:sp>
    <dsp:sp modelId="{D9D74815-7519-440F-9EE7-BB2C62940EAD}">
      <dsp:nvSpPr>
        <dsp:cNvPr id="0" name=""/>
        <dsp:cNvSpPr/>
      </dsp:nvSpPr>
      <dsp:spPr>
        <a:xfrm>
          <a:off x="8379720" y="1440001"/>
          <a:ext cx="1984105" cy="1984105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500" kern="1200" dirty="0"/>
        </a:p>
      </dsp:txBody>
      <dsp:txXfrm>
        <a:off x="8642713" y="1848727"/>
        <a:ext cx="1458119" cy="1166653"/>
      </dsp:txXfrm>
    </dsp:sp>
    <dsp:sp modelId="{8DFE7960-DA9D-487B-A283-ADB59D1AE8E8}">
      <dsp:nvSpPr>
        <dsp:cNvPr id="0" name=""/>
        <dsp:cNvSpPr/>
      </dsp:nvSpPr>
      <dsp:spPr>
        <a:xfrm>
          <a:off x="6451740" y="1617"/>
          <a:ext cx="3420872" cy="34208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baseline="0" dirty="0" smtClean="0"/>
            <a:t>Універсальний мотиваційний лист</a:t>
          </a:r>
          <a:endParaRPr lang="ru-RU" sz="2000" kern="1200" dirty="0"/>
        </a:p>
      </dsp:txBody>
      <dsp:txXfrm>
        <a:off x="6952715" y="502592"/>
        <a:ext cx="2418922" cy="24189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FA8A97-65B5-4CAD-9808-C55B4719FA1E}">
      <dsp:nvSpPr>
        <dsp:cNvPr id="0" name=""/>
        <dsp:cNvSpPr/>
      </dsp:nvSpPr>
      <dsp:spPr>
        <a:xfrm>
          <a:off x="0" y="37588"/>
          <a:ext cx="10364451" cy="152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baseline="0" smtClean="0"/>
            <a:t>Зверніть увагу!</a:t>
          </a:r>
          <a:endParaRPr lang="ru-RU" sz="6500" kern="1200"/>
        </a:p>
      </dsp:txBody>
      <dsp:txXfrm>
        <a:off x="74249" y="111837"/>
        <a:ext cx="10215953" cy="13725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B8641-F75E-4886-A35E-2A4C0C31F6D6}">
      <dsp:nvSpPr>
        <dsp:cNvPr id="0" name=""/>
        <dsp:cNvSpPr/>
      </dsp:nvSpPr>
      <dsp:spPr>
        <a:xfrm>
          <a:off x="777286" y="0"/>
          <a:ext cx="8809252" cy="3424107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5C187-AD7B-410A-8FB6-78A244DC81C2}">
      <dsp:nvSpPr>
        <dsp:cNvPr id="0" name=""/>
        <dsp:cNvSpPr/>
      </dsp:nvSpPr>
      <dsp:spPr>
        <a:xfrm>
          <a:off x="1020189" y="363160"/>
          <a:ext cx="8323447" cy="269778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baseline="0" dirty="0" smtClean="0"/>
            <a:t>Ліміт мотиваційного листа – не більше 8 тисяч </a:t>
          </a:r>
          <a:r>
            <a:rPr lang="uk-UA" sz="5000" kern="1200" baseline="0" dirty="0" err="1" smtClean="0"/>
            <a:t>др.знаків</a:t>
          </a:r>
          <a:r>
            <a:rPr lang="uk-UA" sz="5000" kern="1200" baseline="0" dirty="0" smtClean="0"/>
            <a:t> (3 сторінки)</a:t>
          </a:r>
          <a:endParaRPr lang="ru-RU" sz="5000" kern="1200" dirty="0"/>
        </a:p>
      </dsp:txBody>
      <dsp:txXfrm>
        <a:off x="1151884" y="494855"/>
        <a:ext cx="8060057" cy="24343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101E-69E8-4FA7-A7A9-8B7AB54E13C2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4CB3-6EC6-48B6-ABF3-CEF158DF7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554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101E-69E8-4FA7-A7A9-8B7AB54E13C2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4CB3-6EC6-48B6-ABF3-CEF158DF7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638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101E-69E8-4FA7-A7A9-8B7AB54E13C2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4CB3-6EC6-48B6-ABF3-CEF158DF7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111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101E-69E8-4FA7-A7A9-8B7AB54E13C2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4CB3-6EC6-48B6-ABF3-CEF158DF749F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7803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101E-69E8-4FA7-A7A9-8B7AB54E13C2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4CB3-6EC6-48B6-ABF3-CEF158DF7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15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101E-69E8-4FA7-A7A9-8B7AB54E13C2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4CB3-6EC6-48B6-ABF3-CEF158DF7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457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101E-69E8-4FA7-A7A9-8B7AB54E13C2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4CB3-6EC6-48B6-ABF3-CEF158DF7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56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101E-69E8-4FA7-A7A9-8B7AB54E13C2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4CB3-6EC6-48B6-ABF3-CEF158DF7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581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101E-69E8-4FA7-A7A9-8B7AB54E13C2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4CB3-6EC6-48B6-ABF3-CEF158DF7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45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101E-69E8-4FA7-A7A9-8B7AB54E13C2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4CB3-6EC6-48B6-ABF3-CEF158DF7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442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101E-69E8-4FA7-A7A9-8B7AB54E13C2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4CB3-6EC6-48B6-ABF3-CEF158DF7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660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101E-69E8-4FA7-A7A9-8B7AB54E13C2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4CB3-6EC6-48B6-ABF3-CEF158DF7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2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101E-69E8-4FA7-A7A9-8B7AB54E13C2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4CB3-6EC6-48B6-ABF3-CEF158DF7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412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101E-69E8-4FA7-A7A9-8B7AB54E13C2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4CB3-6EC6-48B6-ABF3-CEF158DF7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507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101E-69E8-4FA7-A7A9-8B7AB54E13C2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4CB3-6EC6-48B6-ABF3-CEF158DF7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15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101E-69E8-4FA7-A7A9-8B7AB54E13C2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4CB3-6EC6-48B6-ABF3-CEF158DF7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02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101E-69E8-4FA7-A7A9-8B7AB54E13C2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4CB3-6EC6-48B6-ABF3-CEF158DF7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213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E4C101E-69E8-4FA7-A7A9-8B7AB54E13C2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A24CB3-6EC6-48B6-ABF3-CEF158DF7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19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3" Type="http://schemas.openxmlformats.org/officeDocument/2006/relationships/diagramLayout" Target="../diagrams/layout22.xml"/><Relationship Id="rId7" Type="http://schemas.openxmlformats.org/officeDocument/2006/relationships/diagramData" Target="../diagrams/data23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11" Type="http://schemas.microsoft.com/office/2007/relationships/diagramDrawing" Target="../diagrams/drawing23.xml"/><Relationship Id="rId5" Type="http://schemas.openxmlformats.org/officeDocument/2006/relationships/diagramColors" Target="../diagrams/colors22.xml"/><Relationship Id="rId10" Type="http://schemas.openxmlformats.org/officeDocument/2006/relationships/diagramColors" Target="../diagrams/colors23.xml"/><Relationship Id="rId4" Type="http://schemas.openxmlformats.org/officeDocument/2006/relationships/diagramQuickStyle" Target="../diagrams/quickStyle22.xml"/><Relationship Id="rId9" Type="http://schemas.openxmlformats.org/officeDocument/2006/relationships/diagramQuickStyle" Target="../diagrams/quickStyle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5.xml"/><Relationship Id="rId3" Type="http://schemas.openxmlformats.org/officeDocument/2006/relationships/diagramLayout" Target="../diagrams/layout24.xml"/><Relationship Id="rId7" Type="http://schemas.openxmlformats.org/officeDocument/2006/relationships/diagramData" Target="../diagrams/data25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11" Type="http://schemas.microsoft.com/office/2007/relationships/diagramDrawing" Target="../diagrams/drawing25.xml"/><Relationship Id="rId5" Type="http://schemas.openxmlformats.org/officeDocument/2006/relationships/diagramColors" Target="../diagrams/colors24.xml"/><Relationship Id="rId10" Type="http://schemas.openxmlformats.org/officeDocument/2006/relationships/diagramColors" Target="../diagrams/colors25.xml"/><Relationship Id="rId4" Type="http://schemas.openxmlformats.org/officeDocument/2006/relationships/diagramQuickStyle" Target="../diagrams/quickStyle24.xml"/><Relationship Id="rId9" Type="http://schemas.openxmlformats.org/officeDocument/2006/relationships/diagramQuickStyle" Target="../diagrams/quickStyle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7.xml"/><Relationship Id="rId3" Type="http://schemas.openxmlformats.org/officeDocument/2006/relationships/diagramLayout" Target="../diagrams/layout26.xml"/><Relationship Id="rId7" Type="http://schemas.openxmlformats.org/officeDocument/2006/relationships/diagramData" Target="../diagrams/data27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11" Type="http://schemas.microsoft.com/office/2007/relationships/diagramDrawing" Target="../diagrams/drawing27.xml"/><Relationship Id="rId5" Type="http://schemas.openxmlformats.org/officeDocument/2006/relationships/diagramColors" Target="../diagrams/colors26.xml"/><Relationship Id="rId10" Type="http://schemas.openxmlformats.org/officeDocument/2006/relationships/diagramColors" Target="../diagrams/colors27.xml"/><Relationship Id="rId4" Type="http://schemas.openxmlformats.org/officeDocument/2006/relationships/diagramQuickStyle" Target="../diagrams/quickStyle26.xml"/><Relationship Id="rId9" Type="http://schemas.openxmlformats.org/officeDocument/2006/relationships/diagramQuickStyle" Target="../diagrams/quickStyle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9.xml"/><Relationship Id="rId3" Type="http://schemas.openxmlformats.org/officeDocument/2006/relationships/diagramLayout" Target="../diagrams/layout28.xml"/><Relationship Id="rId7" Type="http://schemas.openxmlformats.org/officeDocument/2006/relationships/diagramData" Target="../diagrams/data29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11" Type="http://schemas.microsoft.com/office/2007/relationships/diagramDrawing" Target="../diagrams/drawing29.xml"/><Relationship Id="rId5" Type="http://schemas.openxmlformats.org/officeDocument/2006/relationships/diagramColors" Target="../diagrams/colors28.xml"/><Relationship Id="rId10" Type="http://schemas.openxmlformats.org/officeDocument/2006/relationships/diagramColors" Target="../diagrams/colors29.xml"/><Relationship Id="rId4" Type="http://schemas.openxmlformats.org/officeDocument/2006/relationships/diagramQuickStyle" Target="../diagrams/quickStyle28.xml"/><Relationship Id="rId9" Type="http://schemas.openxmlformats.org/officeDocument/2006/relationships/diagramQuickStyle" Target="../diagrams/quickStyle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1.xml"/><Relationship Id="rId3" Type="http://schemas.openxmlformats.org/officeDocument/2006/relationships/diagramLayout" Target="../diagrams/layout30.xml"/><Relationship Id="rId7" Type="http://schemas.openxmlformats.org/officeDocument/2006/relationships/diagramData" Target="../diagrams/data31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11" Type="http://schemas.microsoft.com/office/2007/relationships/diagramDrawing" Target="../diagrams/drawing31.xml"/><Relationship Id="rId5" Type="http://schemas.openxmlformats.org/officeDocument/2006/relationships/diagramColors" Target="../diagrams/colors30.xml"/><Relationship Id="rId10" Type="http://schemas.openxmlformats.org/officeDocument/2006/relationships/diagramColors" Target="../diagrams/colors31.xml"/><Relationship Id="rId4" Type="http://schemas.openxmlformats.org/officeDocument/2006/relationships/diagramQuickStyle" Target="../diagrams/quickStyle30.xml"/><Relationship Id="rId9" Type="http://schemas.openxmlformats.org/officeDocument/2006/relationships/diagramQuickStyle" Target="../diagrams/quickStyle3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3.xml"/><Relationship Id="rId3" Type="http://schemas.openxmlformats.org/officeDocument/2006/relationships/diagramLayout" Target="../diagrams/layout32.xml"/><Relationship Id="rId7" Type="http://schemas.openxmlformats.org/officeDocument/2006/relationships/diagramData" Target="../diagrams/data33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11" Type="http://schemas.microsoft.com/office/2007/relationships/diagramDrawing" Target="../diagrams/drawing33.xml"/><Relationship Id="rId5" Type="http://schemas.openxmlformats.org/officeDocument/2006/relationships/diagramColors" Target="../diagrams/colors32.xml"/><Relationship Id="rId10" Type="http://schemas.openxmlformats.org/officeDocument/2006/relationships/diagramColors" Target="../diagrams/colors33.xml"/><Relationship Id="rId4" Type="http://schemas.openxmlformats.org/officeDocument/2006/relationships/diagramQuickStyle" Target="../diagrams/quickStyle32.xml"/><Relationship Id="rId9" Type="http://schemas.openxmlformats.org/officeDocument/2006/relationships/diagramQuickStyle" Target="../diagrams/quickStyle3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5.xml"/><Relationship Id="rId3" Type="http://schemas.openxmlformats.org/officeDocument/2006/relationships/diagramLayout" Target="../diagrams/layout34.xml"/><Relationship Id="rId7" Type="http://schemas.openxmlformats.org/officeDocument/2006/relationships/diagramData" Target="../diagrams/data35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11" Type="http://schemas.microsoft.com/office/2007/relationships/diagramDrawing" Target="../diagrams/drawing35.xml"/><Relationship Id="rId5" Type="http://schemas.openxmlformats.org/officeDocument/2006/relationships/diagramColors" Target="../diagrams/colors34.xml"/><Relationship Id="rId10" Type="http://schemas.openxmlformats.org/officeDocument/2006/relationships/diagramColors" Target="../diagrams/colors35.xml"/><Relationship Id="rId4" Type="http://schemas.openxmlformats.org/officeDocument/2006/relationships/diagramQuickStyle" Target="../diagrams/quickStyle34.xml"/><Relationship Id="rId9" Type="http://schemas.openxmlformats.org/officeDocument/2006/relationships/diagramQuickStyle" Target="../diagrams/quickStyle3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7.xml"/><Relationship Id="rId3" Type="http://schemas.openxmlformats.org/officeDocument/2006/relationships/diagramLayout" Target="../diagrams/layout36.xml"/><Relationship Id="rId7" Type="http://schemas.openxmlformats.org/officeDocument/2006/relationships/diagramData" Target="../diagrams/data37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11" Type="http://schemas.microsoft.com/office/2007/relationships/diagramDrawing" Target="../diagrams/drawing37.xml"/><Relationship Id="rId5" Type="http://schemas.openxmlformats.org/officeDocument/2006/relationships/diagramColors" Target="../diagrams/colors36.xml"/><Relationship Id="rId10" Type="http://schemas.openxmlformats.org/officeDocument/2006/relationships/diagramColors" Target="../diagrams/colors37.xml"/><Relationship Id="rId4" Type="http://schemas.openxmlformats.org/officeDocument/2006/relationships/diagramQuickStyle" Target="../diagrams/quickStyle36.xml"/><Relationship Id="rId9" Type="http://schemas.openxmlformats.org/officeDocument/2006/relationships/diagramQuickStyle" Target="../diagrams/quickStyle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9.xml"/><Relationship Id="rId3" Type="http://schemas.openxmlformats.org/officeDocument/2006/relationships/diagramLayout" Target="../diagrams/layout38.xml"/><Relationship Id="rId7" Type="http://schemas.openxmlformats.org/officeDocument/2006/relationships/diagramData" Target="../diagrams/data39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11" Type="http://schemas.microsoft.com/office/2007/relationships/diagramDrawing" Target="../diagrams/drawing39.xml"/><Relationship Id="rId5" Type="http://schemas.openxmlformats.org/officeDocument/2006/relationships/diagramColors" Target="../diagrams/colors38.xml"/><Relationship Id="rId10" Type="http://schemas.openxmlformats.org/officeDocument/2006/relationships/diagramColors" Target="../diagrams/colors39.xml"/><Relationship Id="rId4" Type="http://schemas.openxmlformats.org/officeDocument/2006/relationships/diagramQuickStyle" Target="../diagrams/quickStyle38.xml"/><Relationship Id="rId9" Type="http://schemas.openxmlformats.org/officeDocument/2006/relationships/diagramQuickStyle" Target="../diagrams/quickStyle3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1.xml"/><Relationship Id="rId3" Type="http://schemas.openxmlformats.org/officeDocument/2006/relationships/diagramLayout" Target="../diagrams/layout40.xml"/><Relationship Id="rId7" Type="http://schemas.openxmlformats.org/officeDocument/2006/relationships/diagramData" Target="../diagrams/data41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11" Type="http://schemas.microsoft.com/office/2007/relationships/diagramDrawing" Target="../diagrams/drawing41.xml"/><Relationship Id="rId5" Type="http://schemas.openxmlformats.org/officeDocument/2006/relationships/diagramColors" Target="../diagrams/colors40.xml"/><Relationship Id="rId10" Type="http://schemas.openxmlformats.org/officeDocument/2006/relationships/diagramColors" Target="../diagrams/colors41.xml"/><Relationship Id="rId4" Type="http://schemas.openxmlformats.org/officeDocument/2006/relationships/diagramQuickStyle" Target="../diagrams/quickStyle40.xml"/><Relationship Id="rId9" Type="http://schemas.openxmlformats.org/officeDocument/2006/relationships/diagramQuickStyle" Target="../diagrams/quickStyle4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3.xml"/><Relationship Id="rId3" Type="http://schemas.openxmlformats.org/officeDocument/2006/relationships/diagramLayout" Target="../diagrams/layout42.xml"/><Relationship Id="rId7" Type="http://schemas.openxmlformats.org/officeDocument/2006/relationships/diagramData" Target="../diagrams/data43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11" Type="http://schemas.microsoft.com/office/2007/relationships/diagramDrawing" Target="../diagrams/drawing43.xml"/><Relationship Id="rId5" Type="http://schemas.openxmlformats.org/officeDocument/2006/relationships/diagramColors" Target="../diagrams/colors42.xml"/><Relationship Id="rId10" Type="http://schemas.openxmlformats.org/officeDocument/2006/relationships/diagramColors" Target="../diagrams/colors43.xml"/><Relationship Id="rId4" Type="http://schemas.openxmlformats.org/officeDocument/2006/relationships/diagramQuickStyle" Target="../diagrams/quickStyle42.xml"/><Relationship Id="rId9" Type="http://schemas.openxmlformats.org/officeDocument/2006/relationships/diagramQuickStyle" Target="../diagrams/quickStyle4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5.xml"/><Relationship Id="rId3" Type="http://schemas.openxmlformats.org/officeDocument/2006/relationships/diagramLayout" Target="../diagrams/layout44.xml"/><Relationship Id="rId7" Type="http://schemas.openxmlformats.org/officeDocument/2006/relationships/diagramData" Target="../diagrams/data45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11" Type="http://schemas.microsoft.com/office/2007/relationships/diagramDrawing" Target="../diagrams/drawing45.xml"/><Relationship Id="rId5" Type="http://schemas.openxmlformats.org/officeDocument/2006/relationships/diagramColors" Target="../diagrams/colors44.xml"/><Relationship Id="rId10" Type="http://schemas.openxmlformats.org/officeDocument/2006/relationships/diagramColors" Target="../diagrams/colors45.xml"/><Relationship Id="rId4" Type="http://schemas.openxmlformats.org/officeDocument/2006/relationships/diagramQuickStyle" Target="../diagrams/quickStyle44.xml"/><Relationship Id="rId9" Type="http://schemas.openxmlformats.org/officeDocument/2006/relationships/diagramQuickStyle" Target="../diagrams/quickStyle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6.xml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41323259"/>
              </p:ext>
            </p:extLst>
          </p:nvPr>
        </p:nvGraphicFramePr>
        <p:xfrm>
          <a:off x="1751012" y="1300785"/>
          <a:ext cx="8689976" cy="2509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мотив. лис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426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1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1"/>
    </mc:Choice>
    <mc:Fallback xmlns="">
      <p:transition spd="slow" advTm="12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30481391"/>
              </p:ext>
            </p:extLst>
          </p:nvPr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41969730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6261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12"/>
    </mc:Choice>
    <mc:Fallback xmlns="">
      <p:transition spd="slow" advTm="2311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74261810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934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26"/>
    </mc:Choice>
    <mc:Fallback xmlns="">
      <p:transition spd="slow" advTm="3832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53865212"/>
              </p:ext>
            </p:extLst>
          </p:nvPr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66167450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7571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75"/>
    </mc:Choice>
    <mc:Fallback xmlns="">
      <p:transition spd="slow" advTm="4447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96644081"/>
              </p:ext>
            </p:extLst>
          </p:nvPr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60862283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3137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29"/>
    </mc:Choice>
    <mc:Fallback xmlns="">
      <p:transition spd="slow" advTm="3802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28319909"/>
              </p:ext>
            </p:extLst>
          </p:nvPr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03777944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8337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5"/>
    </mc:Choice>
    <mc:Fallback xmlns="">
      <p:transition spd="slow" advTm="1213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85797335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9056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73"/>
    </mc:Choice>
    <mc:Fallback xmlns="">
      <p:transition spd="slow" advTm="5047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69737997"/>
              </p:ext>
            </p:extLst>
          </p:nvPr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62141171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4939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26"/>
    </mc:Choice>
    <mc:Fallback xmlns="">
      <p:transition spd="slow" advTm="4932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75034950"/>
              </p:ext>
            </p:extLst>
          </p:nvPr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45788448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5707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46"/>
    </mc:Choice>
    <mc:Fallback xmlns="">
      <p:transition spd="slow" advTm="2904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46461549"/>
              </p:ext>
            </p:extLst>
          </p:nvPr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11392877"/>
              </p:ext>
            </p:extLst>
          </p:nvPr>
        </p:nvGraphicFramePr>
        <p:xfrm>
          <a:off x="913774" y="2367092"/>
          <a:ext cx="10363826" cy="4072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9872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55"/>
    </mc:Choice>
    <mc:Fallback xmlns="">
      <p:transition spd="slow" advTm="5245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23835837"/>
              </p:ext>
            </p:extLst>
          </p:nvPr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44149458"/>
              </p:ext>
            </p:extLst>
          </p:nvPr>
        </p:nvGraphicFramePr>
        <p:xfrm>
          <a:off x="913774" y="2367092"/>
          <a:ext cx="10363826" cy="415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8465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91"/>
    </mc:Choice>
    <mc:Fallback xmlns="">
      <p:transition spd="slow" advTm="8099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66996048"/>
              </p:ext>
            </p:extLst>
          </p:nvPr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10699061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100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2"/>
    </mc:Choice>
    <mc:Fallback xmlns="">
      <p:transition spd="slow" advTm="1702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3775746"/>
              </p:ext>
            </p:extLst>
          </p:nvPr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5834005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5640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90"/>
    </mc:Choice>
    <mc:Fallback xmlns="">
      <p:transition spd="slow" advTm="3579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76941389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9698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51"/>
    </mc:Choice>
    <mc:Fallback xmlns="">
      <p:transition spd="slow" advTm="3595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08228524"/>
              </p:ext>
            </p:extLst>
          </p:nvPr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62114976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180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48"/>
    </mc:Choice>
    <mc:Fallback xmlns="">
      <p:transition spd="slow" advTm="5754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980006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636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0"/>
    </mc:Choice>
    <mc:Fallback xmlns="">
      <p:transition spd="slow" advTm="1287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89632206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229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2"/>
    </mc:Choice>
    <mc:Fallback xmlns="">
      <p:transition spd="slow" advTm="1741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59127032"/>
              </p:ext>
            </p:extLst>
          </p:nvPr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56116825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5378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18"/>
    </mc:Choice>
    <mc:Fallback xmlns="">
      <p:transition spd="slow" advTm="3781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30181756"/>
              </p:ext>
            </p:extLst>
          </p:nvPr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12069601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Не равно 5"/>
          <p:cNvSpPr/>
          <p:nvPr/>
        </p:nvSpPr>
        <p:spPr>
          <a:xfrm>
            <a:off x="5638487" y="3621945"/>
            <a:ext cx="914400" cy="914400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78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82"/>
    </mc:Choice>
    <mc:Fallback xmlns="">
      <p:transition spd="slow" advTm="2748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86927619"/>
              </p:ext>
            </p:extLst>
          </p:nvPr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44543558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38791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9"/>
    </mc:Choice>
    <mc:Fallback xmlns="">
      <p:transition spd="slow" advTm="3044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07148397"/>
              </p:ext>
            </p:extLst>
          </p:nvPr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91551664"/>
              </p:ext>
            </p:extLst>
          </p:nvPr>
        </p:nvGraphicFramePr>
        <p:xfrm>
          <a:off x="913774" y="2367092"/>
          <a:ext cx="10363826" cy="4490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5959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97"/>
    </mc:Choice>
    <mc:Fallback xmlns="">
      <p:transition spd="slow" advTm="8619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38115877"/>
              </p:ext>
            </p:extLst>
          </p:nvPr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62525718"/>
              </p:ext>
            </p:extLst>
          </p:nvPr>
        </p:nvGraphicFramePr>
        <p:xfrm>
          <a:off x="913774" y="2367092"/>
          <a:ext cx="10363826" cy="430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6044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32"/>
    </mc:Choice>
    <mc:Fallback xmlns="">
      <p:transition spd="slow" advTm="7953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3761152"/>
              </p:ext>
            </p:extLst>
          </p:nvPr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14288050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1186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28"/>
    </mc:Choice>
    <mc:Fallback xmlns="">
      <p:transition spd="slow" advTm="3652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913775" y="618517"/>
          <a:ext cx="10364451" cy="159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37736187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3354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67"/>
    </mc:Choice>
    <mc:Fallback xmlns="">
      <p:transition spd="slow" advTm="1676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861</TotalTime>
  <Words>781</Words>
  <Application>Microsoft Office PowerPoint</Application>
  <PresentationFormat>Произвольный</PresentationFormat>
  <Paragraphs>86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ЯК НАПИСАТИ МОТИВАЦІЙНИЙ ЛИСТ?</dc:title>
  <dc:creator>Win10</dc:creator>
  <cp:lastModifiedBy>Вербовой Андрей Алексеевич</cp:lastModifiedBy>
  <cp:revision>27</cp:revision>
  <dcterms:created xsi:type="dcterms:W3CDTF">2022-05-26T06:57:03Z</dcterms:created>
  <dcterms:modified xsi:type="dcterms:W3CDTF">2022-07-11T11:05:29Z</dcterms:modified>
</cp:coreProperties>
</file>