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84" r:id="rId4"/>
    <p:sldId id="264" r:id="rId5"/>
    <p:sldId id="280" r:id="rId6"/>
    <p:sldId id="266" r:id="rId7"/>
    <p:sldId id="285" r:id="rId8"/>
    <p:sldId id="286" r:id="rId9"/>
    <p:sldId id="271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>
        <p:scale>
          <a:sx n="117" d="100"/>
          <a:sy n="117" d="100"/>
        </p:scale>
        <p:origin x="-27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Забезпечення виконання зобов’язань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b="1" dirty="0" smtClean="0"/>
          </a:p>
          <a:p>
            <a:r>
              <a:rPr lang="ru-RU" b="1" dirty="0" smtClean="0"/>
              <a:t>ГРИЦЕНКО ГАЛИНА ГРИГОР</a:t>
            </a:r>
            <a:r>
              <a:rPr lang="uk-UA" b="1" dirty="0" smtClean="0"/>
              <a:t>ІВНА</a:t>
            </a:r>
          </a:p>
          <a:p>
            <a:r>
              <a:rPr lang="uk-UA" dirty="0" err="1" smtClean="0"/>
              <a:t>К.ю.н</a:t>
            </a:r>
            <a:r>
              <a:rPr lang="uk-UA" dirty="0" smtClean="0"/>
              <a:t>., доцент кафедри цивільного, господарського і фінансового права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7357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380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8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511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035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57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" y="-97840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25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3327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80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214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Довірча власність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майновий</a:t>
            </a:r>
            <a:r>
              <a:rPr lang="ru-RU" dirty="0"/>
              <a:t> вид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зобов’язання</a:t>
            </a:r>
            <a:r>
              <a:rPr lang="ru-RU" dirty="0"/>
              <a:t>, при </a:t>
            </a:r>
            <a:r>
              <a:rPr lang="ru-RU" dirty="0" err="1"/>
              <a:t>якому</a:t>
            </a:r>
            <a:r>
              <a:rPr lang="ru-RU" dirty="0"/>
              <a:t> кредитор (</a:t>
            </a:r>
            <a:r>
              <a:rPr lang="ru-RU" dirty="0" err="1"/>
              <a:t>довірчий</a:t>
            </a:r>
            <a:r>
              <a:rPr lang="ru-RU" dirty="0"/>
              <a:t> </a:t>
            </a:r>
            <a:r>
              <a:rPr lang="ru-RU" dirty="0" err="1"/>
              <a:t>власник</a:t>
            </a:r>
            <a:r>
              <a:rPr lang="ru-RU" dirty="0"/>
              <a:t>) </a:t>
            </a:r>
            <a:r>
              <a:rPr lang="ru-RU" dirty="0" err="1"/>
              <a:t>має</a:t>
            </a:r>
            <a:r>
              <a:rPr lang="ru-RU" dirty="0"/>
              <a:t> право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невиконання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(</a:t>
            </a:r>
            <a:r>
              <a:rPr lang="ru-RU" dirty="0" err="1"/>
              <a:t>довірчим</a:t>
            </a:r>
            <a:r>
              <a:rPr lang="ru-RU" dirty="0"/>
              <a:t> </a:t>
            </a:r>
            <a:r>
              <a:rPr lang="ru-RU" dirty="0" err="1"/>
              <a:t>засновником</a:t>
            </a:r>
            <a:r>
              <a:rPr lang="ru-RU" dirty="0"/>
              <a:t>) </a:t>
            </a:r>
            <a:r>
              <a:rPr lang="ru-RU" dirty="0" err="1"/>
              <a:t>зобов’язання</a:t>
            </a:r>
            <a:r>
              <a:rPr lang="ru-RU" dirty="0"/>
              <a:t>, </a:t>
            </a:r>
            <a:r>
              <a:rPr lang="ru-RU" dirty="0" err="1"/>
              <a:t>забезпеченого</a:t>
            </a:r>
            <a:r>
              <a:rPr lang="ru-RU" dirty="0"/>
              <a:t> правом </a:t>
            </a:r>
            <a:r>
              <a:rPr lang="ru-RU" dirty="0" err="1"/>
              <a:t>довірчої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одержати</a:t>
            </a:r>
            <a:r>
              <a:rPr lang="ru-RU" dirty="0"/>
              <a:t> </a:t>
            </a:r>
            <a:r>
              <a:rPr lang="ru-RU" dirty="0" err="1"/>
              <a:t>задоволення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майна,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знаходиться</a:t>
            </a:r>
            <a:r>
              <a:rPr lang="ru-RU" dirty="0"/>
              <a:t> у </a:t>
            </a:r>
            <a:r>
              <a:rPr lang="ru-RU" dirty="0" err="1"/>
              <a:t>нього</a:t>
            </a:r>
            <a:r>
              <a:rPr lang="ru-RU" dirty="0"/>
              <a:t> на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довірчої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переважно</a:t>
            </a:r>
            <a:r>
              <a:rPr lang="ru-RU" dirty="0"/>
              <a:t> перед </a:t>
            </a:r>
            <a:r>
              <a:rPr lang="ru-RU" dirty="0" err="1"/>
              <a:t>іншими</a:t>
            </a:r>
            <a:r>
              <a:rPr lang="ru-RU" dirty="0"/>
              <a:t> кредиторами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боржника</a:t>
            </a:r>
            <a:r>
              <a:rPr lang="ru-RU" dirty="0"/>
              <a:t> (ст. 5976 ЦКУ). </a:t>
            </a:r>
            <a:endParaRPr lang="ru-RU" dirty="0" smtClean="0"/>
          </a:p>
          <a:p>
            <a:r>
              <a:rPr lang="ru-RU" dirty="0" err="1" smtClean="0"/>
              <a:t>забезпечу</a:t>
            </a:r>
            <a:r>
              <a:rPr lang="uk-UA" dirty="0" smtClean="0"/>
              <a:t>є</a:t>
            </a:r>
            <a:r>
              <a:rPr lang="ru-RU" dirty="0" smtClean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виникають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кредитного договору та договору </a:t>
            </a:r>
            <a:r>
              <a:rPr lang="ru-RU" dirty="0" err="1"/>
              <a:t>позики</a:t>
            </a:r>
            <a:r>
              <a:rPr lang="ru-RU" dirty="0"/>
              <a:t> (ст. 5971 ЦКУ). </a:t>
            </a:r>
            <a:endParaRPr lang="ru-RU" dirty="0" smtClean="0"/>
          </a:p>
          <a:p>
            <a:r>
              <a:rPr lang="ru-RU" dirty="0" err="1" smtClean="0"/>
              <a:t>різновид</a:t>
            </a:r>
            <a:r>
              <a:rPr lang="ru-RU" dirty="0" smtClean="0"/>
              <a:t> </a:t>
            </a:r>
            <a:r>
              <a:rPr lang="ru-RU" dirty="0"/>
              <a:t>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особливість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обумовлена</a:t>
            </a:r>
            <a:r>
              <a:rPr lang="ru-RU" dirty="0"/>
              <a:t> забороною </a:t>
            </a:r>
            <a:r>
              <a:rPr lang="ru-RU" dirty="0" err="1"/>
              <a:t>довірчому</a:t>
            </a:r>
            <a:r>
              <a:rPr lang="ru-RU" dirty="0"/>
              <a:t> </a:t>
            </a:r>
            <a:r>
              <a:rPr lang="ru-RU" dirty="0" err="1"/>
              <a:t>власнику</a:t>
            </a:r>
            <a:r>
              <a:rPr lang="ru-RU" dirty="0"/>
              <a:t> </a:t>
            </a:r>
            <a:r>
              <a:rPr lang="ru-RU" dirty="0" err="1"/>
              <a:t>відчужувати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як для </a:t>
            </a:r>
            <a:r>
              <a:rPr lang="ru-RU" dirty="0" err="1"/>
              <a:t>звернення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прострочення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боржником</a:t>
            </a:r>
            <a:r>
              <a:rPr lang="ru-RU" dirty="0"/>
              <a:t> (</a:t>
            </a:r>
            <a:r>
              <a:rPr lang="ru-RU" dirty="0" err="1"/>
              <a:t>довірчим</a:t>
            </a:r>
            <a:r>
              <a:rPr lang="ru-RU" dirty="0"/>
              <a:t> </a:t>
            </a:r>
            <a:r>
              <a:rPr lang="ru-RU" dirty="0" err="1"/>
              <a:t>засновником</a:t>
            </a:r>
            <a:r>
              <a:rPr lang="ru-RU" dirty="0"/>
              <a:t>) основного </a:t>
            </a:r>
            <a:r>
              <a:rPr lang="ru-RU" dirty="0" err="1"/>
              <a:t>зобов’язання</a:t>
            </a:r>
            <a:r>
              <a:rPr lang="ru-RU" dirty="0"/>
              <a:t> та </a:t>
            </a:r>
            <a:r>
              <a:rPr lang="ru-RU" dirty="0" err="1"/>
              <a:t>викупу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для </a:t>
            </a:r>
            <a:r>
              <a:rPr lang="ru-RU" dirty="0" err="1"/>
              <a:t>суспільних</a:t>
            </a:r>
            <a:r>
              <a:rPr lang="ru-RU" dirty="0"/>
              <a:t> потреб у порядку, </a:t>
            </a:r>
            <a:r>
              <a:rPr lang="ru-RU" dirty="0" err="1"/>
              <a:t>встановленому</a:t>
            </a:r>
            <a:r>
              <a:rPr lang="ru-RU" dirty="0"/>
              <a:t> законом (ч. 2 ст. 5971 ЦКУ). </a:t>
            </a:r>
            <a:endParaRPr lang="ru-RU" dirty="0" smtClean="0"/>
          </a:p>
          <a:p>
            <a:r>
              <a:rPr lang="ru-RU" dirty="0" err="1" smtClean="0"/>
              <a:t>виникає</a:t>
            </a:r>
            <a:r>
              <a:rPr lang="ru-RU" dirty="0" smtClean="0"/>
              <a:t> </a:t>
            </a:r>
            <a:r>
              <a:rPr lang="ru-RU" dirty="0" err="1"/>
              <a:t>виключно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договору про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довірчої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96801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" y="-100584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853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200" dirty="0"/>
              <a:t>1. </a:t>
            </a:r>
            <a:r>
              <a:rPr lang="ru-RU" sz="2200" dirty="0" err="1"/>
              <a:t>Види</a:t>
            </a:r>
            <a:r>
              <a:rPr lang="ru-RU" sz="2200" dirty="0"/>
              <a:t> </a:t>
            </a:r>
            <a:r>
              <a:rPr lang="ru-RU" sz="2200" dirty="0" err="1"/>
              <a:t>забезпечення</a:t>
            </a:r>
            <a:r>
              <a:rPr lang="ru-RU" sz="2200" dirty="0"/>
              <a:t> </a:t>
            </a:r>
            <a:r>
              <a:rPr lang="ru-RU" sz="2200" dirty="0" err="1"/>
              <a:t>виконання</a:t>
            </a:r>
            <a:r>
              <a:rPr lang="ru-RU" sz="2200" dirty="0"/>
              <a:t> </a:t>
            </a:r>
            <a:r>
              <a:rPr lang="ru-RU" sz="2200" dirty="0" err="1"/>
              <a:t>зобов’язань</a:t>
            </a:r>
            <a:r>
              <a:rPr lang="ru-RU" sz="2200" dirty="0"/>
              <a:t>. </a:t>
            </a:r>
            <a:endParaRPr lang="ru-RU" sz="2200" dirty="0" smtClean="0"/>
          </a:p>
          <a:p>
            <a:r>
              <a:rPr lang="ru-RU" sz="2200" dirty="0" smtClean="0"/>
              <a:t>2</a:t>
            </a:r>
            <a:r>
              <a:rPr lang="ru-RU" sz="2200" dirty="0"/>
              <a:t>. Неустойка. </a:t>
            </a:r>
            <a:endParaRPr lang="ru-RU" sz="2200" dirty="0" smtClean="0"/>
          </a:p>
          <a:p>
            <a:r>
              <a:rPr lang="ru-RU" sz="2200" dirty="0" smtClean="0"/>
              <a:t>3</a:t>
            </a:r>
            <a:r>
              <a:rPr lang="ru-RU" sz="2200" dirty="0"/>
              <a:t>. </a:t>
            </a:r>
            <a:r>
              <a:rPr lang="ru-RU" sz="2200" dirty="0" err="1"/>
              <a:t>Завдаток</a:t>
            </a:r>
            <a:r>
              <a:rPr lang="ru-RU" sz="2200" dirty="0"/>
              <a:t>. </a:t>
            </a:r>
            <a:endParaRPr lang="ru-RU" sz="2200" dirty="0" smtClean="0"/>
          </a:p>
          <a:p>
            <a:r>
              <a:rPr lang="ru-RU" sz="2200" dirty="0" smtClean="0"/>
              <a:t>4</a:t>
            </a:r>
            <a:r>
              <a:rPr lang="ru-RU" sz="2200" dirty="0"/>
              <a:t>. Порука. </a:t>
            </a:r>
            <a:endParaRPr lang="ru-RU" sz="2200" dirty="0" smtClean="0"/>
          </a:p>
          <a:p>
            <a:r>
              <a:rPr lang="ru-RU" sz="2200" dirty="0" smtClean="0"/>
              <a:t>5</a:t>
            </a:r>
            <a:r>
              <a:rPr lang="ru-RU" sz="2200" dirty="0"/>
              <a:t>. </a:t>
            </a:r>
            <a:r>
              <a:rPr lang="ru-RU" sz="2200" dirty="0" err="1"/>
              <a:t>Гарантія</a:t>
            </a:r>
            <a:r>
              <a:rPr lang="ru-RU" sz="2200" dirty="0"/>
              <a:t>. </a:t>
            </a:r>
            <a:endParaRPr lang="ru-RU" sz="2200" dirty="0" smtClean="0"/>
          </a:p>
          <a:p>
            <a:r>
              <a:rPr lang="ru-RU" sz="2200" dirty="0" smtClean="0"/>
              <a:t>6</a:t>
            </a:r>
            <a:r>
              <a:rPr lang="ru-RU" sz="2200" dirty="0"/>
              <a:t>. Застава. </a:t>
            </a:r>
            <a:endParaRPr lang="ru-RU" sz="2200" dirty="0" smtClean="0"/>
          </a:p>
          <a:p>
            <a:r>
              <a:rPr lang="ru-RU" sz="2200" dirty="0" smtClean="0"/>
              <a:t>7</a:t>
            </a:r>
            <a:r>
              <a:rPr lang="ru-RU" sz="2200" dirty="0"/>
              <a:t>. </a:t>
            </a:r>
            <a:r>
              <a:rPr lang="ru-RU" sz="2200" dirty="0" err="1"/>
              <a:t>Притримання</a:t>
            </a:r>
            <a:r>
              <a:rPr lang="ru-RU" sz="2200" dirty="0"/>
              <a:t>. </a:t>
            </a:r>
            <a:endParaRPr lang="ru-RU" sz="2200" dirty="0" smtClean="0"/>
          </a:p>
          <a:p>
            <a:r>
              <a:rPr lang="ru-RU" sz="2200" dirty="0" smtClean="0"/>
              <a:t>8</a:t>
            </a:r>
            <a:r>
              <a:rPr lang="ru-RU" sz="2200" dirty="0"/>
              <a:t>. </a:t>
            </a:r>
            <a:r>
              <a:rPr lang="ru-RU" sz="2200" dirty="0" err="1"/>
              <a:t>Довірча</a:t>
            </a:r>
            <a:r>
              <a:rPr lang="ru-RU" sz="2200" dirty="0"/>
              <a:t> </a:t>
            </a:r>
            <a:r>
              <a:rPr lang="ru-RU" sz="2200" dirty="0" err="1"/>
              <a:t>власність</a:t>
            </a:r>
            <a:r>
              <a:rPr lang="ru-RU" sz="2200" dirty="0"/>
              <a:t>. </a:t>
            </a:r>
            <a:r>
              <a:rPr lang="uk-UA" sz="2200" dirty="0"/>
              <a:t>	</a:t>
            </a:r>
            <a:endParaRPr lang="uk-UA" sz="2200" dirty="0" smtClean="0"/>
          </a:p>
        </p:txBody>
      </p:sp>
    </p:spTree>
    <p:extLst>
      <p:ext uri="{BB962C8B-B14F-4D97-AF65-F5344CB8AC3E}">
        <p14:creationId xmlns:p14="http://schemas.microsoft.com/office/powerpoint/2010/main" val="50240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97653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" y="-173736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956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" y="-996696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16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781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85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89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1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" y="-89611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31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268</TotalTime>
  <Words>203</Words>
  <Application>Microsoft Office PowerPoint</Application>
  <PresentationFormat>Произвольный</PresentationFormat>
  <Paragraphs>19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Легкий дым</vt:lpstr>
      <vt:lpstr>Забезпечення виконання зобов’язань</vt:lpstr>
      <vt:lpstr>ПЛАН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Довірча власність</vt:lpstr>
      <vt:lpstr>Презентация PowerPoint</vt:lpstr>
      <vt:lpstr>Дякую за увагу!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Вербовой Андрей Алексеевич</cp:lastModifiedBy>
  <cp:revision>27</cp:revision>
  <dcterms:created xsi:type="dcterms:W3CDTF">2022-08-30T18:25:16Z</dcterms:created>
  <dcterms:modified xsi:type="dcterms:W3CDTF">2022-09-12T05:14:03Z</dcterms:modified>
</cp:coreProperties>
</file>