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84" r:id="rId4"/>
    <p:sldId id="264" r:id="rId5"/>
    <p:sldId id="280" r:id="rId6"/>
    <p:sldId id="266" r:id="rId7"/>
    <p:sldId id="285" r:id="rId8"/>
    <p:sldId id="286" r:id="rId9"/>
    <p:sldId id="271" r:id="rId10"/>
    <p:sldId id="287" r:id="rId11"/>
    <p:sldId id="288" r:id="rId12"/>
    <p:sldId id="289" r:id="rId13"/>
    <p:sldId id="290" r:id="rId14"/>
    <p:sldId id="291" r:id="rId15"/>
    <p:sldId id="292" r:id="rId16"/>
    <p:sldId id="293" r:id="rId17"/>
    <p:sldId id="294" r:id="rId18"/>
    <p:sldId id="295" r:id="rId19"/>
    <p:sldId id="296" r:id="rId20"/>
    <p:sldId id="297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>
        <p:scale>
          <a:sx n="117" d="100"/>
          <a:sy n="117" d="100"/>
        </p:scale>
        <p:origin x="-270" y="-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9/12/2022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9/12/2022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9/12/2022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Забезпечення виконання зобов’язань</a:t>
            </a:r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ru-RU" b="1" dirty="0" smtClean="0"/>
          </a:p>
          <a:p>
            <a:r>
              <a:rPr lang="ru-RU" b="1" dirty="0" smtClean="0"/>
              <a:t>ГРИЦЕНКО ГАЛИНА ГРИГОР</a:t>
            </a:r>
            <a:r>
              <a:rPr lang="uk-UA" b="1" dirty="0" smtClean="0"/>
              <a:t>ІВНА</a:t>
            </a:r>
          </a:p>
          <a:p>
            <a:r>
              <a:rPr lang="uk-UA" dirty="0" err="1" smtClean="0"/>
              <a:t>К.ю.н</a:t>
            </a:r>
            <a:r>
              <a:rPr lang="uk-UA" dirty="0" smtClean="0"/>
              <a:t>., доцент кафедри цивільного, господарського і фінансового права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573578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3803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86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5116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0352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0575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52" y="-978408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257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033272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1801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7214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Довірча власність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майновий</a:t>
            </a:r>
            <a:r>
              <a:rPr lang="ru-RU" dirty="0"/>
              <a:t> вид </a:t>
            </a:r>
            <a:r>
              <a:rPr lang="ru-RU" dirty="0" err="1"/>
              <a:t>забезпечення</a:t>
            </a:r>
            <a:r>
              <a:rPr lang="ru-RU" dirty="0"/>
              <a:t> </a:t>
            </a:r>
            <a:r>
              <a:rPr lang="ru-RU" dirty="0" err="1"/>
              <a:t>виконання</a:t>
            </a:r>
            <a:r>
              <a:rPr lang="ru-RU" dirty="0"/>
              <a:t> </a:t>
            </a:r>
            <a:r>
              <a:rPr lang="ru-RU" dirty="0" err="1"/>
              <a:t>зобов’язання</a:t>
            </a:r>
            <a:r>
              <a:rPr lang="ru-RU" dirty="0"/>
              <a:t>, при </a:t>
            </a:r>
            <a:r>
              <a:rPr lang="ru-RU" dirty="0" err="1"/>
              <a:t>якому</a:t>
            </a:r>
            <a:r>
              <a:rPr lang="ru-RU" dirty="0"/>
              <a:t> кредитор (</a:t>
            </a:r>
            <a:r>
              <a:rPr lang="ru-RU" dirty="0" err="1"/>
              <a:t>довірчий</a:t>
            </a:r>
            <a:r>
              <a:rPr lang="ru-RU" dirty="0"/>
              <a:t> </a:t>
            </a:r>
            <a:r>
              <a:rPr lang="ru-RU" dirty="0" err="1"/>
              <a:t>власник</a:t>
            </a:r>
            <a:r>
              <a:rPr lang="ru-RU" dirty="0"/>
              <a:t>) </a:t>
            </a:r>
            <a:r>
              <a:rPr lang="ru-RU" dirty="0" err="1"/>
              <a:t>має</a:t>
            </a:r>
            <a:r>
              <a:rPr lang="ru-RU" dirty="0"/>
              <a:t> право у </a:t>
            </a:r>
            <a:r>
              <a:rPr lang="ru-RU" dirty="0" err="1"/>
              <a:t>разі</a:t>
            </a:r>
            <a:r>
              <a:rPr lang="ru-RU" dirty="0"/>
              <a:t> </a:t>
            </a:r>
            <a:r>
              <a:rPr lang="ru-RU" dirty="0" err="1"/>
              <a:t>невиконання</a:t>
            </a:r>
            <a:r>
              <a:rPr lang="ru-RU" dirty="0"/>
              <a:t> </a:t>
            </a:r>
            <a:r>
              <a:rPr lang="ru-RU" dirty="0" err="1"/>
              <a:t>боржником</a:t>
            </a:r>
            <a:r>
              <a:rPr lang="ru-RU" dirty="0"/>
              <a:t> (</a:t>
            </a:r>
            <a:r>
              <a:rPr lang="ru-RU" dirty="0" err="1"/>
              <a:t>довірчим</a:t>
            </a:r>
            <a:r>
              <a:rPr lang="ru-RU" dirty="0"/>
              <a:t> </a:t>
            </a:r>
            <a:r>
              <a:rPr lang="ru-RU" dirty="0" err="1"/>
              <a:t>засновником</a:t>
            </a:r>
            <a:r>
              <a:rPr lang="ru-RU" dirty="0"/>
              <a:t>) </a:t>
            </a:r>
            <a:r>
              <a:rPr lang="ru-RU" dirty="0" err="1"/>
              <a:t>зобов’язання</a:t>
            </a:r>
            <a:r>
              <a:rPr lang="ru-RU" dirty="0"/>
              <a:t>, </a:t>
            </a:r>
            <a:r>
              <a:rPr lang="ru-RU" dirty="0" err="1"/>
              <a:t>забезпеченого</a:t>
            </a:r>
            <a:r>
              <a:rPr lang="ru-RU" dirty="0"/>
              <a:t> правом </a:t>
            </a:r>
            <a:r>
              <a:rPr lang="ru-RU" dirty="0" err="1"/>
              <a:t>довірчої</a:t>
            </a:r>
            <a:r>
              <a:rPr lang="ru-RU" dirty="0"/>
              <a:t> </a:t>
            </a:r>
            <a:r>
              <a:rPr lang="ru-RU" dirty="0" err="1"/>
              <a:t>власності</a:t>
            </a:r>
            <a:r>
              <a:rPr lang="ru-RU" dirty="0"/>
              <a:t>, </a:t>
            </a:r>
            <a:r>
              <a:rPr lang="ru-RU" dirty="0" err="1"/>
              <a:t>одержати</a:t>
            </a:r>
            <a:r>
              <a:rPr lang="ru-RU" dirty="0"/>
              <a:t> </a:t>
            </a:r>
            <a:r>
              <a:rPr lang="ru-RU" dirty="0" err="1"/>
              <a:t>задоволення</a:t>
            </a:r>
            <a:r>
              <a:rPr lang="ru-RU" dirty="0"/>
              <a:t> за </a:t>
            </a:r>
            <a:r>
              <a:rPr lang="ru-RU" dirty="0" err="1"/>
              <a:t>рахунок</a:t>
            </a:r>
            <a:r>
              <a:rPr lang="ru-RU" dirty="0"/>
              <a:t> майна,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знаходиться</a:t>
            </a:r>
            <a:r>
              <a:rPr lang="ru-RU" dirty="0"/>
              <a:t> у </a:t>
            </a:r>
            <a:r>
              <a:rPr lang="ru-RU" dirty="0" err="1"/>
              <a:t>нього</a:t>
            </a:r>
            <a:r>
              <a:rPr lang="ru-RU" dirty="0"/>
              <a:t> на </a:t>
            </a:r>
            <a:r>
              <a:rPr lang="ru-RU" dirty="0" err="1"/>
              <a:t>праві</a:t>
            </a:r>
            <a:r>
              <a:rPr lang="ru-RU" dirty="0"/>
              <a:t> </a:t>
            </a:r>
            <a:r>
              <a:rPr lang="ru-RU" dirty="0" err="1"/>
              <a:t>довірчої</a:t>
            </a:r>
            <a:r>
              <a:rPr lang="ru-RU" dirty="0"/>
              <a:t> </a:t>
            </a:r>
            <a:r>
              <a:rPr lang="ru-RU" dirty="0" err="1"/>
              <a:t>власності</a:t>
            </a:r>
            <a:r>
              <a:rPr lang="ru-RU" dirty="0"/>
              <a:t>, </a:t>
            </a:r>
            <a:r>
              <a:rPr lang="ru-RU" dirty="0" err="1"/>
              <a:t>переважно</a:t>
            </a:r>
            <a:r>
              <a:rPr lang="ru-RU" dirty="0"/>
              <a:t> перед </a:t>
            </a:r>
            <a:r>
              <a:rPr lang="ru-RU" dirty="0" err="1"/>
              <a:t>іншими</a:t>
            </a:r>
            <a:r>
              <a:rPr lang="ru-RU" dirty="0"/>
              <a:t> кредиторами </a:t>
            </a:r>
            <a:r>
              <a:rPr lang="ru-RU" dirty="0" err="1"/>
              <a:t>цього</a:t>
            </a:r>
            <a:r>
              <a:rPr lang="ru-RU" dirty="0"/>
              <a:t> </a:t>
            </a:r>
            <a:r>
              <a:rPr lang="ru-RU" dirty="0" err="1"/>
              <a:t>боржника</a:t>
            </a:r>
            <a:r>
              <a:rPr lang="ru-RU" dirty="0"/>
              <a:t> (ст. 5976 ЦКУ). </a:t>
            </a:r>
            <a:endParaRPr lang="ru-RU" dirty="0" smtClean="0"/>
          </a:p>
          <a:p>
            <a:r>
              <a:rPr lang="ru-RU" dirty="0" err="1" smtClean="0"/>
              <a:t>забезпечу</a:t>
            </a:r>
            <a:r>
              <a:rPr lang="uk-UA" dirty="0" smtClean="0"/>
              <a:t>є</a:t>
            </a:r>
            <a:r>
              <a:rPr lang="ru-RU" dirty="0" smtClean="0"/>
              <a:t> </a:t>
            </a:r>
            <a:r>
              <a:rPr lang="ru-RU" dirty="0" err="1"/>
              <a:t>виконання</a:t>
            </a:r>
            <a:r>
              <a:rPr lang="ru-RU" dirty="0"/>
              <a:t> </a:t>
            </a:r>
            <a:r>
              <a:rPr lang="ru-RU" dirty="0" err="1"/>
              <a:t>лише</a:t>
            </a:r>
            <a:r>
              <a:rPr lang="ru-RU" dirty="0"/>
              <a:t> </a:t>
            </a:r>
            <a:r>
              <a:rPr lang="ru-RU" dirty="0" err="1"/>
              <a:t>грошових</a:t>
            </a:r>
            <a:r>
              <a:rPr lang="ru-RU" dirty="0"/>
              <a:t> </a:t>
            </a:r>
            <a:r>
              <a:rPr lang="ru-RU" dirty="0" err="1"/>
              <a:t>зобов’язань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виникають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кредитного договору та договору </a:t>
            </a:r>
            <a:r>
              <a:rPr lang="ru-RU" dirty="0" err="1"/>
              <a:t>позики</a:t>
            </a:r>
            <a:r>
              <a:rPr lang="ru-RU" dirty="0"/>
              <a:t> (ст. 5971 ЦКУ). </a:t>
            </a:r>
            <a:endParaRPr lang="ru-RU" dirty="0" smtClean="0"/>
          </a:p>
          <a:p>
            <a:r>
              <a:rPr lang="ru-RU" dirty="0" err="1" smtClean="0"/>
              <a:t>різновид</a:t>
            </a:r>
            <a:r>
              <a:rPr lang="ru-RU" dirty="0" smtClean="0"/>
              <a:t> </a:t>
            </a:r>
            <a:r>
              <a:rPr lang="ru-RU" dirty="0"/>
              <a:t>права </a:t>
            </a:r>
            <a:r>
              <a:rPr lang="ru-RU" dirty="0" err="1"/>
              <a:t>власності</a:t>
            </a:r>
            <a:r>
              <a:rPr lang="ru-RU" dirty="0"/>
              <a:t> на </a:t>
            </a:r>
            <a:r>
              <a:rPr lang="ru-RU" dirty="0" err="1"/>
              <a:t>майно</a:t>
            </a:r>
            <a:r>
              <a:rPr lang="ru-RU" dirty="0"/>
              <a:t>, </a:t>
            </a:r>
            <a:r>
              <a:rPr lang="ru-RU" dirty="0" err="1"/>
              <a:t>особливість</a:t>
            </a:r>
            <a:r>
              <a:rPr lang="ru-RU" dirty="0"/>
              <a:t> </a:t>
            </a:r>
            <a:r>
              <a:rPr lang="ru-RU" dirty="0" err="1"/>
              <a:t>якого</a:t>
            </a:r>
            <a:r>
              <a:rPr lang="ru-RU" dirty="0"/>
              <a:t> </a:t>
            </a:r>
            <a:r>
              <a:rPr lang="ru-RU" dirty="0" err="1"/>
              <a:t>обумовлена</a:t>
            </a:r>
            <a:r>
              <a:rPr lang="ru-RU" dirty="0"/>
              <a:t> забороною </a:t>
            </a:r>
            <a:r>
              <a:rPr lang="ru-RU" dirty="0" err="1"/>
              <a:t>довірчому</a:t>
            </a:r>
            <a:r>
              <a:rPr lang="ru-RU" dirty="0"/>
              <a:t> </a:t>
            </a:r>
            <a:r>
              <a:rPr lang="ru-RU" dirty="0" err="1"/>
              <a:t>власнику</a:t>
            </a:r>
            <a:r>
              <a:rPr lang="ru-RU" dirty="0"/>
              <a:t> </a:t>
            </a:r>
            <a:r>
              <a:rPr lang="ru-RU" dirty="0" err="1"/>
              <a:t>відчужувати</a:t>
            </a:r>
            <a:r>
              <a:rPr lang="ru-RU" dirty="0"/>
              <a:t> </a:t>
            </a:r>
            <a:r>
              <a:rPr lang="ru-RU" dirty="0" err="1"/>
              <a:t>таке</a:t>
            </a:r>
            <a:r>
              <a:rPr lang="ru-RU" dirty="0"/>
              <a:t> </a:t>
            </a:r>
            <a:r>
              <a:rPr lang="ru-RU" dirty="0" err="1"/>
              <a:t>майно</a:t>
            </a:r>
            <a:r>
              <a:rPr lang="ru-RU" dirty="0"/>
              <a:t>, </a:t>
            </a:r>
            <a:r>
              <a:rPr lang="ru-RU" dirty="0" err="1"/>
              <a:t>крім</a:t>
            </a:r>
            <a:r>
              <a:rPr lang="ru-RU" dirty="0"/>
              <a:t> як для </a:t>
            </a:r>
            <a:r>
              <a:rPr lang="ru-RU" dirty="0" err="1"/>
              <a:t>звернення</a:t>
            </a:r>
            <a:r>
              <a:rPr lang="ru-RU" dirty="0"/>
              <a:t> </a:t>
            </a:r>
            <a:r>
              <a:rPr lang="ru-RU" dirty="0" err="1"/>
              <a:t>стягнення</a:t>
            </a:r>
            <a:r>
              <a:rPr lang="ru-RU" dirty="0"/>
              <a:t> на </a:t>
            </a:r>
            <a:r>
              <a:rPr lang="ru-RU" dirty="0" err="1"/>
              <a:t>нього</a:t>
            </a:r>
            <a:r>
              <a:rPr lang="ru-RU" dirty="0"/>
              <a:t> у </a:t>
            </a:r>
            <a:r>
              <a:rPr lang="ru-RU" dirty="0" err="1"/>
              <a:t>разі</a:t>
            </a:r>
            <a:r>
              <a:rPr lang="ru-RU" dirty="0"/>
              <a:t> </a:t>
            </a:r>
            <a:r>
              <a:rPr lang="ru-RU" dirty="0" err="1"/>
              <a:t>прострочення</a:t>
            </a:r>
            <a:r>
              <a:rPr lang="ru-RU" dirty="0"/>
              <a:t> </a:t>
            </a:r>
            <a:r>
              <a:rPr lang="ru-RU" dirty="0" err="1"/>
              <a:t>виконання</a:t>
            </a:r>
            <a:r>
              <a:rPr lang="ru-RU" dirty="0"/>
              <a:t> </a:t>
            </a:r>
            <a:r>
              <a:rPr lang="ru-RU" dirty="0" err="1"/>
              <a:t>боржником</a:t>
            </a:r>
            <a:r>
              <a:rPr lang="ru-RU" dirty="0"/>
              <a:t> (</a:t>
            </a:r>
            <a:r>
              <a:rPr lang="ru-RU" dirty="0" err="1"/>
              <a:t>довірчим</a:t>
            </a:r>
            <a:r>
              <a:rPr lang="ru-RU" dirty="0"/>
              <a:t> </a:t>
            </a:r>
            <a:r>
              <a:rPr lang="ru-RU" dirty="0" err="1"/>
              <a:t>засновником</a:t>
            </a:r>
            <a:r>
              <a:rPr lang="ru-RU" dirty="0"/>
              <a:t>) основного </a:t>
            </a:r>
            <a:r>
              <a:rPr lang="ru-RU" dirty="0" err="1"/>
              <a:t>зобов’язання</a:t>
            </a:r>
            <a:r>
              <a:rPr lang="ru-RU" dirty="0"/>
              <a:t> та </a:t>
            </a:r>
            <a:r>
              <a:rPr lang="ru-RU" dirty="0" err="1"/>
              <a:t>викупу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для </a:t>
            </a:r>
            <a:r>
              <a:rPr lang="ru-RU" dirty="0" err="1"/>
              <a:t>суспільних</a:t>
            </a:r>
            <a:r>
              <a:rPr lang="ru-RU" dirty="0"/>
              <a:t> потреб у порядку, </a:t>
            </a:r>
            <a:r>
              <a:rPr lang="ru-RU" dirty="0" err="1"/>
              <a:t>встановленому</a:t>
            </a:r>
            <a:r>
              <a:rPr lang="ru-RU" dirty="0"/>
              <a:t> законом (ч. 2 ст. 5971 ЦКУ). </a:t>
            </a:r>
            <a:endParaRPr lang="ru-RU" dirty="0" smtClean="0"/>
          </a:p>
          <a:p>
            <a:r>
              <a:rPr lang="ru-RU" dirty="0" err="1" smtClean="0"/>
              <a:t>виникає</a:t>
            </a:r>
            <a:r>
              <a:rPr lang="ru-RU" dirty="0" smtClean="0"/>
              <a:t> </a:t>
            </a:r>
            <a:r>
              <a:rPr lang="ru-RU" dirty="0" err="1"/>
              <a:t>виключно</a:t>
            </a:r>
            <a:r>
              <a:rPr lang="ru-RU" dirty="0"/>
              <a:t> на </a:t>
            </a:r>
            <a:r>
              <a:rPr lang="ru-RU" dirty="0" err="1"/>
              <a:t>підставі</a:t>
            </a:r>
            <a:r>
              <a:rPr lang="ru-RU" dirty="0"/>
              <a:t> договору про </a:t>
            </a:r>
            <a:r>
              <a:rPr lang="ru-RU" dirty="0" err="1"/>
              <a:t>встановлення</a:t>
            </a:r>
            <a:r>
              <a:rPr lang="ru-RU" dirty="0"/>
              <a:t> </a:t>
            </a:r>
            <a:r>
              <a:rPr lang="ru-RU" dirty="0" err="1"/>
              <a:t>довірчої</a:t>
            </a:r>
            <a:r>
              <a:rPr lang="ru-RU" dirty="0"/>
              <a:t> </a:t>
            </a:r>
            <a:r>
              <a:rPr lang="ru-RU" dirty="0" err="1"/>
              <a:t>власності</a:t>
            </a:r>
            <a:r>
              <a:rPr lang="ru-RU" dirty="0"/>
              <a:t>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6968018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" y="-100584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8536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ПЛАН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2200" dirty="0"/>
              <a:t>1. </a:t>
            </a:r>
            <a:r>
              <a:rPr lang="ru-RU" sz="2200" dirty="0" err="1"/>
              <a:t>Види</a:t>
            </a:r>
            <a:r>
              <a:rPr lang="ru-RU" sz="2200" dirty="0"/>
              <a:t> </a:t>
            </a:r>
            <a:r>
              <a:rPr lang="ru-RU" sz="2200" dirty="0" err="1"/>
              <a:t>забезпечення</a:t>
            </a:r>
            <a:r>
              <a:rPr lang="ru-RU" sz="2200" dirty="0"/>
              <a:t> </a:t>
            </a:r>
            <a:r>
              <a:rPr lang="ru-RU" sz="2200" dirty="0" err="1"/>
              <a:t>виконання</a:t>
            </a:r>
            <a:r>
              <a:rPr lang="ru-RU" sz="2200" dirty="0"/>
              <a:t> </a:t>
            </a:r>
            <a:r>
              <a:rPr lang="ru-RU" sz="2200" dirty="0" err="1"/>
              <a:t>зобов’язань</a:t>
            </a:r>
            <a:r>
              <a:rPr lang="ru-RU" sz="2200" dirty="0"/>
              <a:t>. </a:t>
            </a:r>
            <a:endParaRPr lang="ru-RU" sz="2200" dirty="0" smtClean="0"/>
          </a:p>
          <a:p>
            <a:r>
              <a:rPr lang="ru-RU" sz="2200" dirty="0" smtClean="0"/>
              <a:t>2</a:t>
            </a:r>
            <a:r>
              <a:rPr lang="ru-RU" sz="2200" dirty="0"/>
              <a:t>. Неустойка. </a:t>
            </a:r>
            <a:endParaRPr lang="ru-RU" sz="2200" dirty="0" smtClean="0"/>
          </a:p>
          <a:p>
            <a:r>
              <a:rPr lang="ru-RU" sz="2200" dirty="0" smtClean="0"/>
              <a:t>3</a:t>
            </a:r>
            <a:r>
              <a:rPr lang="ru-RU" sz="2200" dirty="0"/>
              <a:t>. </a:t>
            </a:r>
            <a:r>
              <a:rPr lang="ru-RU" sz="2200" dirty="0" err="1"/>
              <a:t>Завдаток</a:t>
            </a:r>
            <a:r>
              <a:rPr lang="ru-RU" sz="2200" dirty="0"/>
              <a:t>. </a:t>
            </a:r>
            <a:endParaRPr lang="ru-RU" sz="2200" dirty="0" smtClean="0"/>
          </a:p>
          <a:p>
            <a:r>
              <a:rPr lang="ru-RU" sz="2200" dirty="0" smtClean="0"/>
              <a:t>4</a:t>
            </a:r>
            <a:r>
              <a:rPr lang="ru-RU" sz="2200" dirty="0"/>
              <a:t>. Порука. </a:t>
            </a:r>
            <a:endParaRPr lang="ru-RU" sz="2200" dirty="0" smtClean="0"/>
          </a:p>
          <a:p>
            <a:r>
              <a:rPr lang="ru-RU" sz="2200" dirty="0" smtClean="0"/>
              <a:t>5</a:t>
            </a:r>
            <a:r>
              <a:rPr lang="ru-RU" sz="2200" dirty="0"/>
              <a:t>. </a:t>
            </a:r>
            <a:r>
              <a:rPr lang="ru-RU" sz="2200" dirty="0" err="1"/>
              <a:t>Гарантія</a:t>
            </a:r>
            <a:r>
              <a:rPr lang="ru-RU" sz="2200" dirty="0"/>
              <a:t>. </a:t>
            </a:r>
            <a:endParaRPr lang="ru-RU" sz="2200" dirty="0" smtClean="0"/>
          </a:p>
          <a:p>
            <a:r>
              <a:rPr lang="ru-RU" sz="2200" dirty="0" smtClean="0"/>
              <a:t>6</a:t>
            </a:r>
            <a:r>
              <a:rPr lang="ru-RU" sz="2200" dirty="0"/>
              <a:t>. Застава. </a:t>
            </a:r>
            <a:endParaRPr lang="ru-RU" sz="2200" dirty="0" smtClean="0"/>
          </a:p>
          <a:p>
            <a:r>
              <a:rPr lang="ru-RU" sz="2200" dirty="0" smtClean="0"/>
              <a:t>7</a:t>
            </a:r>
            <a:r>
              <a:rPr lang="ru-RU" sz="2200" dirty="0"/>
              <a:t>. </a:t>
            </a:r>
            <a:r>
              <a:rPr lang="ru-RU" sz="2200" dirty="0" err="1"/>
              <a:t>Притримання</a:t>
            </a:r>
            <a:r>
              <a:rPr lang="ru-RU" sz="2200" dirty="0"/>
              <a:t>. </a:t>
            </a:r>
            <a:endParaRPr lang="ru-RU" sz="2200" dirty="0" smtClean="0"/>
          </a:p>
          <a:p>
            <a:r>
              <a:rPr lang="ru-RU" sz="2200" dirty="0" smtClean="0"/>
              <a:t>8</a:t>
            </a:r>
            <a:r>
              <a:rPr lang="ru-RU" sz="2200" dirty="0"/>
              <a:t>. </a:t>
            </a:r>
            <a:r>
              <a:rPr lang="ru-RU" sz="2200" dirty="0" err="1"/>
              <a:t>Довірча</a:t>
            </a:r>
            <a:r>
              <a:rPr lang="ru-RU" sz="2200" dirty="0"/>
              <a:t> </a:t>
            </a:r>
            <a:r>
              <a:rPr lang="ru-RU" sz="2200" dirty="0" err="1"/>
              <a:t>власність</a:t>
            </a:r>
            <a:r>
              <a:rPr lang="ru-RU" sz="2200" dirty="0"/>
              <a:t>. </a:t>
            </a:r>
            <a:r>
              <a:rPr lang="uk-UA" sz="2200" dirty="0"/>
              <a:t>	</a:t>
            </a:r>
            <a:endParaRPr lang="uk-UA" sz="2200" dirty="0" smtClean="0"/>
          </a:p>
        </p:txBody>
      </p:sp>
    </p:spTree>
    <p:extLst>
      <p:ext uri="{BB962C8B-B14F-4D97-AF65-F5344CB8AC3E}">
        <p14:creationId xmlns:p14="http://schemas.microsoft.com/office/powerpoint/2010/main" val="502407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Дякую за увагу!</a:t>
            </a:r>
            <a:endParaRPr lang="uk-UA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6976534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" y="-173736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9563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" y="-996696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160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7817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853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2895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813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96" y="-896112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316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268</TotalTime>
  <Words>203</Words>
  <Application>Microsoft Office PowerPoint</Application>
  <PresentationFormat>Произвольный</PresentationFormat>
  <Paragraphs>19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Легкий дым</vt:lpstr>
      <vt:lpstr>Забезпечення виконання зобов’язань</vt:lpstr>
      <vt:lpstr>ПЛАН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Довірча власність</vt:lpstr>
      <vt:lpstr>Презентация PowerPoint</vt:lpstr>
      <vt:lpstr>Дякую за увагу!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Галина</dc:creator>
  <cp:lastModifiedBy>Вербовой Андрей Алексеевич</cp:lastModifiedBy>
  <cp:revision>27</cp:revision>
  <dcterms:created xsi:type="dcterms:W3CDTF">2022-08-30T18:25:16Z</dcterms:created>
  <dcterms:modified xsi:type="dcterms:W3CDTF">2022-09-12T05:14:03Z</dcterms:modified>
</cp:coreProperties>
</file>